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311" r:id="rId2"/>
    <p:sldId id="289" r:id="rId3"/>
    <p:sldId id="293" r:id="rId4"/>
    <p:sldId id="259" r:id="rId5"/>
    <p:sldId id="290" r:id="rId6"/>
    <p:sldId id="294" r:id="rId7"/>
    <p:sldId id="295" r:id="rId8"/>
    <p:sldId id="305" r:id="rId9"/>
    <p:sldId id="306" r:id="rId10"/>
    <p:sldId id="320" r:id="rId11"/>
    <p:sldId id="319" r:id="rId12"/>
    <p:sldId id="299" r:id="rId13"/>
    <p:sldId id="310" r:id="rId14"/>
    <p:sldId id="277" r:id="rId15"/>
    <p:sldId id="318" r:id="rId16"/>
    <p:sldId id="321" r:id="rId17"/>
    <p:sldId id="261" r:id="rId18"/>
    <p:sldId id="312" r:id="rId19"/>
    <p:sldId id="313" r:id="rId20"/>
    <p:sldId id="300" r:id="rId21"/>
    <p:sldId id="302" r:id="rId22"/>
    <p:sldId id="301" r:id="rId23"/>
    <p:sldId id="265" r:id="rId24"/>
    <p:sldId id="283" r:id="rId25"/>
    <p:sldId id="266" r:id="rId26"/>
    <p:sldId id="284" r:id="rId27"/>
    <p:sldId id="267" r:id="rId28"/>
    <p:sldId id="285" r:id="rId29"/>
    <p:sldId id="268" r:id="rId30"/>
    <p:sldId id="314" r:id="rId31"/>
    <p:sldId id="269" r:id="rId32"/>
    <p:sldId id="287" r:id="rId33"/>
    <p:sldId id="270" r:id="rId34"/>
    <p:sldId id="297" r:id="rId35"/>
    <p:sldId id="298" r:id="rId36"/>
    <p:sldId id="316" r:id="rId37"/>
    <p:sldId id="315" r:id="rId38"/>
    <p:sldId id="292" r:id="rId39"/>
    <p:sldId id="328" r:id="rId40"/>
    <p:sldId id="324" r:id="rId41"/>
    <p:sldId id="325" r:id="rId42"/>
    <p:sldId id="326" r:id="rId43"/>
    <p:sldId id="323" r:id="rId44"/>
    <p:sldId id="327" r:id="rId45"/>
  </p:sldIdLst>
  <p:sldSz cx="12192000" cy="6858000"/>
  <p:notesSz cx="6858000" cy="9144000"/>
  <p:embeddedFontLst>
    <p:embeddedFont>
      <p:font typeface="Segoe UI Light 8" panose="020B0604020202020204" charset="0"/>
      <p:regular r:id="rId46"/>
    </p:embeddedFont>
    <p:embeddedFont>
      <p:font typeface="微软雅黑 Light" panose="020B0502040204020203" pitchFamily="34" charset="-122"/>
      <p:regular r:id="rId47"/>
    </p:embeddedFont>
    <p:embeddedFont>
      <p:font typeface="Calibri" panose="020F0502020204030204" pitchFamily="34" charset="0"/>
      <p:regular r:id="rId48"/>
      <p:bold r:id="rId49"/>
      <p:italic r:id="rId50"/>
      <p:boldItalic r:id="rId51"/>
    </p:embeddedFont>
    <p:embeddedFont>
      <p:font typeface="微软雅黑" panose="020B0503020204020204" pitchFamily="34" charset="-122"/>
      <p:regular r:id="rId52"/>
      <p:bold r:id="rId5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438" userDrawn="1">
          <p15:clr>
            <a:srgbClr val="A4A3A4"/>
          </p15:clr>
        </p15:guide>
        <p15:guide id="3" pos="7242" userDrawn="1">
          <p15:clr>
            <a:srgbClr val="A4A3A4"/>
          </p15:clr>
        </p15:guide>
        <p15:guide id="4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F2F5"/>
    <a:srgbClr val="BFBFBF"/>
    <a:srgbClr val="BABBBD"/>
    <a:srgbClr val="7F7F7F"/>
    <a:srgbClr val="A50021"/>
    <a:srgbClr val="D9D9D9"/>
    <a:srgbClr val="2E2E2E"/>
    <a:srgbClr val="5454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39" autoAdjust="0"/>
    <p:restoredTop sz="94660"/>
  </p:normalViewPr>
  <p:slideViewPr>
    <p:cSldViewPr snapToGrid="0">
      <p:cViewPr varScale="1">
        <p:scale>
          <a:sx n="70" d="100"/>
          <a:sy n="70" d="100"/>
        </p:scale>
        <p:origin x="744" y="-108"/>
      </p:cViewPr>
      <p:guideLst>
        <p:guide orient="horz" pos="2160"/>
        <p:guide pos="438"/>
        <p:guide pos="724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2.fntdata"/><Relationship Id="rId50" Type="http://schemas.openxmlformats.org/officeDocument/2006/relationships/font" Target="fonts/font5.fntdata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8.fntdata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3.fntdata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font" Target="fonts/font6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1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4.fntdata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7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 userDrawn="1"/>
        </p:nvSpPr>
        <p:spPr>
          <a:xfrm>
            <a:off x="11721999" y="0"/>
            <a:ext cx="470541" cy="6858000"/>
          </a:xfrm>
          <a:prstGeom prst="rect">
            <a:avLst/>
          </a:prstGeom>
          <a:solidFill>
            <a:srgbClr val="F2F2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 userDrawn="1"/>
        </p:nvSpPr>
        <p:spPr>
          <a:xfrm>
            <a:off x="0" y="0"/>
            <a:ext cx="470541" cy="6858000"/>
          </a:xfrm>
          <a:prstGeom prst="rect">
            <a:avLst/>
          </a:prstGeom>
          <a:solidFill>
            <a:srgbClr val="F2F2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圆角矩形 1"/>
          <p:cNvSpPr/>
          <p:nvPr userDrawn="1"/>
        </p:nvSpPr>
        <p:spPr>
          <a:xfrm>
            <a:off x="0" y="277037"/>
            <a:ext cx="12192000" cy="1011137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90242" y="115726"/>
            <a:ext cx="1333758" cy="1333758"/>
            <a:chOff x="1781974" y="420525"/>
            <a:chExt cx="1933207" cy="1933207"/>
          </a:xfrm>
        </p:grpSpPr>
        <p:sp>
          <p:nvSpPr>
            <p:cNvPr id="4" name="椭圆 3"/>
            <p:cNvSpPr/>
            <p:nvPr/>
          </p:nvSpPr>
          <p:spPr>
            <a:xfrm>
              <a:off x="1781974" y="420525"/>
              <a:ext cx="1933207" cy="193320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1873768" y="512319"/>
              <a:ext cx="1749619" cy="1749619"/>
              <a:chOff x="2978044" y="738614"/>
              <a:chExt cx="1521118" cy="1521118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2978044" y="738614"/>
                <a:ext cx="1521118" cy="152111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" name="组合 6"/>
              <p:cNvGrpSpPr/>
              <p:nvPr/>
            </p:nvGrpSpPr>
            <p:grpSpPr>
              <a:xfrm>
                <a:off x="3215872" y="862083"/>
                <a:ext cx="1045462" cy="1274180"/>
                <a:chOff x="7210725" y="2802636"/>
                <a:chExt cx="2681357" cy="3267964"/>
              </a:xfrm>
            </p:grpSpPr>
            <p:sp>
              <p:nvSpPr>
                <p:cNvPr id="8" name="Freeform 17"/>
                <p:cNvSpPr>
                  <a:spLocks/>
                </p:cNvSpPr>
                <p:nvPr/>
              </p:nvSpPr>
              <p:spPr bwMode="auto">
                <a:xfrm>
                  <a:off x="8529471" y="2802636"/>
                  <a:ext cx="1362611" cy="1767891"/>
                </a:xfrm>
                <a:custGeom>
                  <a:avLst/>
                  <a:gdLst>
                    <a:gd name="T0" fmla="*/ 1 w 12"/>
                    <a:gd name="T1" fmla="*/ 7 h 14"/>
                    <a:gd name="T2" fmla="*/ 0 w 12"/>
                    <a:gd name="T3" fmla="*/ 4 h 14"/>
                    <a:gd name="T4" fmla="*/ 1 w 12"/>
                    <a:gd name="T5" fmla="*/ 2 h 14"/>
                    <a:gd name="T6" fmla="*/ 4 w 12"/>
                    <a:gd name="T7" fmla="*/ 1 h 14"/>
                    <a:gd name="T8" fmla="*/ 5 w 12"/>
                    <a:gd name="T9" fmla="*/ 1 h 14"/>
                    <a:gd name="T10" fmla="*/ 7 w 12"/>
                    <a:gd name="T11" fmla="*/ 3 h 14"/>
                    <a:gd name="T12" fmla="*/ 8 w 12"/>
                    <a:gd name="T13" fmla="*/ 4 h 14"/>
                    <a:gd name="T14" fmla="*/ 10 w 12"/>
                    <a:gd name="T15" fmla="*/ 6 h 14"/>
                    <a:gd name="T16" fmla="*/ 10 w 12"/>
                    <a:gd name="T17" fmla="*/ 7 h 14"/>
                    <a:gd name="T18" fmla="*/ 12 w 12"/>
                    <a:gd name="T19" fmla="*/ 10 h 14"/>
                    <a:gd name="T20" fmla="*/ 9 w 12"/>
                    <a:gd name="T21" fmla="*/ 12 h 14"/>
                    <a:gd name="T22" fmla="*/ 8 w 12"/>
                    <a:gd name="T23" fmla="*/ 11 h 14"/>
                    <a:gd name="T24" fmla="*/ 7 w 12"/>
                    <a:gd name="T25" fmla="*/ 11 h 14"/>
                    <a:gd name="T26" fmla="*/ 8 w 12"/>
                    <a:gd name="T27" fmla="*/ 10 h 14"/>
                    <a:gd name="T28" fmla="*/ 8 w 12"/>
                    <a:gd name="T29" fmla="*/ 10 h 14"/>
                    <a:gd name="T30" fmla="*/ 9 w 12"/>
                    <a:gd name="T31" fmla="*/ 10 h 14"/>
                    <a:gd name="T32" fmla="*/ 10 w 12"/>
                    <a:gd name="T33" fmla="*/ 9 h 14"/>
                    <a:gd name="T34" fmla="*/ 9 w 12"/>
                    <a:gd name="T35" fmla="*/ 9 h 14"/>
                    <a:gd name="T36" fmla="*/ 7 w 12"/>
                    <a:gd name="T37" fmla="*/ 8 h 14"/>
                    <a:gd name="T38" fmla="*/ 7 w 12"/>
                    <a:gd name="T39" fmla="*/ 7 h 14"/>
                    <a:gd name="T40" fmla="*/ 7 w 12"/>
                    <a:gd name="T41" fmla="*/ 8 h 14"/>
                    <a:gd name="T42" fmla="*/ 7 w 12"/>
                    <a:gd name="T43" fmla="*/ 9 h 14"/>
                    <a:gd name="T44" fmla="*/ 7 w 12"/>
                    <a:gd name="T45" fmla="*/ 10 h 14"/>
                    <a:gd name="T46" fmla="*/ 7 w 12"/>
                    <a:gd name="T47" fmla="*/ 11 h 14"/>
                    <a:gd name="T48" fmla="*/ 6 w 12"/>
                    <a:gd name="T49" fmla="*/ 12 h 14"/>
                    <a:gd name="T50" fmla="*/ 6 w 12"/>
                    <a:gd name="T51" fmla="*/ 12 h 14"/>
                    <a:gd name="T52" fmla="*/ 5 w 12"/>
                    <a:gd name="T53" fmla="*/ 13 h 14"/>
                    <a:gd name="T54" fmla="*/ 3 w 12"/>
                    <a:gd name="T55" fmla="*/ 13 h 14"/>
                    <a:gd name="T56" fmla="*/ 3 w 12"/>
                    <a:gd name="T57" fmla="*/ 13 h 14"/>
                    <a:gd name="T58" fmla="*/ 4 w 12"/>
                    <a:gd name="T59" fmla="*/ 9 h 14"/>
                    <a:gd name="T60" fmla="*/ 4 w 12"/>
                    <a:gd name="T61" fmla="*/ 8 h 14"/>
                    <a:gd name="T62" fmla="*/ 5 w 12"/>
                    <a:gd name="T63" fmla="*/ 5 h 14"/>
                    <a:gd name="T64" fmla="*/ 5 w 12"/>
                    <a:gd name="T65" fmla="*/ 4 h 14"/>
                    <a:gd name="T66" fmla="*/ 5 w 12"/>
                    <a:gd name="T67" fmla="*/ 3 h 14"/>
                    <a:gd name="T68" fmla="*/ 4 w 12"/>
                    <a:gd name="T69" fmla="*/ 3 h 14"/>
                    <a:gd name="T70" fmla="*/ 4 w 12"/>
                    <a:gd name="T71" fmla="*/ 3 h 14"/>
                    <a:gd name="T72" fmla="*/ 3 w 12"/>
                    <a:gd name="T73" fmla="*/ 4 h 14"/>
                    <a:gd name="T74" fmla="*/ 2 w 12"/>
                    <a:gd name="T75" fmla="*/ 5 h 14"/>
                    <a:gd name="T76" fmla="*/ 3 w 12"/>
                    <a:gd name="T77" fmla="*/ 5 h 14"/>
                    <a:gd name="T78" fmla="*/ 3 w 12"/>
                    <a:gd name="T79" fmla="*/ 5 h 14"/>
                    <a:gd name="T80" fmla="*/ 4 w 12"/>
                    <a:gd name="T81" fmla="*/ 5 h 14"/>
                    <a:gd name="T82" fmla="*/ 4 w 12"/>
                    <a:gd name="T83" fmla="*/ 8 h 14"/>
                    <a:gd name="T84" fmla="*/ 4 w 12"/>
                    <a:gd name="T85" fmla="*/ 9 h 14"/>
                    <a:gd name="T86" fmla="*/ 1 w 12"/>
                    <a:gd name="T87" fmla="*/ 12 h 14"/>
                    <a:gd name="T88" fmla="*/ 1 w 12"/>
                    <a:gd name="T89" fmla="*/ 8 h 14"/>
                    <a:gd name="T90" fmla="*/ 1 w 12"/>
                    <a:gd name="T91" fmla="*/ 7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2" h="14">
                      <a:moveTo>
                        <a:pt x="1" y="7"/>
                      </a:moveTo>
                      <a:cubicBezTo>
                        <a:pt x="0" y="6"/>
                        <a:pt x="0" y="5"/>
                        <a:pt x="0" y="4"/>
                      </a:cubicBezTo>
                      <a:cubicBezTo>
                        <a:pt x="1" y="3"/>
                        <a:pt x="1" y="3"/>
                        <a:pt x="1" y="2"/>
                      </a:cubicBezTo>
                      <a:cubicBezTo>
                        <a:pt x="1" y="1"/>
                        <a:pt x="2" y="0"/>
                        <a:pt x="4" y="1"/>
                      </a:cubicBezTo>
                      <a:cubicBezTo>
                        <a:pt x="4" y="1"/>
                        <a:pt x="4" y="1"/>
                        <a:pt x="5" y="1"/>
                      </a:cubicBezTo>
                      <a:cubicBezTo>
                        <a:pt x="6" y="1"/>
                        <a:pt x="7" y="2"/>
                        <a:pt x="7" y="3"/>
                      </a:cubicBezTo>
                      <a:cubicBezTo>
                        <a:pt x="7" y="4"/>
                        <a:pt x="7" y="4"/>
                        <a:pt x="8" y="4"/>
                      </a:cubicBezTo>
                      <a:cubicBezTo>
                        <a:pt x="9" y="4"/>
                        <a:pt x="10" y="5"/>
                        <a:pt x="10" y="6"/>
                      </a:cubicBezTo>
                      <a:cubicBezTo>
                        <a:pt x="10" y="7"/>
                        <a:pt x="10" y="7"/>
                        <a:pt x="10" y="7"/>
                      </a:cubicBezTo>
                      <a:cubicBezTo>
                        <a:pt x="11" y="8"/>
                        <a:pt x="12" y="9"/>
                        <a:pt x="12" y="10"/>
                      </a:cubicBezTo>
                      <a:cubicBezTo>
                        <a:pt x="12" y="12"/>
                        <a:pt x="11" y="14"/>
                        <a:pt x="9" y="12"/>
                      </a:cubicBezTo>
                      <a:cubicBezTo>
                        <a:pt x="9" y="12"/>
                        <a:pt x="9" y="11"/>
                        <a:pt x="8" y="11"/>
                      </a:cubicBezTo>
                      <a:cubicBezTo>
                        <a:pt x="8" y="11"/>
                        <a:pt x="7" y="11"/>
                        <a:pt x="7" y="11"/>
                      </a:cubicBezTo>
                      <a:cubicBezTo>
                        <a:pt x="7" y="10"/>
                        <a:pt x="7" y="10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10" y="9"/>
                        <a:pt x="10" y="9"/>
                        <a:pt x="10" y="9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8" y="9"/>
                        <a:pt x="7" y="9"/>
                        <a:pt x="7" y="8"/>
                      </a:cubicBez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7" y="7"/>
                        <a:pt x="7" y="7"/>
                        <a:pt x="7" y="8"/>
                      </a:cubicBezTo>
                      <a:cubicBezTo>
                        <a:pt x="7" y="8"/>
                        <a:pt x="7" y="8"/>
                        <a:pt x="7" y="9"/>
                      </a:cubicBezTo>
                      <a:cubicBezTo>
                        <a:pt x="7" y="9"/>
                        <a:pt x="7" y="9"/>
                        <a:pt x="7" y="10"/>
                      </a:cubicBezTo>
                      <a:cubicBezTo>
                        <a:pt x="7" y="10"/>
                        <a:pt x="7" y="10"/>
                        <a:pt x="7" y="11"/>
                      </a:cubicBezTo>
                      <a:cubicBezTo>
                        <a:pt x="7" y="11"/>
                        <a:pt x="7" y="11"/>
                        <a:pt x="6" y="12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6" y="13"/>
                        <a:pt x="6" y="13"/>
                        <a:pt x="5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5" y="12"/>
                        <a:pt x="5" y="10"/>
                        <a:pt x="4" y="9"/>
                      </a:cubicBezTo>
                      <a:cubicBezTo>
                        <a:pt x="4" y="9"/>
                        <a:pt x="4" y="9"/>
                        <a:pt x="4" y="8"/>
                      </a:cubicBezTo>
                      <a:cubicBezTo>
                        <a:pt x="5" y="7"/>
                        <a:pt x="5" y="6"/>
                        <a:pt x="5" y="5"/>
                      </a:cubicBezTo>
                      <a:cubicBezTo>
                        <a:pt x="4" y="5"/>
                        <a:pt x="4" y="5"/>
                        <a:pt x="5" y="4"/>
                      </a:cubicBezTo>
                      <a:cubicBezTo>
                        <a:pt x="5" y="4"/>
                        <a:pt x="5" y="3"/>
                        <a:pt x="5" y="3"/>
                      </a:cubicBezTo>
                      <a:cubicBezTo>
                        <a:pt x="5" y="3"/>
                        <a:pt x="5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4"/>
                        <a:pt x="3" y="5"/>
                        <a:pt x="3" y="4"/>
                      </a:cubicBezTo>
                      <a:cubicBezTo>
                        <a:pt x="2" y="4"/>
                        <a:pt x="2" y="4"/>
                        <a:pt x="2" y="5"/>
                      </a:cubicBezTo>
                      <a:cubicBezTo>
                        <a:pt x="2" y="5"/>
                        <a:pt x="2" y="5"/>
                        <a:pt x="3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5" y="6"/>
                        <a:pt x="4" y="7"/>
                        <a:pt x="4" y="8"/>
                      </a:cubicBezTo>
                      <a:cubicBezTo>
                        <a:pt x="3" y="8"/>
                        <a:pt x="3" y="8"/>
                        <a:pt x="4" y="9"/>
                      </a:cubicBezTo>
                      <a:cubicBezTo>
                        <a:pt x="5" y="11"/>
                        <a:pt x="3" y="13"/>
                        <a:pt x="1" y="12"/>
                      </a:cubicBezTo>
                      <a:cubicBezTo>
                        <a:pt x="0" y="11"/>
                        <a:pt x="0" y="9"/>
                        <a:pt x="1" y="8"/>
                      </a:cubicBezTo>
                      <a:cubicBezTo>
                        <a:pt x="1" y="7"/>
                        <a:pt x="1" y="7"/>
                        <a:pt x="1" y="7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9" name="Freeform 16"/>
                <p:cNvSpPr>
                  <a:spLocks/>
                </p:cNvSpPr>
                <p:nvPr/>
              </p:nvSpPr>
              <p:spPr bwMode="auto">
                <a:xfrm>
                  <a:off x="7210725" y="2833048"/>
                  <a:ext cx="1477690" cy="1641136"/>
                </a:xfrm>
                <a:custGeom>
                  <a:avLst/>
                  <a:gdLst>
                    <a:gd name="T0" fmla="*/ 8 w 13"/>
                    <a:gd name="T1" fmla="*/ 10 h 13"/>
                    <a:gd name="T2" fmla="*/ 7 w 13"/>
                    <a:gd name="T3" fmla="*/ 9 h 13"/>
                    <a:gd name="T4" fmla="*/ 6 w 13"/>
                    <a:gd name="T5" fmla="*/ 8 h 13"/>
                    <a:gd name="T6" fmla="*/ 6 w 13"/>
                    <a:gd name="T7" fmla="*/ 5 h 13"/>
                    <a:gd name="T8" fmla="*/ 7 w 13"/>
                    <a:gd name="T9" fmla="*/ 6 h 13"/>
                    <a:gd name="T10" fmla="*/ 8 w 13"/>
                    <a:gd name="T11" fmla="*/ 7 h 13"/>
                    <a:gd name="T12" fmla="*/ 9 w 13"/>
                    <a:gd name="T13" fmla="*/ 6 h 13"/>
                    <a:gd name="T14" fmla="*/ 8 w 13"/>
                    <a:gd name="T15" fmla="*/ 6 h 13"/>
                    <a:gd name="T16" fmla="*/ 8 w 13"/>
                    <a:gd name="T17" fmla="*/ 4 h 13"/>
                    <a:gd name="T18" fmla="*/ 9 w 13"/>
                    <a:gd name="T19" fmla="*/ 3 h 13"/>
                    <a:gd name="T20" fmla="*/ 8 w 13"/>
                    <a:gd name="T21" fmla="*/ 3 h 13"/>
                    <a:gd name="T22" fmla="*/ 7 w 13"/>
                    <a:gd name="T23" fmla="*/ 4 h 13"/>
                    <a:gd name="T24" fmla="*/ 6 w 13"/>
                    <a:gd name="T25" fmla="*/ 5 h 13"/>
                    <a:gd name="T26" fmla="*/ 6 w 13"/>
                    <a:gd name="T27" fmla="*/ 8 h 13"/>
                    <a:gd name="T28" fmla="*/ 6 w 13"/>
                    <a:gd name="T29" fmla="*/ 9 h 13"/>
                    <a:gd name="T30" fmla="*/ 7 w 13"/>
                    <a:gd name="T31" fmla="*/ 10 h 13"/>
                    <a:gd name="T32" fmla="*/ 7 w 13"/>
                    <a:gd name="T33" fmla="*/ 10 h 13"/>
                    <a:gd name="T34" fmla="*/ 7 w 13"/>
                    <a:gd name="T35" fmla="*/ 11 h 13"/>
                    <a:gd name="T36" fmla="*/ 6 w 13"/>
                    <a:gd name="T37" fmla="*/ 11 h 13"/>
                    <a:gd name="T38" fmla="*/ 4 w 13"/>
                    <a:gd name="T39" fmla="*/ 10 h 13"/>
                    <a:gd name="T40" fmla="*/ 4 w 13"/>
                    <a:gd name="T41" fmla="*/ 12 h 13"/>
                    <a:gd name="T42" fmla="*/ 2 w 13"/>
                    <a:gd name="T43" fmla="*/ 13 h 13"/>
                    <a:gd name="T44" fmla="*/ 0 w 13"/>
                    <a:gd name="T45" fmla="*/ 10 h 13"/>
                    <a:gd name="T46" fmla="*/ 2 w 13"/>
                    <a:gd name="T47" fmla="*/ 7 h 13"/>
                    <a:gd name="T48" fmla="*/ 2 w 13"/>
                    <a:gd name="T49" fmla="*/ 6 h 13"/>
                    <a:gd name="T50" fmla="*/ 4 w 13"/>
                    <a:gd name="T51" fmla="*/ 4 h 13"/>
                    <a:gd name="T52" fmla="*/ 5 w 13"/>
                    <a:gd name="T53" fmla="*/ 3 h 13"/>
                    <a:gd name="T54" fmla="*/ 7 w 13"/>
                    <a:gd name="T55" fmla="*/ 1 h 13"/>
                    <a:gd name="T56" fmla="*/ 8 w 13"/>
                    <a:gd name="T57" fmla="*/ 1 h 13"/>
                    <a:gd name="T58" fmla="*/ 11 w 13"/>
                    <a:gd name="T59" fmla="*/ 4 h 13"/>
                    <a:gd name="T60" fmla="*/ 11 w 13"/>
                    <a:gd name="T61" fmla="*/ 6 h 13"/>
                    <a:gd name="T62" fmla="*/ 10 w 13"/>
                    <a:gd name="T63" fmla="*/ 9 h 13"/>
                    <a:gd name="T64" fmla="*/ 8 w 13"/>
                    <a:gd name="T65" fmla="*/ 1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3" h="13">
                      <a:moveTo>
                        <a:pt x="8" y="10"/>
                      </a:moveTo>
                      <a:cubicBezTo>
                        <a:pt x="8" y="10"/>
                        <a:pt x="7" y="10"/>
                        <a:pt x="7" y="9"/>
                      </a:cubicBezTo>
                      <a:cubicBezTo>
                        <a:pt x="7" y="8"/>
                        <a:pt x="7" y="8"/>
                        <a:pt x="6" y="8"/>
                      </a:cubicBezTo>
                      <a:cubicBezTo>
                        <a:pt x="5" y="7"/>
                        <a:pt x="6" y="6"/>
                        <a:pt x="6" y="5"/>
                      </a:cubicBezTo>
                      <a:cubicBezTo>
                        <a:pt x="7" y="5"/>
                        <a:pt x="7" y="5"/>
                        <a:pt x="7" y="6"/>
                      </a:cubicBezTo>
                      <a:cubicBezTo>
                        <a:pt x="8" y="6"/>
                        <a:pt x="8" y="6"/>
                        <a:pt x="8" y="7"/>
                      </a:cubicBezTo>
                      <a:cubicBezTo>
                        <a:pt x="9" y="7"/>
                        <a:pt x="9" y="7"/>
                        <a:pt x="9" y="6"/>
                      </a:cubicBezTo>
                      <a:cubicBezTo>
                        <a:pt x="9" y="6"/>
                        <a:pt x="9" y="6"/>
                        <a:pt x="8" y="6"/>
                      </a:cubicBezTo>
                      <a:cubicBezTo>
                        <a:pt x="8" y="5"/>
                        <a:pt x="8" y="4"/>
                        <a:pt x="8" y="4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3"/>
                        <a:pt x="8" y="3"/>
                        <a:pt x="8" y="3"/>
                      </a:cubicBezTo>
                      <a:cubicBezTo>
                        <a:pt x="8" y="3"/>
                        <a:pt x="7" y="4"/>
                        <a:pt x="7" y="4"/>
                      </a:cubicBezTo>
                      <a:cubicBezTo>
                        <a:pt x="7" y="4"/>
                        <a:pt x="7" y="4"/>
                        <a:pt x="6" y="5"/>
                      </a:cubicBezTo>
                      <a:cubicBezTo>
                        <a:pt x="5" y="5"/>
                        <a:pt x="5" y="7"/>
                        <a:pt x="6" y="8"/>
                      </a:cubicBez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6" y="9"/>
                        <a:pt x="6" y="10"/>
                        <a:pt x="7" y="10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6" y="11"/>
                        <a:pt x="6" y="11"/>
                        <a:pt x="6" y="11"/>
                      </a:cubicBezTo>
                      <a:cubicBezTo>
                        <a:pt x="6" y="9"/>
                        <a:pt x="5" y="9"/>
                        <a:pt x="4" y="10"/>
                      </a:cubicBezTo>
                      <a:cubicBezTo>
                        <a:pt x="4" y="10"/>
                        <a:pt x="4" y="11"/>
                        <a:pt x="4" y="12"/>
                      </a:cubicBezTo>
                      <a:cubicBezTo>
                        <a:pt x="3" y="13"/>
                        <a:pt x="3" y="13"/>
                        <a:pt x="2" y="13"/>
                      </a:cubicBezTo>
                      <a:cubicBezTo>
                        <a:pt x="0" y="13"/>
                        <a:pt x="0" y="12"/>
                        <a:pt x="0" y="10"/>
                      </a:cubicBezTo>
                      <a:cubicBezTo>
                        <a:pt x="0" y="9"/>
                        <a:pt x="1" y="8"/>
                        <a:pt x="2" y="7"/>
                      </a:cubicBezTo>
                      <a:cubicBezTo>
                        <a:pt x="2" y="7"/>
                        <a:pt x="2" y="7"/>
                        <a:pt x="2" y="6"/>
                      </a:cubicBezTo>
                      <a:cubicBezTo>
                        <a:pt x="2" y="5"/>
                        <a:pt x="3" y="4"/>
                        <a:pt x="4" y="4"/>
                      </a:cubicBezTo>
                      <a:cubicBezTo>
                        <a:pt x="5" y="4"/>
                        <a:pt x="5" y="4"/>
                        <a:pt x="5" y="3"/>
                      </a:cubicBezTo>
                      <a:cubicBezTo>
                        <a:pt x="5" y="2"/>
                        <a:pt x="6" y="1"/>
                        <a:pt x="7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10" y="0"/>
                        <a:pt x="13" y="2"/>
                        <a:pt x="11" y="4"/>
                      </a:cubicBezTo>
                      <a:cubicBezTo>
                        <a:pt x="11" y="5"/>
                        <a:pt x="11" y="5"/>
                        <a:pt x="11" y="6"/>
                      </a:cubicBezTo>
                      <a:cubicBezTo>
                        <a:pt x="12" y="7"/>
                        <a:pt x="12" y="10"/>
                        <a:pt x="10" y="9"/>
                      </a:cubicBezTo>
                      <a:cubicBezTo>
                        <a:pt x="9" y="9"/>
                        <a:pt x="9" y="9"/>
                        <a:pt x="8" y="1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10" name="Freeform 19"/>
                <p:cNvSpPr>
                  <a:spLocks/>
                </p:cNvSpPr>
                <p:nvPr/>
              </p:nvSpPr>
              <p:spPr bwMode="auto">
                <a:xfrm>
                  <a:off x="7892864" y="4095589"/>
                  <a:ext cx="682140" cy="378595"/>
                </a:xfrm>
                <a:custGeom>
                  <a:avLst/>
                  <a:gdLst>
                    <a:gd name="T0" fmla="*/ 2 w 6"/>
                    <a:gd name="T1" fmla="*/ 3 h 3"/>
                    <a:gd name="T2" fmla="*/ 1 w 6"/>
                    <a:gd name="T3" fmla="*/ 3 h 3"/>
                    <a:gd name="T4" fmla="*/ 0 w 6"/>
                    <a:gd name="T5" fmla="*/ 3 h 3"/>
                    <a:gd name="T6" fmla="*/ 1 w 6"/>
                    <a:gd name="T7" fmla="*/ 2 h 3"/>
                    <a:gd name="T8" fmla="*/ 1 w 6"/>
                    <a:gd name="T9" fmla="*/ 1 h 3"/>
                    <a:gd name="T10" fmla="*/ 2 w 6"/>
                    <a:gd name="T11" fmla="*/ 0 h 3"/>
                    <a:gd name="T12" fmla="*/ 3 w 6"/>
                    <a:gd name="T13" fmla="*/ 0 h 3"/>
                    <a:gd name="T14" fmla="*/ 3 w 6"/>
                    <a:gd name="T15" fmla="*/ 0 h 3"/>
                    <a:gd name="T16" fmla="*/ 4 w 6"/>
                    <a:gd name="T17" fmla="*/ 0 h 3"/>
                    <a:gd name="T18" fmla="*/ 5 w 6"/>
                    <a:gd name="T19" fmla="*/ 0 h 3"/>
                    <a:gd name="T20" fmla="*/ 5 w 6"/>
                    <a:gd name="T21" fmla="*/ 2 h 3"/>
                    <a:gd name="T22" fmla="*/ 5 w 6"/>
                    <a:gd name="T23" fmla="*/ 3 h 3"/>
                    <a:gd name="T24" fmla="*/ 2 w 6"/>
                    <a:gd name="T25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" h="3">
                      <a:moveTo>
                        <a:pt x="2" y="3"/>
                      </a:moveTo>
                      <a:cubicBezTo>
                        <a:pt x="2" y="3"/>
                        <a:pt x="1" y="3"/>
                        <a:pt x="1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2"/>
                        <a:pt x="0" y="2"/>
                        <a:pt x="1" y="2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1"/>
                        <a:pt x="6" y="2"/>
                        <a:pt x="5" y="2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3" y="3"/>
                        <a:pt x="4" y="2"/>
                        <a:pt x="2" y="3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11" name="任意多边形 10"/>
                <p:cNvSpPr/>
                <p:nvPr/>
              </p:nvSpPr>
              <p:spPr>
                <a:xfrm>
                  <a:off x="7301986" y="4419662"/>
                  <a:ext cx="2585624" cy="1650938"/>
                </a:xfrm>
                <a:custGeom>
                  <a:avLst/>
                  <a:gdLst>
                    <a:gd name="connsiteX0" fmla="*/ 0 w 3713312"/>
                    <a:gd name="connsiteY0" fmla="*/ 0 h 2370974"/>
                    <a:gd name="connsiteX1" fmla="*/ 3713312 w 3713312"/>
                    <a:gd name="connsiteY1" fmla="*/ 0 h 2370974"/>
                    <a:gd name="connsiteX2" fmla="*/ 3702869 w 3713312"/>
                    <a:gd name="connsiteY2" fmla="*/ 86603 h 2370974"/>
                    <a:gd name="connsiteX3" fmla="*/ 3630275 w 3713312"/>
                    <a:gd name="connsiteY3" fmla="*/ 378878 h 2370974"/>
                    <a:gd name="connsiteX4" fmla="*/ 3448792 w 3713312"/>
                    <a:gd name="connsiteY4" fmla="*/ 774957 h 2370974"/>
                    <a:gd name="connsiteX5" fmla="*/ 3442867 w 3713312"/>
                    <a:gd name="connsiteY5" fmla="*/ 785466 h 2370974"/>
                    <a:gd name="connsiteX6" fmla="*/ 3435953 w 3713312"/>
                    <a:gd name="connsiteY6" fmla="*/ 922398 h 2370974"/>
                    <a:gd name="connsiteX7" fmla="*/ 1830729 w 3713312"/>
                    <a:gd name="connsiteY7" fmla="*/ 2370974 h 2370974"/>
                    <a:gd name="connsiteX8" fmla="*/ 217175 w 3713312"/>
                    <a:gd name="connsiteY8" fmla="*/ 757421 h 2370974"/>
                    <a:gd name="connsiteX9" fmla="*/ 219301 w 3713312"/>
                    <a:gd name="connsiteY9" fmla="*/ 701323 h 2370974"/>
                    <a:gd name="connsiteX10" fmla="*/ 217572 w 3713312"/>
                    <a:gd name="connsiteY10" fmla="*/ 698461 h 2370974"/>
                    <a:gd name="connsiteX11" fmla="*/ 4783 w 3713312"/>
                    <a:gd name="connsiteY11" fmla="*/ 33206 h 23709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713312" h="2370974">
                      <a:moveTo>
                        <a:pt x="0" y="0"/>
                      </a:moveTo>
                      <a:lnTo>
                        <a:pt x="3713312" y="0"/>
                      </a:lnTo>
                      <a:lnTo>
                        <a:pt x="3702869" y="86603"/>
                      </a:lnTo>
                      <a:cubicBezTo>
                        <a:pt x="3685788" y="188493"/>
                        <a:pt x="3660167" y="287034"/>
                        <a:pt x="3630275" y="378878"/>
                      </a:cubicBezTo>
                      <a:cubicBezTo>
                        <a:pt x="3570492" y="539606"/>
                        <a:pt x="3502169" y="677373"/>
                        <a:pt x="3448792" y="774957"/>
                      </a:cubicBezTo>
                      <a:lnTo>
                        <a:pt x="3442867" y="785466"/>
                      </a:lnTo>
                      <a:lnTo>
                        <a:pt x="3435953" y="922398"/>
                      </a:lnTo>
                      <a:cubicBezTo>
                        <a:pt x="3353322" y="1736041"/>
                        <a:pt x="2666174" y="2370974"/>
                        <a:pt x="1830729" y="2370974"/>
                      </a:cubicBezTo>
                      <a:cubicBezTo>
                        <a:pt x="939588" y="2370974"/>
                        <a:pt x="217175" y="1648561"/>
                        <a:pt x="217175" y="757421"/>
                      </a:cubicBezTo>
                      <a:lnTo>
                        <a:pt x="219301" y="701323"/>
                      </a:lnTo>
                      <a:lnTo>
                        <a:pt x="217572" y="698461"/>
                      </a:lnTo>
                      <a:cubicBezTo>
                        <a:pt x="176475" y="625519"/>
                        <a:pt x="62382" y="362363"/>
                        <a:pt x="4783" y="33206"/>
                      </a:cubicBezTo>
                      <a:close/>
                    </a:path>
                  </a:pathLst>
                </a:custGeom>
                <a:noFill/>
                <a:ln w="60325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2400">
                    <a:solidFill>
                      <a:srgbClr val="2E2E2E"/>
                    </a:solidFill>
                    <a:latin typeface="+mn-ea"/>
                  </a:endParaRPr>
                </a:p>
              </p:txBody>
            </p:sp>
            <p:sp>
              <p:nvSpPr>
                <p:cNvPr id="12" name="弦形 11"/>
                <p:cNvSpPr/>
                <p:nvPr/>
              </p:nvSpPr>
              <p:spPr>
                <a:xfrm>
                  <a:off x="7621944" y="4429822"/>
                  <a:ext cx="922423" cy="922423"/>
                </a:xfrm>
                <a:prstGeom prst="chord">
                  <a:avLst>
                    <a:gd name="adj1" fmla="val 92404"/>
                    <a:gd name="adj2" fmla="val 10691083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13" name="弦形 12"/>
                <p:cNvSpPr/>
                <p:nvPr/>
              </p:nvSpPr>
              <p:spPr>
                <a:xfrm>
                  <a:off x="8691907" y="4429822"/>
                  <a:ext cx="922423" cy="922423"/>
                </a:xfrm>
                <a:prstGeom prst="chord">
                  <a:avLst>
                    <a:gd name="adj1" fmla="val 92404"/>
                    <a:gd name="adj2" fmla="val 10691083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grpSp>
              <p:nvGrpSpPr>
                <p:cNvPr id="14" name="组合 13"/>
                <p:cNvGrpSpPr/>
                <p:nvPr/>
              </p:nvGrpSpPr>
              <p:grpSpPr>
                <a:xfrm>
                  <a:off x="7467461" y="4428005"/>
                  <a:ext cx="2270933" cy="490332"/>
                  <a:chOff x="3176319" y="2250159"/>
                  <a:chExt cx="3475055" cy="1208399"/>
                </a:xfrm>
                <a:solidFill>
                  <a:schemeClr val="accent2"/>
                </a:solidFill>
              </p:grpSpPr>
              <p:sp>
                <p:nvSpPr>
                  <p:cNvPr id="25" name="圆角矩形 24"/>
                  <p:cNvSpPr/>
                  <p:nvPr/>
                </p:nvSpPr>
                <p:spPr>
                  <a:xfrm>
                    <a:off x="3176319" y="2732942"/>
                    <a:ext cx="3475055" cy="17100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6" name="圆角矩形 25"/>
                  <p:cNvSpPr/>
                  <p:nvPr/>
                </p:nvSpPr>
                <p:spPr>
                  <a:xfrm rot="5400000">
                    <a:off x="3198305" y="2763985"/>
                    <a:ext cx="589630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7" name="圆角矩形 26"/>
                  <p:cNvSpPr/>
                  <p:nvPr/>
                </p:nvSpPr>
                <p:spPr>
                  <a:xfrm rot="5400000">
                    <a:off x="3419447" y="2763985"/>
                    <a:ext cx="713452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8" name="圆角矩形 27"/>
                  <p:cNvSpPr/>
                  <p:nvPr/>
                </p:nvSpPr>
                <p:spPr>
                  <a:xfrm rot="5400000">
                    <a:off x="3711260" y="2769940"/>
                    <a:ext cx="784797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9" name="圆角矩形 28"/>
                  <p:cNvSpPr/>
                  <p:nvPr/>
                </p:nvSpPr>
                <p:spPr>
                  <a:xfrm rot="5400000">
                    <a:off x="4102648" y="2735404"/>
                    <a:ext cx="713452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0" name="圆角矩形 29"/>
                  <p:cNvSpPr/>
                  <p:nvPr/>
                </p:nvSpPr>
                <p:spPr>
                  <a:xfrm rot="5400000">
                    <a:off x="4299669" y="2810485"/>
                    <a:ext cx="1149021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1" name="圆角矩形 30"/>
                  <p:cNvSpPr/>
                  <p:nvPr/>
                </p:nvSpPr>
                <p:spPr>
                  <a:xfrm rot="5400000">
                    <a:off x="4813626" y="2698880"/>
                    <a:ext cx="1044567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2" name="圆角矩形 31"/>
                  <p:cNvSpPr/>
                  <p:nvPr/>
                </p:nvSpPr>
                <p:spPr>
                  <a:xfrm rot="5400000">
                    <a:off x="5388037" y="2776945"/>
                    <a:ext cx="648593" cy="133750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3" name="圆角矩形 32"/>
                  <p:cNvSpPr/>
                  <p:nvPr/>
                </p:nvSpPr>
                <p:spPr>
                  <a:xfrm rot="5400000">
                    <a:off x="5496239" y="2810485"/>
                    <a:ext cx="949605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4" name="圆角矩形 33"/>
                  <p:cNvSpPr/>
                  <p:nvPr/>
                </p:nvSpPr>
                <p:spPr>
                  <a:xfrm rot="5400000">
                    <a:off x="6040377" y="2698881"/>
                    <a:ext cx="784797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</p:grpSp>
            <p:grpSp>
              <p:nvGrpSpPr>
                <p:cNvPr id="15" name="组合 14"/>
                <p:cNvGrpSpPr/>
                <p:nvPr/>
              </p:nvGrpSpPr>
              <p:grpSpPr>
                <a:xfrm rot="12242503">
                  <a:off x="8858618" y="5510449"/>
                  <a:ext cx="502319" cy="244159"/>
                  <a:chOff x="3289355" y="2461035"/>
                  <a:chExt cx="1011786" cy="733239"/>
                </a:xfrm>
                <a:solidFill>
                  <a:schemeClr val="accent2"/>
                </a:solidFill>
              </p:grpSpPr>
              <p:sp>
                <p:nvSpPr>
                  <p:cNvPr id="21" name="圆角矩形 20"/>
                  <p:cNvSpPr/>
                  <p:nvPr/>
                </p:nvSpPr>
                <p:spPr>
                  <a:xfrm>
                    <a:off x="3289355" y="2751540"/>
                    <a:ext cx="1011786" cy="136506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2" name="圆角矩形 21"/>
                  <p:cNvSpPr/>
                  <p:nvPr/>
                </p:nvSpPr>
                <p:spPr>
                  <a:xfrm rot="5400000">
                    <a:off x="3198305" y="2763985"/>
                    <a:ext cx="589630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3" name="圆角矩形 22"/>
                  <p:cNvSpPr/>
                  <p:nvPr/>
                </p:nvSpPr>
                <p:spPr>
                  <a:xfrm rot="5400000">
                    <a:off x="3419446" y="2763986"/>
                    <a:ext cx="713452" cy="14712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4" name="圆角矩形 23"/>
                  <p:cNvSpPr/>
                  <p:nvPr/>
                </p:nvSpPr>
                <p:spPr>
                  <a:xfrm rot="5400000">
                    <a:off x="3732350" y="2744199"/>
                    <a:ext cx="713452" cy="14712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</p:grpSp>
            <p:grpSp>
              <p:nvGrpSpPr>
                <p:cNvPr id="16" name="组合 15"/>
                <p:cNvGrpSpPr/>
                <p:nvPr/>
              </p:nvGrpSpPr>
              <p:grpSpPr>
                <a:xfrm rot="14032409">
                  <a:off x="7609750" y="5460080"/>
                  <a:ext cx="499426" cy="244159"/>
                  <a:chOff x="3289355" y="2461035"/>
                  <a:chExt cx="1011786" cy="733239"/>
                </a:xfrm>
                <a:solidFill>
                  <a:schemeClr val="accent2"/>
                </a:solidFill>
              </p:grpSpPr>
              <p:sp>
                <p:nvSpPr>
                  <p:cNvPr id="17" name="圆角矩形 16"/>
                  <p:cNvSpPr/>
                  <p:nvPr/>
                </p:nvSpPr>
                <p:spPr>
                  <a:xfrm>
                    <a:off x="3289355" y="2751540"/>
                    <a:ext cx="1011786" cy="136506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18" name="圆角矩形 17"/>
                  <p:cNvSpPr/>
                  <p:nvPr/>
                </p:nvSpPr>
                <p:spPr>
                  <a:xfrm rot="5400000">
                    <a:off x="3198305" y="2763985"/>
                    <a:ext cx="589630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19" name="圆角矩形 18"/>
                  <p:cNvSpPr/>
                  <p:nvPr/>
                </p:nvSpPr>
                <p:spPr>
                  <a:xfrm rot="5400000">
                    <a:off x="3419446" y="2763986"/>
                    <a:ext cx="713452" cy="14712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0" name="圆角矩形 19"/>
                  <p:cNvSpPr/>
                  <p:nvPr/>
                </p:nvSpPr>
                <p:spPr>
                  <a:xfrm rot="5400000">
                    <a:off x="3732350" y="2744199"/>
                    <a:ext cx="713452" cy="14712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</p:grpSp>
          </p:grpSp>
        </p:grpSp>
      </p:grpSp>
      <p:sp>
        <p:nvSpPr>
          <p:cNvPr id="37" name="直角三角形 36"/>
          <p:cNvSpPr/>
          <p:nvPr userDrawn="1"/>
        </p:nvSpPr>
        <p:spPr>
          <a:xfrm rot="10800000">
            <a:off x="0" y="1279158"/>
            <a:ext cx="462012" cy="233657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直角三角形 37"/>
          <p:cNvSpPr/>
          <p:nvPr userDrawn="1"/>
        </p:nvSpPr>
        <p:spPr>
          <a:xfrm rot="10800000" flipH="1">
            <a:off x="11729988" y="1283488"/>
            <a:ext cx="462012" cy="233657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5396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02330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1721999" y="0"/>
            <a:ext cx="470541" cy="6858000"/>
          </a:xfrm>
          <a:prstGeom prst="rect">
            <a:avLst/>
          </a:prstGeom>
          <a:solidFill>
            <a:srgbClr val="F2F2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0" y="0"/>
            <a:ext cx="470541" cy="6858000"/>
          </a:xfrm>
          <a:prstGeom prst="rect">
            <a:avLst/>
          </a:prstGeom>
          <a:solidFill>
            <a:srgbClr val="F2F2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9965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9" name="组合 218"/>
          <p:cNvGrpSpPr/>
          <p:nvPr userDrawn="1"/>
        </p:nvGrpSpPr>
        <p:grpSpPr>
          <a:xfrm>
            <a:off x="146010" y="43986"/>
            <a:ext cx="12333891" cy="6893378"/>
            <a:chOff x="146010" y="43986"/>
            <a:chExt cx="12333891" cy="6893378"/>
          </a:xfrm>
          <a:solidFill>
            <a:schemeClr val="tx1">
              <a:alpha val="8000"/>
            </a:schemeClr>
          </a:solidFill>
        </p:grpSpPr>
        <p:sp>
          <p:nvSpPr>
            <p:cNvPr id="8" name="Freeform 5"/>
            <p:cNvSpPr>
              <a:spLocks noEditPoints="1"/>
            </p:cNvSpPr>
            <p:nvPr userDrawn="1"/>
          </p:nvSpPr>
          <p:spPr bwMode="auto">
            <a:xfrm rot="2767775">
              <a:off x="274124" y="249294"/>
              <a:ext cx="718218" cy="625788"/>
            </a:xfrm>
            <a:custGeom>
              <a:avLst/>
              <a:gdLst>
                <a:gd name="T0" fmla="*/ 60 w 200"/>
                <a:gd name="T1" fmla="*/ 106 h 174"/>
                <a:gd name="T2" fmla="*/ 62 w 200"/>
                <a:gd name="T3" fmla="*/ 114 h 174"/>
                <a:gd name="T4" fmla="*/ 192 w 200"/>
                <a:gd name="T5" fmla="*/ 126 h 174"/>
                <a:gd name="T6" fmla="*/ 53 w 200"/>
                <a:gd name="T7" fmla="*/ 98 h 174"/>
                <a:gd name="T8" fmla="*/ 20 w 200"/>
                <a:gd name="T9" fmla="*/ 16 h 174"/>
                <a:gd name="T10" fmla="*/ 10 w 200"/>
                <a:gd name="T11" fmla="*/ 0 h 174"/>
                <a:gd name="T12" fmla="*/ 33 w 200"/>
                <a:gd name="T13" fmla="*/ 8 h 174"/>
                <a:gd name="T14" fmla="*/ 191 w 200"/>
                <a:gd name="T15" fmla="*/ 28 h 174"/>
                <a:gd name="T16" fmla="*/ 191 w 200"/>
                <a:gd name="T17" fmla="*/ 39 h 174"/>
                <a:gd name="T18" fmla="*/ 191 w 200"/>
                <a:gd name="T19" fmla="*/ 36 h 174"/>
                <a:gd name="T20" fmla="*/ 191 w 200"/>
                <a:gd name="T21" fmla="*/ 41 h 174"/>
                <a:gd name="T22" fmla="*/ 200 w 200"/>
                <a:gd name="T23" fmla="*/ 39 h 174"/>
                <a:gd name="T24" fmla="*/ 200 w 200"/>
                <a:gd name="T25" fmla="*/ 91 h 174"/>
                <a:gd name="T26" fmla="*/ 76 w 200"/>
                <a:gd name="T27" fmla="*/ 98 h 174"/>
                <a:gd name="T28" fmla="*/ 62 w 200"/>
                <a:gd name="T29" fmla="*/ 98 h 174"/>
                <a:gd name="T30" fmla="*/ 72 w 200"/>
                <a:gd name="T31" fmla="*/ 73 h 174"/>
                <a:gd name="T32" fmla="*/ 65 w 200"/>
                <a:gd name="T33" fmla="*/ 31 h 174"/>
                <a:gd name="T34" fmla="*/ 66 w 200"/>
                <a:gd name="T35" fmla="*/ 41 h 174"/>
                <a:gd name="T36" fmla="*/ 47 w 200"/>
                <a:gd name="T37" fmla="*/ 47 h 174"/>
                <a:gd name="T38" fmla="*/ 67 w 200"/>
                <a:gd name="T39" fmla="*/ 47 h 174"/>
                <a:gd name="T40" fmla="*/ 53 w 200"/>
                <a:gd name="T41" fmla="*/ 67 h 174"/>
                <a:gd name="T42" fmla="*/ 96 w 200"/>
                <a:gd name="T43" fmla="*/ 32 h 174"/>
                <a:gd name="T44" fmla="*/ 96 w 200"/>
                <a:gd name="T45" fmla="*/ 41 h 174"/>
                <a:gd name="T46" fmla="*/ 74 w 200"/>
                <a:gd name="T47" fmla="*/ 47 h 174"/>
                <a:gd name="T48" fmla="*/ 97 w 200"/>
                <a:gd name="T49" fmla="*/ 47 h 174"/>
                <a:gd name="T50" fmla="*/ 77 w 200"/>
                <a:gd name="T51" fmla="*/ 67 h 174"/>
                <a:gd name="T52" fmla="*/ 98 w 200"/>
                <a:gd name="T53" fmla="*/ 73 h 174"/>
                <a:gd name="T54" fmla="*/ 99 w 200"/>
                <a:gd name="T55" fmla="*/ 79 h 174"/>
                <a:gd name="T56" fmla="*/ 80 w 200"/>
                <a:gd name="T57" fmla="*/ 85 h 174"/>
                <a:gd name="T58" fmla="*/ 99 w 200"/>
                <a:gd name="T59" fmla="*/ 85 h 174"/>
                <a:gd name="T60" fmla="*/ 103 w 200"/>
                <a:gd name="T61" fmla="*/ 41 h 174"/>
                <a:gd name="T62" fmla="*/ 129 w 200"/>
                <a:gd name="T63" fmla="*/ 47 h 174"/>
                <a:gd name="T64" fmla="*/ 129 w 200"/>
                <a:gd name="T65" fmla="*/ 54 h 174"/>
                <a:gd name="T66" fmla="*/ 104 w 200"/>
                <a:gd name="T67" fmla="*/ 60 h 174"/>
                <a:gd name="T68" fmla="*/ 129 w 200"/>
                <a:gd name="T69" fmla="*/ 60 h 174"/>
                <a:gd name="T70" fmla="*/ 105 w 200"/>
                <a:gd name="T71" fmla="*/ 79 h 174"/>
                <a:gd name="T72" fmla="*/ 131 w 200"/>
                <a:gd name="T73" fmla="*/ 85 h 174"/>
                <a:gd name="T74" fmla="*/ 131 w 200"/>
                <a:gd name="T75" fmla="*/ 96 h 174"/>
                <a:gd name="T76" fmla="*/ 134 w 200"/>
                <a:gd name="T77" fmla="*/ 34 h 174"/>
                <a:gd name="T78" fmla="*/ 163 w 200"/>
                <a:gd name="T79" fmla="*/ 35 h 174"/>
                <a:gd name="T80" fmla="*/ 135 w 200"/>
                <a:gd name="T81" fmla="*/ 54 h 174"/>
                <a:gd name="T82" fmla="*/ 163 w 200"/>
                <a:gd name="T83" fmla="*/ 60 h 174"/>
                <a:gd name="T84" fmla="*/ 163 w 200"/>
                <a:gd name="T85" fmla="*/ 67 h 174"/>
                <a:gd name="T86" fmla="*/ 136 w 200"/>
                <a:gd name="T87" fmla="*/ 73 h 174"/>
                <a:gd name="T88" fmla="*/ 163 w 200"/>
                <a:gd name="T89" fmla="*/ 73 h 174"/>
                <a:gd name="T90" fmla="*/ 137 w 200"/>
                <a:gd name="T91" fmla="*/ 96 h 174"/>
                <a:gd name="T92" fmla="*/ 191 w 200"/>
                <a:gd name="T93" fmla="*/ 47 h 174"/>
                <a:gd name="T94" fmla="*/ 191 w 200"/>
                <a:gd name="T95" fmla="*/ 54 h 174"/>
                <a:gd name="T96" fmla="*/ 169 w 200"/>
                <a:gd name="T97" fmla="*/ 60 h 174"/>
                <a:gd name="T98" fmla="*/ 191 w 200"/>
                <a:gd name="T99" fmla="*/ 60 h 174"/>
                <a:gd name="T100" fmla="*/ 169 w 200"/>
                <a:gd name="T101" fmla="*/ 79 h 174"/>
                <a:gd name="T102" fmla="*/ 191 w 200"/>
                <a:gd name="T103" fmla="*/ 85 h 174"/>
                <a:gd name="T104" fmla="*/ 191 w 200"/>
                <a:gd name="T105" fmla="*/ 95 h 174"/>
                <a:gd name="T106" fmla="*/ 191 w 200"/>
                <a:gd name="T107" fmla="*/ 85 h 174"/>
                <a:gd name="T108" fmla="*/ 85 w 200"/>
                <a:gd name="T109" fmla="*/ 174 h 174"/>
                <a:gd name="T110" fmla="*/ 85 w 200"/>
                <a:gd name="T111" fmla="*/ 163 h 174"/>
                <a:gd name="T112" fmla="*/ 76 w 200"/>
                <a:gd name="T113" fmla="*/ 153 h 174"/>
                <a:gd name="T114" fmla="*/ 191 w 200"/>
                <a:gd name="T115" fmla="*/ 153 h 174"/>
                <a:gd name="T116" fmla="*/ 171 w 200"/>
                <a:gd name="T117" fmla="*/ 133 h 174"/>
                <a:gd name="T118" fmla="*/ 171 w 200"/>
                <a:gd name="T119" fmla="*/ 14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0" h="174">
                  <a:moveTo>
                    <a:pt x="191" y="102"/>
                  </a:moveTo>
                  <a:cubicBezTo>
                    <a:pt x="191" y="102"/>
                    <a:pt x="191" y="102"/>
                    <a:pt x="191" y="102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4" y="106"/>
                    <a:pt x="53" y="114"/>
                    <a:pt x="61" y="114"/>
                  </a:cubicBezTo>
                  <a:cubicBezTo>
                    <a:pt x="61" y="114"/>
                    <a:pt x="61" y="114"/>
                    <a:pt x="62" y="114"/>
                  </a:cubicBezTo>
                  <a:cubicBezTo>
                    <a:pt x="192" y="114"/>
                    <a:pt x="192" y="114"/>
                    <a:pt x="192" y="114"/>
                  </a:cubicBezTo>
                  <a:cubicBezTo>
                    <a:pt x="195" y="114"/>
                    <a:pt x="197" y="116"/>
                    <a:pt x="197" y="118"/>
                  </a:cubicBezTo>
                  <a:cubicBezTo>
                    <a:pt x="197" y="121"/>
                    <a:pt x="195" y="126"/>
                    <a:pt x="192" y="126"/>
                  </a:cubicBezTo>
                  <a:cubicBezTo>
                    <a:pt x="62" y="126"/>
                    <a:pt x="62" y="126"/>
                    <a:pt x="62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40" y="126"/>
                    <a:pt x="42" y="98"/>
                    <a:pt x="53" y="98"/>
                  </a:cubicBezTo>
                  <a:cubicBezTo>
                    <a:pt x="53" y="98"/>
                    <a:pt x="53" y="98"/>
                    <a:pt x="54" y="98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18" y="19"/>
                    <a:pt x="15" y="22"/>
                    <a:pt x="10" y="22"/>
                  </a:cubicBezTo>
                  <a:cubicBezTo>
                    <a:pt x="4" y="22"/>
                    <a:pt x="0" y="17"/>
                    <a:pt x="0" y="11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5" y="0"/>
                    <a:pt x="19" y="4"/>
                    <a:pt x="20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191" y="28"/>
                    <a:pt x="191" y="28"/>
                    <a:pt x="191" y="28"/>
                  </a:cubicBezTo>
                  <a:cubicBezTo>
                    <a:pt x="191" y="28"/>
                    <a:pt x="191" y="28"/>
                    <a:pt x="191" y="28"/>
                  </a:cubicBezTo>
                  <a:cubicBezTo>
                    <a:pt x="191" y="28"/>
                    <a:pt x="200" y="29"/>
                    <a:pt x="200" y="39"/>
                  </a:cubicBezTo>
                  <a:cubicBezTo>
                    <a:pt x="191" y="39"/>
                    <a:pt x="191" y="39"/>
                    <a:pt x="191" y="39"/>
                  </a:cubicBezTo>
                  <a:cubicBezTo>
                    <a:pt x="191" y="39"/>
                    <a:pt x="191" y="39"/>
                    <a:pt x="191" y="39"/>
                  </a:cubicBezTo>
                  <a:cubicBezTo>
                    <a:pt x="191" y="36"/>
                    <a:pt x="191" y="36"/>
                    <a:pt x="191" y="36"/>
                  </a:cubicBezTo>
                  <a:cubicBezTo>
                    <a:pt x="191" y="36"/>
                    <a:pt x="191" y="36"/>
                    <a:pt x="191" y="36"/>
                  </a:cubicBezTo>
                  <a:cubicBezTo>
                    <a:pt x="169" y="35"/>
                    <a:pt x="169" y="35"/>
                    <a:pt x="169" y="35"/>
                  </a:cubicBezTo>
                  <a:cubicBezTo>
                    <a:pt x="169" y="41"/>
                    <a:pt x="169" y="41"/>
                    <a:pt x="169" y="41"/>
                  </a:cubicBezTo>
                  <a:cubicBezTo>
                    <a:pt x="191" y="41"/>
                    <a:pt x="191" y="41"/>
                    <a:pt x="191" y="41"/>
                  </a:cubicBezTo>
                  <a:cubicBezTo>
                    <a:pt x="191" y="39"/>
                    <a:pt x="191" y="39"/>
                    <a:pt x="191" y="39"/>
                  </a:cubicBezTo>
                  <a:cubicBezTo>
                    <a:pt x="191" y="39"/>
                    <a:pt x="199" y="39"/>
                    <a:pt x="200" y="39"/>
                  </a:cubicBezTo>
                  <a:cubicBezTo>
                    <a:pt x="200" y="39"/>
                    <a:pt x="200" y="39"/>
                    <a:pt x="200" y="39"/>
                  </a:cubicBezTo>
                  <a:cubicBezTo>
                    <a:pt x="200" y="39"/>
                    <a:pt x="200" y="39"/>
                    <a:pt x="200" y="39"/>
                  </a:cubicBezTo>
                  <a:cubicBezTo>
                    <a:pt x="200" y="91"/>
                    <a:pt x="200" y="91"/>
                    <a:pt x="200" y="91"/>
                  </a:cubicBezTo>
                  <a:cubicBezTo>
                    <a:pt x="200" y="91"/>
                    <a:pt x="200" y="91"/>
                    <a:pt x="200" y="91"/>
                  </a:cubicBezTo>
                  <a:cubicBezTo>
                    <a:pt x="200" y="102"/>
                    <a:pt x="191" y="102"/>
                    <a:pt x="191" y="102"/>
                  </a:cubicBezTo>
                  <a:close/>
                  <a:moveTo>
                    <a:pt x="62" y="98"/>
                  </a:moveTo>
                  <a:cubicBezTo>
                    <a:pt x="76" y="98"/>
                    <a:pt x="76" y="98"/>
                    <a:pt x="76" y="98"/>
                  </a:cubicBezTo>
                  <a:cubicBezTo>
                    <a:pt x="74" y="85"/>
                    <a:pt x="74" y="85"/>
                    <a:pt x="74" y="85"/>
                  </a:cubicBezTo>
                  <a:cubicBezTo>
                    <a:pt x="58" y="85"/>
                    <a:pt x="58" y="85"/>
                    <a:pt x="58" y="85"/>
                  </a:cubicBezTo>
                  <a:lnTo>
                    <a:pt x="62" y="98"/>
                  </a:lnTo>
                  <a:close/>
                  <a:moveTo>
                    <a:pt x="57" y="79"/>
                  </a:moveTo>
                  <a:cubicBezTo>
                    <a:pt x="73" y="79"/>
                    <a:pt x="73" y="79"/>
                    <a:pt x="73" y="79"/>
                  </a:cubicBezTo>
                  <a:cubicBezTo>
                    <a:pt x="72" y="73"/>
                    <a:pt x="72" y="73"/>
                    <a:pt x="72" y="73"/>
                  </a:cubicBezTo>
                  <a:cubicBezTo>
                    <a:pt x="54" y="73"/>
                    <a:pt x="54" y="73"/>
                    <a:pt x="54" y="73"/>
                  </a:cubicBezTo>
                  <a:lnTo>
                    <a:pt x="57" y="79"/>
                  </a:lnTo>
                  <a:close/>
                  <a:moveTo>
                    <a:pt x="65" y="31"/>
                  </a:moveTo>
                  <a:cubicBezTo>
                    <a:pt x="42" y="30"/>
                    <a:pt x="42" y="30"/>
                    <a:pt x="42" y="30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66" y="41"/>
                    <a:pt x="66" y="41"/>
                    <a:pt x="66" y="41"/>
                  </a:cubicBezTo>
                  <a:lnTo>
                    <a:pt x="65" y="31"/>
                  </a:lnTo>
                  <a:close/>
                  <a:moveTo>
                    <a:pt x="67" y="47"/>
                  </a:moveTo>
                  <a:cubicBezTo>
                    <a:pt x="47" y="47"/>
                    <a:pt x="47" y="47"/>
                    <a:pt x="47" y="47"/>
                  </a:cubicBezTo>
                  <a:cubicBezTo>
                    <a:pt x="49" y="54"/>
                    <a:pt x="49" y="54"/>
                    <a:pt x="49" y="54"/>
                  </a:cubicBezTo>
                  <a:cubicBezTo>
                    <a:pt x="68" y="54"/>
                    <a:pt x="68" y="54"/>
                    <a:pt x="68" y="54"/>
                  </a:cubicBezTo>
                  <a:lnTo>
                    <a:pt x="67" y="47"/>
                  </a:lnTo>
                  <a:close/>
                  <a:moveTo>
                    <a:pt x="69" y="60"/>
                  </a:moveTo>
                  <a:cubicBezTo>
                    <a:pt x="50" y="60"/>
                    <a:pt x="50" y="60"/>
                    <a:pt x="50" y="60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71" y="67"/>
                    <a:pt x="71" y="67"/>
                    <a:pt x="71" y="67"/>
                  </a:cubicBezTo>
                  <a:lnTo>
                    <a:pt x="69" y="60"/>
                  </a:lnTo>
                  <a:close/>
                  <a:moveTo>
                    <a:pt x="96" y="32"/>
                  </a:moveTo>
                  <a:cubicBezTo>
                    <a:pt x="71" y="31"/>
                    <a:pt x="71" y="31"/>
                    <a:pt x="71" y="3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96" y="41"/>
                    <a:pt x="96" y="41"/>
                    <a:pt x="96" y="41"/>
                  </a:cubicBezTo>
                  <a:lnTo>
                    <a:pt x="96" y="32"/>
                  </a:lnTo>
                  <a:close/>
                  <a:moveTo>
                    <a:pt x="97" y="47"/>
                  </a:moveTo>
                  <a:cubicBezTo>
                    <a:pt x="74" y="47"/>
                    <a:pt x="74" y="47"/>
                    <a:pt x="74" y="47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97" y="54"/>
                    <a:pt x="97" y="54"/>
                    <a:pt x="97" y="54"/>
                  </a:cubicBezTo>
                  <a:lnTo>
                    <a:pt x="97" y="47"/>
                  </a:lnTo>
                  <a:close/>
                  <a:moveTo>
                    <a:pt x="97" y="60"/>
                  </a:moveTo>
                  <a:cubicBezTo>
                    <a:pt x="76" y="60"/>
                    <a:pt x="76" y="60"/>
                    <a:pt x="76" y="60"/>
                  </a:cubicBezTo>
                  <a:cubicBezTo>
                    <a:pt x="77" y="67"/>
                    <a:pt x="77" y="67"/>
                    <a:pt x="77" y="67"/>
                  </a:cubicBezTo>
                  <a:cubicBezTo>
                    <a:pt x="98" y="67"/>
                    <a:pt x="98" y="67"/>
                    <a:pt x="98" y="67"/>
                  </a:cubicBezTo>
                  <a:lnTo>
                    <a:pt x="97" y="60"/>
                  </a:lnTo>
                  <a:close/>
                  <a:moveTo>
                    <a:pt x="98" y="73"/>
                  </a:moveTo>
                  <a:cubicBezTo>
                    <a:pt x="78" y="73"/>
                    <a:pt x="78" y="73"/>
                    <a:pt x="78" y="73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99" y="79"/>
                    <a:pt x="99" y="79"/>
                    <a:pt x="99" y="79"/>
                  </a:cubicBezTo>
                  <a:lnTo>
                    <a:pt x="98" y="73"/>
                  </a:lnTo>
                  <a:close/>
                  <a:moveTo>
                    <a:pt x="99" y="85"/>
                  </a:moveTo>
                  <a:cubicBezTo>
                    <a:pt x="80" y="85"/>
                    <a:pt x="80" y="85"/>
                    <a:pt x="80" y="85"/>
                  </a:cubicBezTo>
                  <a:cubicBezTo>
                    <a:pt x="82" y="98"/>
                    <a:pt x="82" y="98"/>
                    <a:pt x="82" y="98"/>
                  </a:cubicBezTo>
                  <a:cubicBezTo>
                    <a:pt x="99" y="97"/>
                    <a:pt x="99" y="97"/>
                    <a:pt x="99" y="97"/>
                  </a:cubicBezTo>
                  <a:lnTo>
                    <a:pt x="99" y="85"/>
                  </a:lnTo>
                  <a:close/>
                  <a:moveTo>
                    <a:pt x="128" y="33"/>
                  </a:moveTo>
                  <a:cubicBezTo>
                    <a:pt x="102" y="32"/>
                    <a:pt x="102" y="32"/>
                    <a:pt x="102" y="32"/>
                  </a:cubicBezTo>
                  <a:cubicBezTo>
                    <a:pt x="103" y="41"/>
                    <a:pt x="103" y="41"/>
                    <a:pt x="103" y="41"/>
                  </a:cubicBezTo>
                  <a:cubicBezTo>
                    <a:pt x="129" y="41"/>
                    <a:pt x="129" y="41"/>
                    <a:pt x="129" y="41"/>
                  </a:cubicBezTo>
                  <a:lnTo>
                    <a:pt x="128" y="33"/>
                  </a:lnTo>
                  <a:close/>
                  <a:moveTo>
                    <a:pt x="129" y="47"/>
                  </a:moveTo>
                  <a:cubicBezTo>
                    <a:pt x="103" y="47"/>
                    <a:pt x="103" y="47"/>
                    <a:pt x="103" y="47"/>
                  </a:cubicBezTo>
                  <a:cubicBezTo>
                    <a:pt x="103" y="54"/>
                    <a:pt x="103" y="54"/>
                    <a:pt x="103" y="54"/>
                  </a:cubicBezTo>
                  <a:cubicBezTo>
                    <a:pt x="129" y="54"/>
                    <a:pt x="129" y="54"/>
                    <a:pt x="129" y="54"/>
                  </a:cubicBezTo>
                  <a:lnTo>
                    <a:pt x="129" y="47"/>
                  </a:lnTo>
                  <a:close/>
                  <a:moveTo>
                    <a:pt x="129" y="60"/>
                  </a:moveTo>
                  <a:cubicBezTo>
                    <a:pt x="104" y="60"/>
                    <a:pt x="104" y="60"/>
                    <a:pt x="104" y="60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30" y="67"/>
                    <a:pt x="130" y="67"/>
                    <a:pt x="130" y="67"/>
                  </a:cubicBezTo>
                  <a:lnTo>
                    <a:pt x="129" y="60"/>
                  </a:lnTo>
                  <a:close/>
                  <a:moveTo>
                    <a:pt x="130" y="73"/>
                  </a:moveTo>
                  <a:cubicBezTo>
                    <a:pt x="104" y="73"/>
                    <a:pt x="104" y="73"/>
                    <a:pt x="104" y="73"/>
                  </a:cubicBezTo>
                  <a:cubicBezTo>
                    <a:pt x="105" y="79"/>
                    <a:pt x="105" y="79"/>
                    <a:pt x="105" y="79"/>
                  </a:cubicBezTo>
                  <a:cubicBezTo>
                    <a:pt x="130" y="79"/>
                    <a:pt x="130" y="79"/>
                    <a:pt x="130" y="79"/>
                  </a:cubicBezTo>
                  <a:lnTo>
                    <a:pt x="130" y="73"/>
                  </a:lnTo>
                  <a:close/>
                  <a:moveTo>
                    <a:pt x="131" y="85"/>
                  </a:moveTo>
                  <a:cubicBezTo>
                    <a:pt x="105" y="85"/>
                    <a:pt x="105" y="85"/>
                    <a:pt x="105" y="85"/>
                  </a:cubicBezTo>
                  <a:cubicBezTo>
                    <a:pt x="106" y="97"/>
                    <a:pt x="106" y="97"/>
                    <a:pt x="106" y="97"/>
                  </a:cubicBezTo>
                  <a:cubicBezTo>
                    <a:pt x="131" y="96"/>
                    <a:pt x="131" y="96"/>
                    <a:pt x="131" y="96"/>
                  </a:cubicBezTo>
                  <a:lnTo>
                    <a:pt x="131" y="85"/>
                  </a:lnTo>
                  <a:close/>
                  <a:moveTo>
                    <a:pt x="163" y="35"/>
                  </a:moveTo>
                  <a:cubicBezTo>
                    <a:pt x="134" y="34"/>
                    <a:pt x="134" y="34"/>
                    <a:pt x="134" y="34"/>
                  </a:cubicBezTo>
                  <a:cubicBezTo>
                    <a:pt x="135" y="41"/>
                    <a:pt x="135" y="41"/>
                    <a:pt x="135" y="41"/>
                  </a:cubicBezTo>
                  <a:cubicBezTo>
                    <a:pt x="163" y="41"/>
                    <a:pt x="163" y="41"/>
                    <a:pt x="163" y="41"/>
                  </a:cubicBezTo>
                  <a:lnTo>
                    <a:pt x="163" y="35"/>
                  </a:lnTo>
                  <a:close/>
                  <a:moveTo>
                    <a:pt x="163" y="47"/>
                  </a:moveTo>
                  <a:cubicBezTo>
                    <a:pt x="135" y="47"/>
                    <a:pt x="135" y="47"/>
                    <a:pt x="135" y="47"/>
                  </a:cubicBezTo>
                  <a:cubicBezTo>
                    <a:pt x="135" y="54"/>
                    <a:pt x="135" y="54"/>
                    <a:pt x="135" y="54"/>
                  </a:cubicBezTo>
                  <a:cubicBezTo>
                    <a:pt x="163" y="54"/>
                    <a:pt x="163" y="54"/>
                    <a:pt x="163" y="54"/>
                  </a:cubicBezTo>
                  <a:lnTo>
                    <a:pt x="163" y="47"/>
                  </a:lnTo>
                  <a:close/>
                  <a:moveTo>
                    <a:pt x="163" y="60"/>
                  </a:moveTo>
                  <a:cubicBezTo>
                    <a:pt x="136" y="60"/>
                    <a:pt x="136" y="60"/>
                    <a:pt x="136" y="60"/>
                  </a:cubicBezTo>
                  <a:cubicBezTo>
                    <a:pt x="136" y="67"/>
                    <a:pt x="136" y="67"/>
                    <a:pt x="136" y="67"/>
                  </a:cubicBezTo>
                  <a:cubicBezTo>
                    <a:pt x="163" y="67"/>
                    <a:pt x="163" y="67"/>
                    <a:pt x="163" y="67"/>
                  </a:cubicBezTo>
                  <a:lnTo>
                    <a:pt x="163" y="60"/>
                  </a:lnTo>
                  <a:close/>
                  <a:moveTo>
                    <a:pt x="163" y="73"/>
                  </a:moveTo>
                  <a:cubicBezTo>
                    <a:pt x="136" y="73"/>
                    <a:pt x="136" y="73"/>
                    <a:pt x="136" y="73"/>
                  </a:cubicBezTo>
                  <a:cubicBezTo>
                    <a:pt x="137" y="79"/>
                    <a:pt x="137" y="79"/>
                    <a:pt x="137" y="79"/>
                  </a:cubicBezTo>
                  <a:cubicBezTo>
                    <a:pt x="163" y="79"/>
                    <a:pt x="163" y="79"/>
                    <a:pt x="163" y="79"/>
                  </a:cubicBezTo>
                  <a:lnTo>
                    <a:pt x="163" y="73"/>
                  </a:lnTo>
                  <a:close/>
                  <a:moveTo>
                    <a:pt x="163" y="85"/>
                  </a:moveTo>
                  <a:cubicBezTo>
                    <a:pt x="137" y="85"/>
                    <a:pt x="137" y="85"/>
                    <a:pt x="137" y="85"/>
                  </a:cubicBezTo>
                  <a:cubicBezTo>
                    <a:pt x="137" y="96"/>
                    <a:pt x="137" y="96"/>
                    <a:pt x="137" y="96"/>
                  </a:cubicBezTo>
                  <a:cubicBezTo>
                    <a:pt x="163" y="96"/>
                    <a:pt x="163" y="96"/>
                    <a:pt x="163" y="96"/>
                  </a:cubicBezTo>
                  <a:lnTo>
                    <a:pt x="163" y="85"/>
                  </a:lnTo>
                  <a:close/>
                  <a:moveTo>
                    <a:pt x="191" y="47"/>
                  </a:moveTo>
                  <a:cubicBezTo>
                    <a:pt x="169" y="47"/>
                    <a:pt x="169" y="47"/>
                    <a:pt x="169" y="47"/>
                  </a:cubicBezTo>
                  <a:cubicBezTo>
                    <a:pt x="169" y="54"/>
                    <a:pt x="169" y="54"/>
                    <a:pt x="169" y="54"/>
                  </a:cubicBezTo>
                  <a:cubicBezTo>
                    <a:pt x="191" y="54"/>
                    <a:pt x="191" y="54"/>
                    <a:pt x="191" y="54"/>
                  </a:cubicBezTo>
                  <a:lnTo>
                    <a:pt x="191" y="47"/>
                  </a:lnTo>
                  <a:close/>
                  <a:moveTo>
                    <a:pt x="191" y="60"/>
                  </a:moveTo>
                  <a:cubicBezTo>
                    <a:pt x="169" y="60"/>
                    <a:pt x="169" y="60"/>
                    <a:pt x="169" y="60"/>
                  </a:cubicBezTo>
                  <a:cubicBezTo>
                    <a:pt x="169" y="67"/>
                    <a:pt x="169" y="67"/>
                    <a:pt x="169" y="67"/>
                  </a:cubicBezTo>
                  <a:cubicBezTo>
                    <a:pt x="191" y="67"/>
                    <a:pt x="191" y="67"/>
                    <a:pt x="191" y="67"/>
                  </a:cubicBezTo>
                  <a:lnTo>
                    <a:pt x="191" y="60"/>
                  </a:lnTo>
                  <a:close/>
                  <a:moveTo>
                    <a:pt x="191" y="73"/>
                  </a:moveTo>
                  <a:cubicBezTo>
                    <a:pt x="169" y="73"/>
                    <a:pt x="169" y="73"/>
                    <a:pt x="169" y="73"/>
                  </a:cubicBezTo>
                  <a:cubicBezTo>
                    <a:pt x="169" y="79"/>
                    <a:pt x="169" y="79"/>
                    <a:pt x="169" y="79"/>
                  </a:cubicBezTo>
                  <a:cubicBezTo>
                    <a:pt x="191" y="79"/>
                    <a:pt x="191" y="79"/>
                    <a:pt x="191" y="79"/>
                  </a:cubicBezTo>
                  <a:lnTo>
                    <a:pt x="191" y="73"/>
                  </a:lnTo>
                  <a:close/>
                  <a:moveTo>
                    <a:pt x="191" y="85"/>
                  </a:moveTo>
                  <a:cubicBezTo>
                    <a:pt x="169" y="85"/>
                    <a:pt x="169" y="85"/>
                    <a:pt x="169" y="85"/>
                  </a:cubicBezTo>
                  <a:cubicBezTo>
                    <a:pt x="169" y="95"/>
                    <a:pt x="169" y="95"/>
                    <a:pt x="169" y="95"/>
                  </a:cubicBezTo>
                  <a:cubicBezTo>
                    <a:pt x="191" y="95"/>
                    <a:pt x="191" y="95"/>
                    <a:pt x="191" y="95"/>
                  </a:cubicBezTo>
                  <a:cubicBezTo>
                    <a:pt x="191" y="95"/>
                    <a:pt x="191" y="95"/>
                    <a:pt x="191" y="95"/>
                  </a:cubicBezTo>
                  <a:cubicBezTo>
                    <a:pt x="191" y="91"/>
                    <a:pt x="191" y="91"/>
                    <a:pt x="191" y="91"/>
                  </a:cubicBezTo>
                  <a:lnTo>
                    <a:pt x="191" y="85"/>
                  </a:lnTo>
                  <a:close/>
                  <a:moveTo>
                    <a:pt x="85" y="133"/>
                  </a:moveTo>
                  <a:cubicBezTo>
                    <a:pt x="97" y="133"/>
                    <a:pt x="106" y="142"/>
                    <a:pt x="106" y="153"/>
                  </a:cubicBezTo>
                  <a:cubicBezTo>
                    <a:pt x="106" y="164"/>
                    <a:pt x="97" y="174"/>
                    <a:pt x="85" y="174"/>
                  </a:cubicBezTo>
                  <a:cubicBezTo>
                    <a:pt x="74" y="174"/>
                    <a:pt x="65" y="164"/>
                    <a:pt x="65" y="153"/>
                  </a:cubicBezTo>
                  <a:cubicBezTo>
                    <a:pt x="65" y="142"/>
                    <a:pt x="74" y="133"/>
                    <a:pt x="85" y="133"/>
                  </a:cubicBezTo>
                  <a:close/>
                  <a:moveTo>
                    <a:pt x="85" y="163"/>
                  </a:moveTo>
                  <a:cubicBezTo>
                    <a:pt x="90" y="163"/>
                    <a:pt x="95" y="158"/>
                    <a:pt x="95" y="153"/>
                  </a:cubicBezTo>
                  <a:cubicBezTo>
                    <a:pt x="95" y="148"/>
                    <a:pt x="90" y="144"/>
                    <a:pt x="85" y="144"/>
                  </a:cubicBezTo>
                  <a:cubicBezTo>
                    <a:pt x="80" y="144"/>
                    <a:pt x="76" y="148"/>
                    <a:pt x="76" y="153"/>
                  </a:cubicBezTo>
                  <a:cubicBezTo>
                    <a:pt x="76" y="158"/>
                    <a:pt x="80" y="163"/>
                    <a:pt x="85" y="163"/>
                  </a:cubicBezTo>
                  <a:close/>
                  <a:moveTo>
                    <a:pt x="171" y="133"/>
                  </a:moveTo>
                  <a:cubicBezTo>
                    <a:pt x="182" y="133"/>
                    <a:pt x="191" y="142"/>
                    <a:pt x="191" y="153"/>
                  </a:cubicBezTo>
                  <a:cubicBezTo>
                    <a:pt x="191" y="164"/>
                    <a:pt x="182" y="174"/>
                    <a:pt x="171" y="174"/>
                  </a:cubicBezTo>
                  <a:cubicBezTo>
                    <a:pt x="159" y="174"/>
                    <a:pt x="150" y="164"/>
                    <a:pt x="150" y="153"/>
                  </a:cubicBezTo>
                  <a:cubicBezTo>
                    <a:pt x="150" y="142"/>
                    <a:pt x="159" y="133"/>
                    <a:pt x="171" y="133"/>
                  </a:cubicBezTo>
                  <a:close/>
                  <a:moveTo>
                    <a:pt x="171" y="163"/>
                  </a:moveTo>
                  <a:cubicBezTo>
                    <a:pt x="176" y="163"/>
                    <a:pt x="180" y="158"/>
                    <a:pt x="180" y="153"/>
                  </a:cubicBezTo>
                  <a:cubicBezTo>
                    <a:pt x="180" y="148"/>
                    <a:pt x="176" y="144"/>
                    <a:pt x="171" y="144"/>
                  </a:cubicBezTo>
                  <a:cubicBezTo>
                    <a:pt x="165" y="144"/>
                    <a:pt x="161" y="148"/>
                    <a:pt x="161" y="153"/>
                  </a:cubicBezTo>
                  <a:cubicBezTo>
                    <a:pt x="161" y="158"/>
                    <a:pt x="165" y="163"/>
                    <a:pt x="171" y="1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6"/>
            <p:cNvSpPr>
              <a:spLocks noEditPoints="1"/>
            </p:cNvSpPr>
            <p:nvPr userDrawn="1"/>
          </p:nvSpPr>
          <p:spPr bwMode="auto">
            <a:xfrm rot="5145695">
              <a:off x="1116671" y="649263"/>
              <a:ext cx="706096" cy="578817"/>
            </a:xfrm>
            <a:custGeom>
              <a:avLst/>
              <a:gdLst>
                <a:gd name="T0" fmla="*/ 186 w 197"/>
                <a:gd name="T1" fmla="*/ 92 h 161"/>
                <a:gd name="T2" fmla="*/ 185 w 197"/>
                <a:gd name="T3" fmla="*/ 98 h 161"/>
                <a:gd name="T4" fmla="*/ 173 w 197"/>
                <a:gd name="T5" fmla="*/ 141 h 161"/>
                <a:gd name="T6" fmla="*/ 144 w 197"/>
                <a:gd name="T7" fmla="*/ 161 h 161"/>
                <a:gd name="T8" fmla="*/ 55 w 197"/>
                <a:gd name="T9" fmla="*/ 161 h 161"/>
                <a:gd name="T10" fmla="*/ 26 w 197"/>
                <a:gd name="T11" fmla="*/ 141 h 161"/>
                <a:gd name="T12" fmla="*/ 15 w 197"/>
                <a:gd name="T13" fmla="*/ 98 h 161"/>
                <a:gd name="T14" fmla="*/ 14 w 197"/>
                <a:gd name="T15" fmla="*/ 93 h 161"/>
                <a:gd name="T16" fmla="*/ 0 w 197"/>
                <a:gd name="T17" fmla="*/ 76 h 161"/>
                <a:gd name="T18" fmla="*/ 16 w 197"/>
                <a:gd name="T19" fmla="*/ 61 h 161"/>
                <a:gd name="T20" fmla="*/ 38 w 197"/>
                <a:gd name="T21" fmla="*/ 61 h 161"/>
                <a:gd name="T22" fmla="*/ 38 w 197"/>
                <a:gd name="T23" fmla="*/ 60 h 161"/>
                <a:gd name="T24" fmla="*/ 68 w 197"/>
                <a:gd name="T25" fmla="*/ 7 h 161"/>
                <a:gd name="T26" fmla="*/ 83 w 197"/>
                <a:gd name="T27" fmla="*/ 3 h 161"/>
                <a:gd name="T28" fmla="*/ 87 w 197"/>
                <a:gd name="T29" fmla="*/ 17 h 161"/>
                <a:gd name="T30" fmla="*/ 63 w 197"/>
                <a:gd name="T31" fmla="*/ 61 h 161"/>
                <a:gd name="T32" fmla="*/ 132 w 197"/>
                <a:gd name="T33" fmla="*/ 61 h 161"/>
                <a:gd name="T34" fmla="*/ 108 w 197"/>
                <a:gd name="T35" fmla="*/ 17 h 161"/>
                <a:gd name="T36" fmla="*/ 112 w 197"/>
                <a:gd name="T37" fmla="*/ 3 h 161"/>
                <a:gd name="T38" fmla="*/ 126 w 197"/>
                <a:gd name="T39" fmla="*/ 7 h 161"/>
                <a:gd name="T40" fmla="*/ 156 w 197"/>
                <a:gd name="T41" fmla="*/ 60 h 161"/>
                <a:gd name="T42" fmla="*/ 157 w 197"/>
                <a:gd name="T43" fmla="*/ 61 h 161"/>
                <a:gd name="T44" fmla="*/ 181 w 197"/>
                <a:gd name="T45" fmla="*/ 61 h 161"/>
                <a:gd name="T46" fmla="*/ 197 w 197"/>
                <a:gd name="T47" fmla="*/ 76 h 161"/>
                <a:gd name="T48" fmla="*/ 186 w 197"/>
                <a:gd name="T49" fmla="*/ 92 h 161"/>
                <a:gd name="T50" fmla="*/ 69 w 197"/>
                <a:gd name="T51" fmla="*/ 133 h 161"/>
                <a:gd name="T52" fmla="*/ 60 w 197"/>
                <a:gd name="T53" fmla="*/ 98 h 161"/>
                <a:gd name="T54" fmla="*/ 49 w 197"/>
                <a:gd name="T55" fmla="*/ 92 h 161"/>
                <a:gd name="T56" fmla="*/ 43 w 197"/>
                <a:gd name="T57" fmla="*/ 102 h 161"/>
                <a:gd name="T58" fmla="*/ 53 w 197"/>
                <a:gd name="T59" fmla="*/ 137 h 161"/>
                <a:gd name="T60" fmla="*/ 63 w 197"/>
                <a:gd name="T61" fmla="*/ 143 h 161"/>
                <a:gd name="T62" fmla="*/ 69 w 197"/>
                <a:gd name="T63" fmla="*/ 133 h 161"/>
                <a:gd name="T64" fmla="*/ 107 w 197"/>
                <a:gd name="T65" fmla="*/ 99 h 161"/>
                <a:gd name="T66" fmla="*/ 99 w 197"/>
                <a:gd name="T67" fmla="*/ 91 h 161"/>
                <a:gd name="T68" fmla="*/ 90 w 197"/>
                <a:gd name="T69" fmla="*/ 99 h 161"/>
                <a:gd name="T70" fmla="*/ 90 w 197"/>
                <a:gd name="T71" fmla="*/ 135 h 161"/>
                <a:gd name="T72" fmla="*/ 99 w 197"/>
                <a:gd name="T73" fmla="*/ 143 h 161"/>
                <a:gd name="T74" fmla="*/ 107 w 197"/>
                <a:gd name="T75" fmla="*/ 135 h 161"/>
                <a:gd name="T76" fmla="*/ 107 w 197"/>
                <a:gd name="T77" fmla="*/ 99 h 161"/>
                <a:gd name="T78" fmla="*/ 135 w 197"/>
                <a:gd name="T79" fmla="*/ 143 h 161"/>
                <a:gd name="T80" fmla="*/ 145 w 197"/>
                <a:gd name="T81" fmla="*/ 137 h 161"/>
                <a:gd name="T82" fmla="*/ 155 w 197"/>
                <a:gd name="T83" fmla="*/ 102 h 161"/>
                <a:gd name="T84" fmla="*/ 149 w 197"/>
                <a:gd name="T85" fmla="*/ 92 h 161"/>
                <a:gd name="T86" fmla="*/ 138 w 197"/>
                <a:gd name="T87" fmla="*/ 98 h 161"/>
                <a:gd name="T88" fmla="*/ 128 w 197"/>
                <a:gd name="T89" fmla="*/ 133 h 161"/>
                <a:gd name="T90" fmla="*/ 135 w 197"/>
                <a:gd name="T91" fmla="*/ 143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7" h="161">
                  <a:moveTo>
                    <a:pt x="186" y="92"/>
                  </a:moveTo>
                  <a:cubicBezTo>
                    <a:pt x="186" y="94"/>
                    <a:pt x="186" y="96"/>
                    <a:pt x="185" y="98"/>
                  </a:cubicBezTo>
                  <a:cubicBezTo>
                    <a:pt x="173" y="141"/>
                    <a:pt x="173" y="141"/>
                    <a:pt x="173" y="141"/>
                  </a:cubicBezTo>
                  <a:cubicBezTo>
                    <a:pt x="170" y="153"/>
                    <a:pt x="157" y="161"/>
                    <a:pt x="144" y="161"/>
                  </a:cubicBezTo>
                  <a:cubicBezTo>
                    <a:pt x="55" y="161"/>
                    <a:pt x="55" y="161"/>
                    <a:pt x="55" y="161"/>
                  </a:cubicBezTo>
                  <a:cubicBezTo>
                    <a:pt x="42" y="161"/>
                    <a:pt x="29" y="153"/>
                    <a:pt x="26" y="141"/>
                  </a:cubicBezTo>
                  <a:cubicBezTo>
                    <a:pt x="15" y="98"/>
                    <a:pt x="15" y="98"/>
                    <a:pt x="15" y="98"/>
                  </a:cubicBezTo>
                  <a:cubicBezTo>
                    <a:pt x="14" y="96"/>
                    <a:pt x="14" y="95"/>
                    <a:pt x="14" y="93"/>
                  </a:cubicBezTo>
                  <a:cubicBezTo>
                    <a:pt x="6" y="92"/>
                    <a:pt x="0" y="85"/>
                    <a:pt x="0" y="76"/>
                  </a:cubicBezTo>
                  <a:cubicBezTo>
                    <a:pt x="0" y="67"/>
                    <a:pt x="8" y="61"/>
                    <a:pt x="16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0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71" y="2"/>
                    <a:pt x="78" y="0"/>
                    <a:pt x="83" y="3"/>
                  </a:cubicBezTo>
                  <a:cubicBezTo>
                    <a:pt x="88" y="6"/>
                    <a:pt x="90" y="12"/>
                    <a:pt x="87" y="17"/>
                  </a:cubicBezTo>
                  <a:cubicBezTo>
                    <a:pt x="63" y="61"/>
                    <a:pt x="63" y="61"/>
                    <a:pt x="63" y="61"/>
                  </a:cubicBezTo>
                  <a:cubicBezTo>
                    <a:pt x="132" y="61"/>
                    <a:pt x="132" y="61"/>
                    <a:pt x="132" y="61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5" y="12"/>
                    <a:pt x="107" y="6"/>
                    <a:pt x="112" y="3"/>
                  </a:cubicBezTo>
                  <a:cubicBezTo>
                    <a:pt x="117" y="0"/>
                    <a:pt x="123" y="2"/>
                    <a:pt x="126" y="7"/>
                  </a:cubicBezTo>
                  <a:cubicBezTo>
                    <a:pt x="156" y="60"/>
                    <a:pt x="156" y="60"/>
                    <a:pt x="156" y="60"/>
                  </a:cubicBezTo>
                  <a:cubicBezTo>
                    <a:pt x="156" y="61"/>
                    <a:pt x="156" y="61"/>
                    <a:pt x="157" y="61"/>
                  </a:cubicBezTo>
                  <a:cubicBezTo>
                    <a:pt x="181" y="61"/>
                    <a:pt x="181" y="61"/>
                    <a:pt x="181" y="61"/>
                  </a:cubicBezTo>
                  <a:cubicBezTo>
                    <a:pt x="190" y="61"/>
                    <a:pt x="197" y="67"/>
                    <a:pt x="197" y="76"/>
                  </a:cubicBezTo>
                  <a:cubicBezTo>
                    <a:pt x="197" y="84"/>
                    <a:pt x="192" y="90"/>
                    <a:pt x="186" y="92"/>
                  </a:cubicBezTo>
                  <a:close/>
                  <a:moveTo>
                    <a:pt x="69" y="133"/>
                  </a:moveTo>
                  <a:cubicBezTo>
                    <a:pt x="60" y="98"/>
                    <a:pt x="60" y="98"/>
                    <a:pt x="60" y="98"/>
                  </a:cubicBezTo>
                  <a:cubicBezTo>
                    <a:pt x="58" y="94"/>
                    <a:pt x="54" y="91"/>
                    <a:pt x="49" y="92"/>
                  </a:cubicBezTo>
                  <a:cubicBezTo>
                    <a:pt x="44" y="93"/>
                    <a:pt x="42" y="98"/>
                    <a:pt x="43" y="102"/>
                  </a:cubicBezTo>
                  <a:cubicBezTo>
                    <a:pt x="53" y="137"/>
                    <a:pt x="53" y="137"/>
                    <a:pt x="53" y="137"/>
                  </a:cubicBezTo>
                  <a:cubicBezTo>
                    <a:pt x="54" y="141"/>
                    <a:pt x="59" y="144"/>
                    <a:pt x="63" y="143"/>
                  </a:cubicBezTo>
                  <a:cubicBezTo>
                    <a:pt x="68" y="141"/>
                    <a:pt x="71" y="137"/>
                    <a:pt x="69" y="133"/>
                  </a:cubicBezTo>
                  <a:close/>
                  <a:moveTo>
                    <a:pt x="107" y="99"/>
                  </a:moveTo>
                  <a:cubicBezTo>
                    <a:pt x="107" y="95"/>
                    <a:pt x="103" y="91"/>
                    <a:pt x="99" y="91"/>
                  </a:cubicBezTo>
                  <a:cubicBezTo>
                    <a:pt x="94" y="91"/>
                    <a:pt x="90" y="95"/>
                    <a:pt x="90" y="99"/>
                  </a:cubicBezTo>
                  <a:cubicBezTo>
                    <a:pt x="90" y="135"/>
                    <a:pt x="90" y="135"/>
                    <a:pt x="90" y="135"/>
                  </a:cubicBezTo>
                  <a:cubicBezTo>
                    <a:pt x="90" y="140"/>
                    <a:pt x="94" y="143"/>
                    <a:pt x="99" y="143"/>
                  </a:cubicBezTo>
                  <a:cubicBezTo>
                    <a:pt x="103" y="143"/>
                    <a:pt x="107" y="140"/>
                    <a:pt x="107" y="135"/>
                  </a:cubicBezTo>
                  <a:lnTo>
                    <a:pt x="107" y="99"/>
                  </a:lnTo>
                  <a:close/>
                  <a:moveTo>
                    <a:pt x="135" y="143"/>
                  </a:moveTo>
                  <a:cubicBezTo>
                    <a:pt x="139" y="144"/>
                    <a:pt x="144" y="141"/>
                    <a:pt x="145" y="137"/>
                  </a:cubicBezTo>
                  <a:cubicBezTo>
                    <a:pt x="155" y="102"/>
                    <a:pt x="155" y="102"/>
                    <a:pt x="155" y="102"/>
                  </a:cubicBezTo>
                  <a:cubicBezTo>
                    <a:pt x="156" y="98"/>
                    <a:pt x="154" y="93"/>
                    <a:pt x="149" y="92"/>
                  </a:cubicBezTo>
                  <a:cubicBezTo>
                    <a:pt x="144" y="91"/>
                    <a:pt x="140" y="94"/>
                    <a:pt x="138" y="98"/>
                  </a:cubicBezTo>
                  <a:cubicBezTo>
                    <a:pt x="128" y="133"/>
                    <a:pt x="128" y="133"/>
                    <a:pt x="128" y="133"/>
                  </a:cubicBezTo>
                  <a:cubicBezTo>
                    <a:pt x="127" y="137"/>
                    <a:pt x="130" y="141"/>
                    <a:pt x="135" y="1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7"/>
            <p:cNvSpPr>
              <a:spLocks noEditPoints="1"/>
            </p:cNvSpPr>
            <p:nvPr userDrawn="1"/>
          </p:nvSpPr>
          <p:spPr bwMode="auto">
            <a:xfrm rot="20058153">
              <a:off x="207635" y="2304018"/>
              <a:ext cx="656094" cy="689428"/>
            </a:xfrm>
            <a:custGeom>
              <a:avLst/>
              <a:gdLst>
                <a:gd name="T0" fmla="*/ 164 w 183"/>
                <a:gd name="T1" fmla="*/ 192 h 192"/>
                <a:gd name="T2" fmla="*/ 19 w 183"/>
                <a:gd name="T3" fmla="*/ 192 h 192"/>
                <a:gd name="T4" fmla="*/ 2 w 183"/>
                <a:gd name="T5" fmla="*/ 170 h 192"/>
                <a:gd name="T6" fmla="*/ 18 w 183"/>
                <a:gd name="T7" fmla="*/ 58 h 192"/>
                <a:gd name="T8" fmla="*/ 36 w 183"/>
                <a:gd name="T9" fmla="*/ 44 h 192"/>
                <a:gd name="T10" fmla="*/ 45 w 183"/>
                <a:gd name="T11" fmla="*/ 44 h 192"/>
                <a:gd name="T12" fmla="*/ 91 w 183"/>
                <a:gd name="T13" fmla="*/ 0 h 192"/>
                <a:gd name="T14" fmla="*/ 137 w 183"/>
                <a:gd name="T15" fmla="*/ 44 h 192"/>
                <a:gd name="T16" fmla="*/ 147 w 183"/>
                <a:gd name="T17" fmla="*/ 44 h 192"/>
                <a:gd name="T18" fmla="*/ 165 w 183"/>
                <a:gd name="T19" fmla="*/ 58 h 192"/>
                <a:gd name="T20" fmla="*/ 181 w 183"/>
                <a:gd name="T21" fmla="*/ 170 h 192"/>
                <a:gd name="T22" fmla="*/ 164 w 183"/>
                <a:gd name="T23" fmla="*/ 192 h 192"/>
                <a:gd name="T24" fmla="*/ 39 w 183"/>
                <a:gd name="T25" fmla="*/ 76 h 192"/>
                <a:gd name="T26" fmla="*/ 50 w 183"/>
                <a:gd name="T27" fmla="*/ 88 h 192"/>
                <a:gd name="T28" fmla="*/ 61 w 183"/>
                <a:gd name="T29" fmla="*/ 76 h 192"/>
                <a:gd name="T30" fmla="*/ 50 w 183"/>
                <a:gd name="T31" fmla="*/ 65 h 192"/>
                <a:gd name="T32" fmla="*/ 39 w 183"/>
                <a:gd name="T33" fmla="*/ 76 h 192"/>
                <a:gd name="T34" fmla="*/ 91 w 183"/>
                <a:gd name="T35" fmla="*/ 8 h 192"/>
                <a:gd name="T36" fmla="*/ 52 w 183"/>
                <a:gd name="T37" fmla="*/ 44 h 192"/>
                <a:gd name="T38" fmla="*/ 130 w 183"/>
                <a:gd name="T39" fmla="*/ 44 h 192"/>
                <a:gd name="T40" fmla="*/ 91 w 183"/>
                <a:gd name="T41" fmla="*/ 8 h 192"/>
                <a:gd name="T42" fmla="*/ 134 w 183"/>
                <a:gd name="T43" fmla="*/ 65 h 192"/>
                <a:gd name="T44" fmla="*/ 122 w 183"/>
                <a:gd name="T45" fmla="*/ 76 h 192"/>
                <a:gd name="T46" fmla="*/ 134 w 183"/>
                <a:gd name="T47" fmla="*/ 88 h 192"/>
                <a:gd name="T48" fmla="*/ 145 w 183"/>
                <a:gd name="T49" fmla="*/ 76 h 192"/>
                <a:gd name="T50" fmla="*/ 134 w 183"/>
                <a:gd name="T51" fmla="*/ 65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83" h="192">
                  <a:moveTo>
                    <a:pt x="164" y="192"/>
                  </a:moveTo>
                  <a:cubicBezTo>
                    <a:pt x="19" y="192"/>
                    <a:pt x="19" y="192"/>
                    <a:pt x="19" y="192"/>
                  </a:cubicBezTo>
                  <a:cubicBezTo>
                    <a:pt x="8" y="192"/>
                    <a:pt x="0" y="182"/>
                    <a:pt x="2" y="170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9" y="50"/>
                    <a:pt x="27" y="44"/>
                    <a:pt x="36" y="44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6" y="15"/>
                    <a:pt x="66" y="0"/>
                    <a:pt x="91" y="0"/>
                  </a:cubicBezTo>
                  <a:cubicBezTo>
                    <a:pt x="116" y="0"/>
                    <a:pt x="136" y="15"/>
                    <a:pt x="137" y="44"/>
                  </a:cubicBezTo>
                  <a:cubicBezTo>
                    <a:pt x="147" y="44"/>
                    <a:pt x="147" y="44"/>
                    <a:pt x="147" y="44"/>
                  </a:cubicBezTo>
                  <a:cubicBezTo>
                    <a:pt x="156" y="44"/>
                    <a:pt x="164" y="50"/>
                    <a:pt x="165" y="58"/>
                  </a:cubicBezTo>
                  <a:cubicBezTo>
                    <a:pt x="181" y="170"/>
                    <a:pt x="181" y="170"/>
                    <a:pt x="181" y="170"/>
                  </a:cubicBezTo>
                  <a:cubicBezTo>
                    <a:pt x="183" y="182"/>
                    <a:pt x="175" y="192"/>
                    <a:pt x="164" y="192"/>
                  </a:cubicBezTo>
                  <a:close/>
                  <a:moveTo>
                    <a:pt x="39" y="76"/>
                  </a:moveTo>
                  <a:cubicBezTo>
                    <a:pt x="39" y="82"/>
                    <a:pt x="44" y="88"/>
                    <a:pt x="50" y="88"/>
                  </a:cubicBezTo>
                  <a:cubicBezTo>
                    <a:pt x="56" y="88"/>
                    <a:pt x="61" y="82"/>
                    <a:pt x="61" y="76"/>
                  </a:cubicBezTo>
                  <a:cubicBezTo>
                    <a:pt x="61" y="70"/>
                    <a:pt x="56" y="65"/>
                    <a:pt x="50" y="65"/>
                  </a:cubicBezTo>
                  <a:cubicBezTo>
                    <a:pt x="44" y="65"/>
                    <a:pt x="39" y="70"/>
                    <a:pt x="39" y="76"/>
                  </a:cubicBezTo>
                  <a:close/>
                  <a:moveTo>
                    <a:pt x="91" y="8"/>
                  </a:moveTo>
                  <a:cubicBezTo>
                    <a:pt x="70" y="8"/>
                    <a:pt x="54" y="20"/>
                    <a:pt x="52" y="44"/>
                  </a:cubicBezTo>
                  <a:cubicBezTo>
                    <a:pt x="130" y="44"/>
                    <a:pt x="130" y="44"/>
                    <a:pt x="130" y="44"/>
                  </a:cubicBezTo>
                  <a:cubicBezTo>
                    <a:pt x="129" y="20"/>
                    <a:pt x="112" y="8"/>
                    <a:pt x="91" y="8"/>
                  </a:cubicBezTo>
                  <a:close/>
                  <a:moveTo>
                    <a:pt x="134" y="65"/>
                  </a:moveTo>
                  <a:cubicBezTo>
                    <a:pt x="128" y="65"/>
                    <a:pt x="122" y="70"/>
                    <a:pt x="122" y="76"/>
                  </a:cubicBezTo>
                  <a:cubicBezTo>
                    <a:pt x="122" y="82"/>
                    <a:pt x="128" y="88"/>
                    <a:pt x="134" y="88"/>
                  </a:cubicBezTo>
                  <a:cubicBezTo>
                    <a:pt x="140" y="88"/>
                    <a:pt x="145" y="82"/>
                    <a:pt x="145" y="76"/>
                  </a:cubicBezTo>
                  <a:cubicBezTo>
                    <a:pt x="145" y="70"/>
                    <a:pt x="140" y="65"/>
                    <a:pt x="134" y="6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8"/>
            <p:cNvSpPr>
              <a:spLocks noEditPoints="1"/>
            </p:cNvSpPr>
            <p:nvPr userDrawn="1"/>
          </p:nvSpPr>
          <p:spPr bwMode="auto">
            <a:xfrm rot="1164480">
              <a:off x="2012106" y="263362"/>
              <a:ext cx="687913" cy="663670"/>
            </a:xfrm>
            <a:custGeom>
              <a:avLst/>
              <a:gdLst>
                <a:gd name="T0" fmla="*/ 165 w 192"/>
                <a:gd name="T1" fmla="*/ 65 h 185"/>
                <a:gd name="T2" fmla="*/ 192 w 192"/>
                <a:gd name="T3" fmla="*/ 137 h 185"/>
                <a:gd name="T4" fmla="*/ 0 w 192"/>
                <a:gd name="T5" fmla="*/ 185 h 185"/>
                <a:gd name="T6" fmla="*/ 11 w 192"/>
                <a:gd name="T7" fmla="*/ 137 h 185"/>
                <a:gd name="T8" fmla="*/ 43 w 192"/>
                <a:gd name="T9" fmla="*/ 49 h 185"/>
                <a:gd name="T10" fmla="*/ 105 w 192"/>
                <a:gd name="T11" fmla="*/ 49 h 185"/>
                <a:gd name="T12" fmla="*/ 112 w 192"/>
                <a:gd name="T13" fmla="*/ 36 h 185"/>
                <a:gd name="T14" fmla="*/ 83 w 192"/>
                <a:gd name="T15" fmla="*/ 0 h 185"/>
                <a:gd name="T16" fmla="*/ 164 w 192"/>
                <a:gd name="T17" fmla="*/ 36 h 185"/>
                <a:gd name="T18" fmla="*/ 136 w 192"/>
                <a:gd name="T19" fmla="*/ 49 h 185"/>
                <a:gd name="T20" fmla="*/ 148 w 192"/>
                <a:gd name="T21" fmla="*/ 28 h 185"/>
                <a:gd name="T22" fmla="*/ 100 w 192"/>
                <a:gd name="T23" fmla="*/ 9 h 185"/>
                <a:gd name="T24" fmla="*/ 148 w 192"/>
                <a:gd name="T25" fmla="*/ 28 h 185"/>
                <a:gd name="T26" fmla="*/ 148 w 192"/>
                <a:gd name="T27" fmla="*/ 104 h 185"/>
                <a:gd name="T28" fmla="*/ 136 w 192"/>
                <a:gd name="T29" fmla="*/ 92 h 185"/>
                <a:gd name="T30" fmla="*/ 136 w 192"/>
                <a:gd name="T31" fmla="*/ 116 h 185"/>
                <a:gd name="T32" fmla="*/ 148 w 192"/>
                <a:gd name="T33" fmla="*/ 128 h 185"/>
                <a:gd name="T34" fmla="*/ 136 w 192"/>
                <a:gd name="T35" fmla="*/ 116 h 185"/>
                <a:gd name="T36" fmla="*/ 124 w 192"/>
                <a:gd name="T37" fmla="*/ 104 h 185"/>
                <a:gd name="T38" fmla="*/ 112 w 192"/>
                <a:gd name="T39" fmla="*/ 92 h 185"/>
                <a:gd name="T40" fmla="*/ 112 w 192"/>
                <a:gd name="T41" fmla="*/ 116 h 185"/>
                <a:gd name="T42" fmla="*/ 124 w 192"/>
                <a:gd name="T43" fmla="*/ 128 h 185"/>
                <a:gd name="T44" fmla="*/ 112 w 192"/>
                <a:gd name="T45" fmla="*/ 116 h 185"/>
                <a:gd name="T46" fmla="*/ 124 w 192"/>
                <a:gd name="T47" fmla="*/ 80 h 185"/>
                <a:gd name="T48" fmla="*/ 112 w 192"/>
                <a:gd name="T49" fmla="*/ 68 h 185"/>
                <a:gd name="T50" fmla="*/ 136 w 192"/>
                <a:gd name="T51" fmla="*/ 68 h 185"/>
                <a:gd name="T52" fmla="*/ 148 w 192"/>
                <a:gd name="T53" fmla="*/ 80 h 185"/>
                <a:gd name="T54" fmla="*/ 136 w 192"/>
                <a:gd name="T55" fmla="*/ 68 h 185"/>
                <a:gd name="T56" fmla="*/ 12 w 192"/>
                <a:gd name="T57" fmla="*/ 168 h 185"/>
                <a:gd name="T58" fmla="*/ 179 w 192"/>
                <a:gd name="T59" fmla="*/ 148 h 185"/>
                <a:gd name="T60" fmla="*/ 96 w 192"/>
                <a:gd name="T61" fmla="*/ 68 h 185"/>
                <a:gd name="T62" fmla="*/ 36 w 192"/>
                <a:gd name="T63" fmla="*/ 96 h 185"/>
                <a:gd name="T64" fmla="*/ 96 w 192"/>
                <a:gd name="T65" fmla="*/ 68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2" h="185">
                  <a:moveTo>
                    <a:pt x="147" y="49"/>
                  </a:moveTo>
                  <a:cubicBezTo>
                    <a:pt x="157" y="49"/>
                    <a:pt x="165" y="57"/>
                    <a:pt x="165" y="65"/>
                  </a:cubicBezTo>
                  <a:cubicBezTo>
                    <a:pt x="180" y="137"/>
                    <a:pt x="180" y="137"/>
                    <a:pt x="180" y="137"/>
                  </a:cubicBezTo>
                  <a:cubicBezTo>
                    <a:pt x="192" y="137"/>
                    <a:pt x="192" y="137"/>
                    <a:pt x="192" y="137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11" y="137"/>
                    <a:pt x="11" y="137"/>
                    <a:pt x="11" y="137"/>
                  </a:cubicBezTo>
                  <a:cubicBezTo>
                    <a:pt x="25" y="65"/>
                    <a:pt x="25" y="65"/>
                    <a:pt x="25" y="65"/>
                  </a:cubicBezTo>
                  <a:cubicBezTo>
                    <a:pt x="25" y="57"/>
                    <a:pt x="33" y="49"/>
                    <a:pt x="43" y="49"/>
                  </a:cubicBezTo>
                  <a:cubicBezTo>
                    <a:pt x="43" y="49"/>
                    <a:pt x="70" y="49"/>
                    <a:pt x="95" y="49"/>
                  </a:cubicBezTo>
                  <a:cubicBezTo>
                    <a:pt x="98" y="49"/>
                    <a:pt x="101" y="49"/>
                    <a:pt x="105" y="49"/>
                  </a:cubicBezTo>
                  <a:cubicBezTo>
                    <a:pt x="107" y="49"/>
                    <a:pt x="110" y="49"/>
                    <a:pt x="112" y="49"/>
                  </a:cubicBezTo>
                  <a:cubicBezTo>
                    <a:pt x="112" y="36"/>
                    <a:pt x="112" y="36"/>
                    <a:pt x="112" y="36"/>
                  </a:cubicBezTo>
                  <a:cubicBezTo>
                    <a:pt x="83" y="36"/>
                    <a:pt x="83" y="36"/>
                    <a:pt x="83" y="36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64" y="36"/>
                    <a:pt x="164" y="36"/>
                    <a:pt x="164" y="36"/>
                  </a:cubicBezTo>
                  <a:cubicBezTo>
                    <a:pt x="136" y="36"/>
                    <a:pt x="136" y="36"/>
                    <a:pt x="136" y="36"/>
                  </a:cubicBezTo>
                  <a:cubicBezTo>
                    <a:pt x="136" y="49"/>
                    <a:pt x="136" y="49"/>
                    <a:pt x="136" y="49"/>
                  </a:cubicBezTo>
                  <a:cubicBezTo>
                    <a:pt x="142" y="49"/>
                    <a:pt x="147" y="49"/>
                    <a:pt x="147" y="49"/>
                  </a:cubicBezTo>
                  <a:close/>
                  <a:moveTo>
                    <a:pt x="148" y="28"/>
                  </a:moveTo>
                  <a:cubicBezTo>
                    <a:pt x="148" y="9"/>
                    <a:pt x="148" y="9"/>
                    <a:pt x="148" y="9"/>
                  </a:cubicBezTo>
                  <a:cubicBezTo>
                    <a:pt x="100" y="9"/>
                    <a:pt x="100" y="9"/>
                    <a:pt x="100" y="9"/>
                  </a:cubicBezTo>
                  <a:cubicBezTo>
                    <a:pt x="100" y="28"/>
                    <a:pt x="100" y="28"/>
                    <a:pt x="100" y="28"/>
                  </a:cubicBezTo>
                  <a:lnTo>
                    <a:pt x="148" y="28"/>
                  </a:lnTo>
                  <a:close/>
                  <a:moveTo>
                    <a:pt x="136" y="104"/>
                  </a:moveTo>
                  <a:cubicBezTo>
                    <a:pt x="148" y="104"/>
                    <a:pt x="148" y="104"/>
                    <a:pt x="148" y="104"/>
                  </a:cubicBezTo>
                  <a:cubicBezTo>
                    <a:pt x="148" y="92"/>
                    <a:pt x="148" y="92"/>
                    <a:pt x="148" y="92"/>
                  </a:cubicBezTo>
                  <a:cubicBezTo>
                    <a:pt x="136" y="92"/>
                    <a:pt x="136" y="92"/>
                    <a:pt x="136" y="92"/>
                  </a:cubicBezTo>
                  <a:lnTo>
                    <a:pt x="136" y="104"/>
                  </a:lnTo>
                  <a:close/>
                  <a:moveTo>
                    <a:pt x="136" y="116"/>
                  </a:moveTo>
                  <a:cubicBezTo>
                    <a:pt x="136" y="128"/>
                    <a:pt x="136" y="128"/>
                    <a:pt x="136" y="128"/>
                  </a:cubicBezTo>
                  <a:cubicBezTo>
                    <a:pt x="140" y="128"/>
                    <a:pt x="142" y="128"/>
                    <a:pt x="148" y="128"/>
                  </a:cubicBezTo>
                  <a:cubicBezTo>
                    <a:pt x="148" y="116"/>
                    <a:pt x="148" y="116"/>
                    <a:pt x="148" y="116"/>
                  </a:cubicBezTo>
                  <a:lnTo>
                    <a:pt x="136" y="116"/>
                  </a:lnTo>
                  <a:close/>
                  <a:moveTo>
                    <a:pt x="112" y="104"/>
                  </a:moveTo>
                  <a:cubicBezTo>
                    <a:pt x="124" y="104"/>
                    <a:pt x="124" y="104"/>
                    <a:pt x="124" y="104"/>
                  </a:cubicBezTo>
                  <a:cubicBezTo>
                    <a:pt x="124" y="92"/>
                    <a:pt x="124" y="92"/>
                    <a:pt x="124" y="92"/>
                  </a:cubicBezTo>
                  <a:cubicBezTo>
                    <a:pt x="112" y="92"/>
                    <a:pt x="112" y="92"/>
                    <a:pt x="112" y="92"/>
                  </a:cubicBezTo>
                  <a:lnTo>
                    <a:pt x="112" y="104"/>
                  </a:lnTo>
                  <a:close/>
                  <a:moveTo>
                    <a:pt x="112" y="116"/>
                  </a:moveTo>
                  <a:cubicBezTo>
                    <a:pt x="112" y="128"/>
                    <a:pt x="112" y="128"/>
                    <a:pt x="112" y="128"/>
                  </a:cubicBezTo>
                  <a:cubicBezTo>
                    <a:pt x="117" y="128"/>
                    <a:pt x="120" y="128"/>
                    <a:pt x="124" y="128"/>
                  </a:cubicBezTo>
                  <a:cubicBezTo>
                    <a:pt x="124" y="116"/>
                    <a:pt x="124" y="116"/>
                    <a:pt x="124" y="116"/>
                  </a:cubicBezTo>
                  <a:lnTo>
                    <a:pt x="112" y="116"/>
                  </a:lnTo>
                  <a:close/>
                  <a:moveTo>
                    <a:pt x="112" y="80"/>
                  </a:moveTo>
                  <a:cubicBezTo>
                    <a:pt x="124" y="80"/>
                    <a:pt x="124" y="80"/>
                    <a:pt x="124" y="80"/>
                  </a:cubicBezTo>
                  <a:cubicBezTo>
                    <a:pt x="124" y="68"/>
                    <a:pt x="124" y="68"/>
                    <a:pt x="124" y="68"/>
                  </a:cubicBezTo>
                  <a:cubicBezTo>
                    <a:pt x="120" y="68"/>
                    <a:pt x="117" y="68"/>
                    <a:pt x="112" y="68"/>
                  </a:cubicBezTo>
                  <a:lnTo>
                    <a:pt x="112" y="80"/>
                  </a:lnTo>
                  <a:close/>
                  <a:moveTo>
                    <a:pt x="136" y="68"/>
                  </a:moveTo>
                  <a:cubicBezTo>
                    <a:pt x="136" y="80"/>
                    <a:pt x="136" y="80"/>
                    <a:pt x="136" y="80"/>
                  </a:cubicBezTo>
                  <a:cubicBezTo>
                    <a:pt x="148" y="80"/>
                    <a:pt x="148" y="80"/>
                    <a:pt x="148" y="80"/>
                  </a:cubicBezTo>
                  <a:cubicBezTo>
                    <a:pt x="148" y="68"/>
                    <a:pt x="148" y="68"/>
                    <a:pt x="148" y="68"/>
                  </a:cubicBezTo>
                  <a:cubicBezTo>
                    <a:pt x="138" y="68"/>
                    <a:pt x="142" y="68"/>
                    <a:pt x="136" y="68"/>
                  </a:cubicBezTo>
                  <a:close/>
                  <a:moveTo>
                    <a:pt x="12" y="148"/>
                  </a:moveTo>
                  <a:cubicBezTo>
                    <a:pt x="12" y="168"/>
                    <a:pt x="12" y="168"/>
                    <a:pt x="12" y="168"/>
                  </a:cubicBezTo>
                  <a:cubicBezTo>
                    <a:pt x="179" y="168"/>
                    <a:pt x="179" y="168"/>
                    <a:pt x="179" y="168"/>
                  </a:cubicBezTo>
                  <a:cubicBezTo>
                    <a:pt x="179" y="148"/>
                    <a:pt x="179" y="148"/>
                    <a:pt x="179" y="148"/>
                  </a:cubicBezTo>
                  <a:lnTo>
                    <a:pt x="12" y="148"/>
                  </a:lnTo>
                  <a:close/>
                  <a:moveTo>
                    <a:pt x="96" y="68"/>
                  </a:moveTo>
                  <a:cubicBezTo>
                    <a:pt x="57" y="68"/>
                    <a:pt x="52" y="68"/>
                    <a:pt x="36" y="68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51" y="96"/>
                    <a:pt x="75" y="96"/>
                    <a:pt x="96" y="96"/>
                  </a:cubicBezTo>
                  <a:lnTo>
                    <a:pt x="96" y="6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0"/>
            <p:cNvSpPr>
              <a:spLocks noEditPoints="1"/>
            </p:cNvSpPr>
            <p:nvPr userDrawn="1"/>
          </p:nvSpPr>
          <p:spPr bwMode="auto">
            <a:xfrm rot="18356885">
              <a:off x="1009629" y="4625340"/>
              <a:ext cx="540937" cy="718218"/>
            </a:xfrm>
            <a:custGeom>
              <a:avLst/>
              <a:gdLst>
                <a:gd name="T0" fmla="*/ 9 w 151"/>
                <a:gd name="T1" fmla="*/ 0 h 200"/>
                <a:gd name="T2" fmla="*/ 0 w 151"/>
                <a:gd name="T3" fmla="*/ 191 h 200"/>
                <a:gd name="T4" fmla="*/ 142 w 151"/>
                <a:gd name="T5" fmla="*/ 200 h 200"/>
                <a:gd name="T6" fmla="*/ 151 w 151"/>
                <a:gd name="T7" fmla="*/ 10 h 200"/>
                <a:gd name="T8" fmla="*/ 50 w 151"/>
                <a:gd name="T9" fmla="*/ 161 h 200"/>
                <a:gd name="T10" fmla="*/ 29 w 151"/>
                <a:gd name="T11" fmla="*/ 165 h 200"/>
                <a:gd name="T12" fmla="*/ 24 w 151"/>
                <a:gd name="T13" fmla="*/ 152 h 200"/>
                <a:gd name="T14" fmla="*/ 46 w 151"/>
                <a:gd name="T15" fmla="*/ 148 h 200"/>
                <a:gd name="T16" fmla="*/ 50 w 151"/>
                <a:gd name="T17" fmla="*/ 161 h 200"/>
                <a:gd name="T18" fmla="*/ 46 w 151"/>
                <a:gd name="T19" fmla="*/ 137 h 200"/>
                <a:gd name="T20" fmla="*/ 24 w 151"/>
                <a:gd name="T21" fmla="*/ 133 h 200"/>
                <a:gd name="T22" fmla="*/ 29 w 151"/>
                <a:gd name="T23" fmla="*/ 120 h 200"/>
                <a:gd name="T24" fmla="*/ 50 w 151"/>
                <a:gd name="T25" fmla="*/ 124 h 200"/>
                <a:gd name="T26" fmla="*/ 50 w 151"/>
                <a:gd name="T27" fmla="*/ 105 h 200"/>
                <a:gd name="T28" fmla="*/ 29 w 151"/>
                <a:gd name="T29" fmla="*/ 109 h 200"/>
                <a:gd name="T30" fmla="*/ 24 w 151"/>
                <a:gd name="T31" fmla="*/ 96 h 200"/>
                <a:gd name="T32" fmla="*/ 46 w 151"/>
                <a:gd name="T33" fmla="*/ 92 h 200"/>
                <a:gd name="T34" fmla="*/ 50 w 151"/>
                <a:gd name="T35" fmla="*/ 105 h 200"/>
                <a:gd name="T36" fmla="*/ 83 w 151"/>
                <a:gd name="T37" fmla="*/ 165 h 200"/>
                <a:gd name="T38" fmla="*/ 63 w 151"/>
                <a:gd name="T39" fmla="*/ 161 h 200"/>
                <a:gd name="T40" fmla="*/ 67 w 151"/>
                <a:gd name="T41" fmla="*/ 148 h 200"/>
                <a:gd name="T42" fmla="*/ 88 w 151"/>
                <a:gd name="T43" fmla="*/ 152 h 200"/>
                <a:gd name="T44" fmla="*/ 88 w 151"/>
                <a:gd name="T45" fmla="*/ 133 h 200"/>
                <a:gd name="T46" fmla="*/ 67 w 151"/>
                <a:gd name="T47" fmla="*/ 137 h 200"/>
                <a:gd name="T48" fmla="*/ 63 w 151"/>
                <a:gd name="T49" fmla="*/ 124 h 200"/>
                <a:gd name="T50" fmla="*/ 83 w 151"/>
                <a:gd name="T51" fmla="*/ 120 h 200"/>
                <a:gd name="T52" fmla="*/ 88 w 151"/>
                <a:gd name="T53" fmla="*/ 133 h 200"/>
                <a:gd name="T54" fmla="*/ 83 w 151"/>
                <a:gd name="T55" fmla="*/ 109 h 200"/>
                <a:gd name="T56" fmla="*/ 63 w 151"/>
                <a:gd name="T57" fmla="*/ 105 h 200"/>
                <a:gd name="T58" fmla="*/ 67 w 151"/>
                <a:gd name="T59" fmla="*/ 92 h 200"/>
                <a:gd name="T60" fmla="*/ 88 w 151"/>
                <a:gd name="T61" fmla="*/ 96 h 200"/>
                <a:gd name="T62" fmla="*/ 128 w 151"/>
                <a:gd name="T63" fmla="*/ 161 h 200"/>
                <a:gd name="T64" fmla="*/ 104 w 151"/>
                <a:gd name="T65" fmla="*/ 164 h 200"/>
                <a:gd name="T66" fmla="*/ 99 w 151"/>
                <a:gd name="T67" fmla="*/ 152 h 200"/>
                <a:gd name="T68" fmla="*/ 123 w 151"/>
                <a:gd name="T69" fmla="*/ 148 h 200"/>
                <a:gd name="T70" fmla="*/ 128 w 151"/>
                <a:gd name="T71" fmla="*/ 161 h 200"/>
                <a:gd name="T72" fmla="*/ 123 w 151"/>
                <a:gd name="T73" fmla="*/ 136 h 200"/>
                <a:gd name="T74" fmla="*/ 99 w 151"/>
                <a:gd name="T75" fmla="*/ 133 h 200"/>
                <a:gd name="T76" fmla="*/ 104 w 151"/>
                <a:gd name="T77" fmla="*/ 120 h 200"/>
                <a:gd name="T78" fmla="*/ 128 w 151"/>
                <a:gd name="T79" fmla="*/ 124 h 200"/>
                <a:gd name="T80" fmla="*/ 128 w 151"/>
                <a:gd name="T81" fmla="*/ 105 h 200"/>
                <a:gd name="T82" fmla="*/ 104 w 151"/>
                <a:gd name="T83" fmla="*/ 108 h 200"/>
                <a:gd name="T84" fmla="*/ 99 w 151"/>
                <a:gd name="T85" fmla="*/ 96 h 200"/>
                <a:gd name="T86" fmla="*/ 123 w 151"/>
                <a:gd name="T87" fmla="*/ 92 h 200"/>
                <a:gd name="T88" fmla="*/ 128 w 151"/>
                <a:gd name="T89" fmla="*/ 105 h 200"/>
                <a:gd name="T90" fmla="*/ 103 w 151"/>
                <a:gd name="T91" fmla="*/ 72 h 200"/>
                <a:gd name="T92" fmla="*/ 103 w 151"/>
                <a:gd name="T93" fmla="*/ 56 h 200"/>
                <a:gd name="T94" fmla="*/ 130 w 151"/>
                <a:gd name="T95" fmla="*/ 63 h 200"/>
                <a:gd name="T96" fmla="*/ 136 w 151"/>
                <a:gd name="T97" fmla="*/ 42 h 200"/>
                <a:gd name="T98" fmla="*/ 22 w 151"/>
                <a:gd name="T99" fmla="*/ 48 h 200"/>
                <a:gd name="T100" fmla="*/ 16 w 151"/>
                <a:gd name="T101" fmla="*/ 23 h 200"/>
                <a:gd name="T102" fmla="*/ 129 w 151"/>
                <a:gd name="T103" fmla="*/ 16 h 200"/>
                <a:gd name="T104" fmla="*/ 136 w 151"/>
                <a:gd name="T105" fmla="*/ 42 h 200"/>
                <a:gd name="T106" fmla="*/ 120 w 151"/>
                <a:gd name="T107" fmla="*/ 23 h 200"/>
                <a:gd name="T108" fmla="*/ 124 w 151"/>
                <a:gd name="T109" fmla="*/ 45 h 200"/>
                <a:gd name="T110" fmla="*/ 127 w 151"/>
                <a:gd name="T111" fmla="*/ 23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1" h="200">
                  <a:moveTo>
                    <a:pt x="142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96"/>
                    <a:pt x="4" y="200"/>
                    <a:pt x="9" y="200"/>
                  </a:cubicBezTo>
                  <a:cubicBezTo>
                    <a:pt x="142" y="200"/>
                    <a:pt x="142" y="200"/>
                    <a:pt x="142" y="200"/>
                  </a:cubicBezTo>
                  <a:cubicBezTo>
                    <a:pt x="147" y="200"/>
                    <a:pt x="151" y="196"/>
                    <a:pt x="151" y="191"/>
                  </a:cubicBezTo>
                  <a:cubicBezTo>
                    <a:pt x="151" y="10"/>
                    <a:pt x="151" y="10"/>
                    <a:pt x="151" y="10"/>
                  </a:cubicBezTo>
                  <a:cubicBezTo>
                    <a:pt x="151" y="4"/>
                    <a:pt x="147" y="0"/>
                    <a:pt x="142" y="0"/>
                  </a:cubicBezTo>
                  <a:close/>
                  <a:moveTo>
                    <a:pt x="50" y="161"/>
                  </a:moveTo>
                  <a:cubicBezTo>
                    <a:pt x="50" y="163"/>
                    <a:pt x="48" y="165"/>
                    <a:pt x="46" y="165"/>
                  </a:cubicBezTo>
                  <a:cubicBezTo>
                    <a:pt x="29" y="165"/>
                    <a:pt x="29" y="165"/>
                    <a:pt x="29" y="165"/>
                  </a:cubicBezTo>
                  <a:cubicBezTo>
                    <a:pt x="26" y="165"/>
                    <a:pt x="24" y="163"/>
                    <a:pt x="24" y="161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4" y="150"/>
                    <a:pt x="26" y="148"/>
                    <a:pt x="29" y="148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8" y="148"/>
                    <a:pt x="50" y="150"/>
                    <a:pt x="50" y="152"/>
                  </a:cubicBezTo>
                  <a:lnTo>
                    <a:pt x="50" y="161"/>
                  </a:lnTo>
                  <a:close/>
                  <a:moveTo>
                    <a:pt x="50" y="133"/>
                  </a:moveTo>
                  <a:cubicBezTo>
                    <a:pt x="50" y="135"/>
                    <a:pt x="48" y="137"/>
                    <a:pt x="46" y="137"/>
                  </a:cubicBezTo>
                  <a:cubicBezTo>
                    <a:pt x="29" y="137"/>
                    <a:pt x="29" y="137"/>
                    <a:pt x="29" y="137"/>
                  </a:cubicBezTo>
                  <a:cubicBezTo>
                    <a:pt x="26" y="137"/>
                    <a:pt x="24" y="135"/>
                    <a:pt x="24" y="133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4" y="122"/>
                    <a:pt x="26" y="120"/>
                    <a:pt x="29" y="120"/>
                  </a:cubicBezTo>
                  <a:cubicBezTo>
                    <a:pt x="46" y="120"/>
                    <a:pt x="46" y="120"/>
                    <a:pt x="46" y="120"/>
                  </a:cubicBezTo>
                  <a:cubicBezTo>
                    <a:pt x="48" y="120"/>
                    <a:pt x="50" y="122"/>
                    <a:pt x="50" y="124"/>
                  </a:cubicBezTo>
                  <a:lnTo>
                    <a:pt x="50" y="133"/>
                  </a:lnTo>
                  <a:close/>
                  <a:moveTo>
                    <a:pt x="50" y="105"/>
                  </a:moveTo>
                  <a:cubicBezTo>
                    <a:pt x="50" y="107"/>
                    <a:pt x="48" y="109"/>
                    <a:pt x="46" y="109"/>
                  </a:cubicBezTo>
                  <a:cubicBezTo>
                    <a:pt x="29" y="109"/>
                    <a:pt x="29" y="109"/>
                    <a:pt x="29" y="109"/>
                  </a:cubicBezTo>
                  <a:cubicBezTo>
                    <a:pt x="26" y="109"/>
                    <a:pt x="24" y="107"/>
                    <a:pt x="24" y="105"/>
                  </a:cubicBezTo>
                  <a:cubicBezTo>
                    <a:pt x="24" y="96"/>
                    <a:pt x="24" y="96"/>
                    <a:pt x="24" y="96"/>
                  </a:cubicBezTo>
                  <a:cubicBezTo>
                    <a:pt x="24" y="94"/>
                    <a:pt x="26" y="92"/>
                    <a:pt x="29" y="92"/>
                  </a:cubicBezTo>
                  <a:cubicBezTo>
                    <a:pt x="46" y="92"/>
                    <a:pt x="46" y="92"/>
                    <a:pt x="46" y="92"/>
                  </a:cubicBezTo>
                  <a:cubicBezTo>
                    <a:pt x="48" y="92"/>
                    <a:pt x="50" y="94"/>
                    <a:pt x="50" y="96"/>
                  </a:cubicBezTo>
                  <a:lnTo>
                    <a:pt x="50" y="105"/>
                  </a:lnTo>
                  <a:close/>
                  <a:moveTo>
                    <a:pt x="88" y="161"/>
                  </a:moveTo>
                  <a:cubicBezTo>
                    <a:pt x="88" y="163"/>
                    <a:pt x="86" y="165"/>
                    <a:pt x="83" y="165"/>
                  </a:cubicBezTo>
                  <a:cubicBezTo>
                    <a:pt x="67" y="165"/>
                    <a:pt x="67" y="165"/>
                    <a:pt x="67" y="165"/>
                  </a:cubicBezTo>
                  <a:cubicBezTo>
                    <a:pt x="65" y="165"/>
                    <a:pt x="63" y="163"/>
                    <a:pt x="63" y="161"/>
                  </a:cubicBezTo>
                  <a:cubicBezTo>
                    <a:pt x="63" y="152"/>
                    <a:pt x="63" y="152"/>
                    <a:pt x="63" y="152"/>
                  </a:cubicBezTo>
                  <a:cubicBezTo>
                    <a:pt x="63" y="150"/>
                    <a:pt x="65" y="148"/>
                    <a:pt x="67" y="148"/>
                  </a:cubicBezTo>
                  <a:cubicBezTo>
                    <a:pt x="83" y="148"/>
                    <a:pt x="83" y="148"/>
                    <a:pt x="83" y="148"/>
                  </a:cubicBezTo>
                  <a:cubicBezTo>
                    <a:pt x="86" y="148"/>
                    <a:pt x="88" y="150"/>
                    <a:pt x="88" y="152"/>
                  </a:cubicBezTo>
                  <a:lnTo>
                    <a:pt x="88" y="161"/>
                  </a:lnTo>
                  <a:close/>
                  <a:moveTo>
                    <a:pt x="88" y="133"/>
                  </a:moveTo>
                  <a:cubicBezTo>
                    <a:pt x="88" y="135"/>
                    <a:pt x="86" y="137"/>
                    <a:pt x="83" y="137"/>
                  </a:cubicBezTo>
                  <a:cubicBezTo>
                    <a:pt x="67" y="137"/>
                    <a:pt x="67" y="137"/>
                    <a:pt x="67" y="137"/>
                  </a:cubicBezTo>
                  <a:cubicBezTo>
                    <a:pt x="65" y="137"/>
                    <a:pt x="63" y="135"/>
                    <a:pt x="63" y="133"/>
                  </a:cubicBezTo>
                  <a:cubicBezTo>
                    <a:pt x="63" y="124"/>
                    <a:pt x="63" y="124"/>
                    <a:pt x="63" y="124"/>
                  </a:cubicBezTo>
                  <a:cubicBezTo>
                    <a:pt x="63" y="122"/>
                    <a:pt x="65" y="120"/>
                    <a:pt x="67" y="120"/>
                  </a:cubicBezTo>
                  <a:cubicBezTo>
                    <a:pt x="83" y="120"/>
                    <a:pt x="83" y="120"/>
                    <a:pt x="83" y="120"/>
                  </a:cubicBezTo>
                  <a:cubicBezTo>
                    <a:pt x="86" y="120"/>
                    <a:pt x="88" y="122"/>
                    <a:pt x="88" y="124"/>
                  </a:cubicBezTo>
                  <a:lnTo>
                    <a:pt x="88" y="133"/>
                  </a:lnTo>
                  <a:close/>
                  <a:moveTo>
                    <a:pt x="88" y="105"/>
                  </a:moveTo>
                  <a:cubicBezTo>
                    <a:pt x="88" y="107"/>
                    <a:pt x="86" y="109"/>
                    <a:pt x="83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5" y="109"/>
                    <a:pt x="63" y="107"/>
                    <a:pt x="63" y="105"/>
                  </a:cubicBezTo>
                  <a:cubicBezTo>
                    <a:pt x="63" y="96"/>
                    <a:pt x="63" y="96"/>
                    <a:pt x="63" y="96"/>
                  </a:cubicBezTo>
                  <a:cubicBezTo>
                    <a:pt x="63" y="94"/>
                    <a:pt x="65" y="92"/>
                    <a:pt x="67" y="92"/>
                  </a:cubicBezTo>
                  <a:cubicBezTo>
                    <a:pt x="83" y="92"/>
                    <a:pt x="83" y="92"/>
                    <a:pt x="83" y="92"/>
                  </a:cubicBezTo>
                  <a:cubicBezTo>
                    <a:pt x="86" y="92"/>
                    <a:pt x="88" y="94"/>
                    <a:pt x="88" y="96"/>
                  </a:cubicBezTo>
                  <a:lnTo>
                    <a:pt x="88" y="105"/>
                  </a:lnTo>
                  <a:close/>
                  <a:moveTo>
                    <a:pt x="128" y="161"/>
                  </a:moveTo>
                  <a:cubicBezTo>
                    <a:pt x="128" y="163"/>
                    <a:pt x="125" y="164"/>
                    <a:pt x="123" y="164"/>
                  </a:cubicBezTo>
                  <a:cubicBezTo>
                    <a:pt x="104" y="164"/>
                    <a:pt x="104" y="164"/>
                    <a:pt x="104" y="164"/>
                  </a:cubicBezTo>
                  <a:cubicBezTo>
                    <a:pt x="102" y="164"/>
                    <a:pt x="99" y="163"/>
                    <a:pt x="99" y="161"/>
                  </a:cubicBezTo>
                  <a:cubicBezTo>
                    <a:pt x="99" y="152"/>
                    <a:pt x="99" y="152"/>
                    <a:pt x="99" y="152"/>
                  </a:cubicBezTo>
                  <a:cubicBezTo>
                    <a:pt x="99" y="150"/>
                    <a:pt x="102" y="148"/>
                    <a:pt x="104" y="148"/>
                  </a:cubicBezTo>
                  <a:cubicBezTo>
                    <a:pt x="123" y="148"/>
                    <a:pt x="123" y="148"/>
                    <a:pt x="123" y="148"/>
                  </a:cubicBezTo>
                  <a:cubicBezTo>
                    <a:pt x="125" y="148"/>
                    <a:pt x="128" y="150"/>
                    <a:pt x="128" y="152"/>
                  </a:cubicBezTo>
                  <a:lnTo>
                    <a:pt x="128" y="161"/>
                  </a:lnTo>
                  <a:close/>
                  <a:moveTo>
                    <a:pt x="128" y="133"/>
                  </a:moveTo>
                  <a:cubicBezTo>
                    <a:pt x="128" y="135"/>
                    <a:pt x="125" y="136"/>
                    <a:pt x="123" y="136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2" y="136"/>
                    <a:pt x="99" y="135"/>
                    <a:pt x="99" y="133"/>
                  </a:cubicBezTo>
                  <a:cubicBezTo>
                    <a:pt x="99" y="124"/>
                    <a:pt x="99" y="124"/>
                    <a:pt x="99" y="124"/>
                  </a:cubicBezTo>
                  <a:cubicBezTo>
                    <a:pt x="99" y="122"/>
                    <a:pt x="102" y="120"/>
                    <a:pt x="104" y="120"/>
                  </a:cubicBezTo>
                  <a:cubicBezTo>
                    <a:pt x="123" y="120"/>
                    <a:pt x="123" y="120"/>
                    <a:pt x="123" y="120"/>
                  </a:cubicBezTo>
                  <a:cubicBezTo>
                    <a:pt x="125" y="120"/>
                    <a:pt x="128" y="122"/>
                    <a:pt x="128" y="124"/>
                  </a:cubicBezTo>
                  <a:lnTo>
                    <a:pt x="128" y="133"/>
                  </a:lnTo>
                  <a:close/>
                  <a:moveTo>
                    <a:pt x="128" y="105"/>
                  </a:moveTo>
                  <a:cubicBezTo>
                    <a:pt x="128" y="107"/>
                    <a:pt x="125" y="108"/>
                    <a:pt x="123" y="108"/>
                  </a:cubicBezTo>
                  <a:cubicBezTo>
                    <a:pt x="104" y="108"/>
                    <a:pt x="104" y="108"/>
                    <a:pt x="104" y="108"/>
                  </a:cubicBezTo>
                  <a:cubicBezTo>
                    <a:pt x="102" y="108"/>
                    <a:pt x="99" y="107"/>
                    <a:pt x="99" y="105"/>
                  </a:cubicBezTo>
                  <a:cubicBezTo>
                    <a:pt x="99" y="96"/>
                    <a:pt x="99" y="96"/>
                    <a:pt x="99" y="96"/>
                  </a:cubicBezTo>
                  <a:cubicBezTo>
                    <a:pt x="99" y="94"/>
                    <a:pt x="102" y="92"/>
                    <a:pt x="104" y="92"/>
                  </a:cubicBezTo>
                  <a:cubicBezTo>
                    <a:pt x="123" y="92"/>
                    <a:pt x="123" y="92"/>
                    <a:pt x="123" y="92"/>
                  </a:cubicBezTo>
                  <a:cubicBezTo>
                    <a:pt x="125" y="92"/>
                    <a:pt x="128" y="94"/>
                    <a:pt x="128" y="96"/>
                  </a:cubicBezTo>
                  <a:lnTo>
                    <a:pt x="128" y="105"/>
                  </a:lnTo>
                  <a:close/>
                  <a:moveTo>
                    <a:pt x="126" y="72"/>
                  </a:moveTo>
                  <a:cubicBezTo>
                    <a:pt x="103" y="72"/>
                    <a:pt x="103" y="72"/>
                    <a:pt x="103" y="72"/>
                  </a:cubicBezTo>
                  <a:cubicBezTo>
                    <a:pt x="100" y="72"/>
                    <a:pt x="99" y="67"/>
                    <a:pt x="99" y="63"/>
                  </a:cubicBezTo>
                  <a:cubicBezTo>
                    <a:pt x="99" y="60"/>
                    <a:pt x="100" y="56"/>
                    <a:pt x="103" y="56"/>
                  </a:cubicBezTo>
                  <a:cubicBezTo>
                    <a:pt x="126" y="56"/>
                    <a:pt x="126" y="56"/>
                    <a:pt x="126" y="56"/>
                  </a:cubicBezTo>
                  <a:cubicBezTo>
                    <a:pt x="128" y="56"/>
                    <a:pt x="130" y="60"/>
                    <a:pt x="130" y="63"/>
                  </a:cubicBezTo>
                  <a:cubicBezTo>
                    <a:pt x="130" y="67"/>
                    <a:pt x="128" y="72"/>
                    <a:pt x="126" y="72"/>
                  </a:cubicBezTo>
                  <a:close/>
                  <a:moveTo>
                    <a:pt x="136" y="42"/>
                  </a:moveTo>
                  <a:cubicBezTo>
                    <a:pt x="136" y="45"/>
                    <a:pt x="133" y="48"/>
                    <a:pt x="129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19" y="48"/>
                    <a:pt x="16" y="45"/>
                    <a:pt x="16" y="42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19"/>
                    <a:pt x="19" y="16"/>
                    <a:pt x="22" y="16"/>
                  </a:cubicBezTo>
                  <a:cubicBezTo>
                    <a:pt x="129" y="16"/>
                    <a:pt x="129" y="16"/>
                    <a:pt x="129" y="16"/>
                  </a:cubicBezTo>
                  <a:cubicBezTo>
                    <a:pt x="133" y="16"/>
                    <a:pt x="136" y="19"/>
                    <a:pt x="136" y="23"/>
                  </a:cubicBezTo>
                  <a:lnTo>
                    <a:pt x="136" y="42"/>
                  </a:lnTo>
                  <a:close/>
                  <a:moveTo>
                    <a:pt x="124" y="20"/>
                  </a:moveTo>
                  <a:cubicBezTo>
                    <a:pt x="122" y="20"/>
                    <a:pt x="120" y="21"/>
                    <a:pt x="120" y="23"/>
                  </a:cubicBezTo>
                  <a:cubicBezTo>
                    <a:pt x="120" y="42"/>
                    <a:pt x="120" y="42"/>
                    <a:pt x="120" y="42"/>
                  </a:cubicBezTo>
                  <a:cubicBezTo>
                    <a:pt x="120" y="44"/>
                    <a:pt x="122" y="45"/>
                    <a:pt x="124" y="45"/>
                  </a:cubicBezTo>
                  <a:cubicBezTo>
                    <a:pt x="126" y="45"/>
                    <a:pt x="127" y="44"/>
                    <a:pt x="127" y="42"/>
                  </a:cubicBezTo>
                  <a:cubicBezTo>
                    <a:pt x="127" y="23"/>
                    <a:pt x="127" y="23"/>
                    <a:pt x="127" y="23"/>
                  </a:cubicBezTo>
                  <a:cubicBezTo>
                    <a:pt x="127" y="21"/>
                    <a:pt x="126" y="20"/>
                    <a:pt x="124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1"/>
            <p:cNvSpPr>
              <a:spLocks noEditPoints="1"/>
            </p:cNvSpPr>
            <p:nvPr userDrawn="1"/>
          </p:nvSpPr>
          <p:spPr bwMode="auto">
            <a:xfrm rot="20567118">
              <a:off x="1604830" y="5141931"/>
              <a:ext cx="716703" cy="718218"/>
            </a:xfrm>
            <a:custGeom>
              <a:avLst/>
              <a:gdLst>
                <a:gd name="T0" fmla="*/ 193 w 200"/>
                <a:gd name="T1" fmla="*/ 148 h 200"/>
                <a:gd name="T2" fmla="*/ 158 w 200"/>
                <a:gd name="T3" fmla="*/ 148 h 200"/>
                <a:gd name="T4" fmla="*/ 134 w 200"/>
                <a:gd name="T5" fmla="*/ 126 h 200"/>
                <a:gd name="T6" fmla="*/ 159 w 200"/>
                <a:gd name="T7" fmla="*/ 104 h 200"/>
                <a:gd name="T8" fmla="*/ 193 w 200"/>
                <a:gd name="T9" fmla="*/ 104 h 200"/>
                <a:gd name="T10" fmla="*/ 200 w 200"/>
                <a:gd name="T11" fmla="*/ 110 h 200"/>
                <a:gd name="T12" fmla="*/ 200 w 200"/>
                <a:gd name="T13" fmla="*/ 141 h 200"/>
                <a:gd name="T14" fmla="*/ 193 w 200"/>
                <a:gd name="T15" fmla="*/ 148 h 200"/>
                <a:gd name="T16" fmla="*/ 152 w 200"/>
                <a:gd name="T17" fmla="*/ 117 h 200"/>
                <a:gd name="T18" fmla="*/ 143 w 200"/>
                <a:gd name="T19" fmla="*/ 126 h 200"/>
                <a:gd name="T20" fmla="*/ 152 w 200"/>
                <a:gd name="T21" fmla="*/ 136 h 200"/>
                <a:gd name="T22" fmla="*/ 162 w 200"/>
                <a:gd name="T23" fmla="*/ 126 h 200"/>
                <a:gd name="T24" fmla="*/ 152 w 200"/>
                <a:gd name="T25" fmla="*/ 117 h 200"/>
                <a:gd name="T26" fmla="*/ 134 w 200"/>
                <a:gd name="T27" fmla="*/ 152 h 200"/>
                <a:gd name="T28" fmla="*/ 192 w 200"/>
                <a:gd name="T29" fmla="*/ 152 h 200"/>
                <a:gd name="T30" fmla="*/ 192 w 200"/>
                <a:gd name="T31" fmla="*/ 166 h 200"/>
                <a:gd name="T32" fmla="*/ 160 w 200"/>
                <a:gd name="T33" fmla="*/ 200 h 200"/>
                <a:gd name="T34" fmla="*/ 33 w 200"/>
                <a:gd name="T35" fmla="*/ 200 h 200"/>
                <a:gd name="T36" fmla="*/ 0 w 200"/>
                <a:gd name="T37" fmla="*/ 166 h 200"/>
                <a:gd name="T38" fmla="*/ 0 w 200"/>
                <a:gd name="T39" fmla="*/ 87 h 200"/>
                <a:gd name="T40" fmla="*/ 33 w 200"/>
                <a:gd name="T41" fmla="*/ 52 h 200"/>
                <a:gd name="T42" fmla="*/ 160 w 200"/>
                <a:gd name="T43" fmla="*/ 52 h 200"/>
                <a:gd name="T44" fmla="*/ 192 w 200"/>
                <a:gd name="T45" fmla="*/ 87 h 200"/>
                <a:gd name="T46" fmla="*/ 192 w 200"/>
                <a:gd name="T47" fmla="*/ 100 h 200"/>
                <a:gd name="T48" fmla="*/ 133 w 200"/>
                <a:gd name="T49" fmla="*/ 100 h 200"/>
                <a:gd name="T50" fmla="*/ 134 w 200"/>
                <a:gd name="T51" fmla="*/ 152 h 200"/>
                <a:gd name="T52" fmla="*/ 117 w 200"/>
                <a:gd name="T53" fmla="*/ 21 h 200"/>
                <a:gd name="T54" fmla="*/ 60 w 200"/>
                <a:gd name="T55" fmla="*/ 44 h 200"/>
                <a:gd name="T56" fmla="*/ 27 w 200"/>
                <a:gd name="T57" fmla="*/ 44 h 200"/>
                <a:gd name="T58" fmla="*/ 121 w 200"/>
                <a:gd name="T59" fmla="*/ 0 h 200"/>
                <a:gd name="T60" fmla="*/ 155 w 200"/>
                <a:gd name="T61" fmla="*/ 44 h 200"/>
                <a:gd name="T62" fmla="*/ 134 w 200"/>
                <a:gd name="T63" fmla="*/ 44 h 200"/>
                <a:gd name="T64" fmla="*/ 117 w 200"/>
                <a:gd name="T65" fmla="*/ 2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0" h="200">
                  <a:moveTo>
                    <a:pt x="193" y="148"/>
                  </a:moveTo>
                  <a:cubicBezTo>
                    <a:pt x="193" y="148"/>
                    <a:pt x="177" y="148"/>
                    <a:pt x="158" y="148"/>
                  </a:cubicBezTo>
                  <a:cubicBezTo>
                    <a:pt x="144" y="148"/>
                    <a:pt x="134" y="144"/>
                    <a:pt x="134" y="126"/>
                  </a:cubicBezTo>
                  <a:cubicBezTo>
                    <a:pt x="134" y="110"/>
                    <a:pt x="144" y="104"/>
                    <a:pt x="159" y="104"/>
                  </a:cubicBezTo>
                  <a:cubicBezTo>
                    <a:pt x="193" y="104"/>
                    <a:pt x="193" y="104"/>
                    <a:pt x="193" y="104"/>
                  </a:cubicBezTo>
                  <a:cubicBezTo>
                    <a:pt x="197" y="104"/>
                    <a:pt x="200" y="107"/>
                    <a:pt x="200" y="110"/>
                  </a:cubicBezTo>
                  <a:cubicBezTo>
                    <a:pt x="200" y="141"/>
                    <a:pt x="200" y="141"/>
                    <a:pt x="200" y="141"/>
                  </a:cubicBezTo>
                  <a:cubicBezTo>
                    <a:pt x="200" y="145"/>
                    <a:pt x="197" y="148"/>
                    <a:pt x="193" y="148"/>
                  </a:cubicBezTo>
                  <a:close/>
                  <a:moveTo>
                    <a:pt x="152" y="117"/>
                  </a:moveTo>
                  <a:cubicBezTo>
                    <a:pt x="147" y="117"/>
                    <a:pt x="143" y="121"/>
                    <a:pt x="143" y="126"/>
                  </a:cubicBezTo>
                  <a:cubicBezTo>
                    <a:pt x="143" y="132"/>
                    <a:pt x="147" y="136"/>
                    <a:pt x="152" y="136"/>
                  </a:cubicBezTo>
                  <a:cubicBezTo>
                    <a:pt x="158" y="136"/>
                    <a:pt x="162" y="132"/>
                    <a:pt x="162" y="126"/>
                  </a:cubicBezTo>
                  <a:cubicBezTo>
                    <a:pt x="162" y="121"/>
                    <a:pt x="158" y="117"/>
                    <a:pt x="152" y="117"/>
                  </a:cubicBezTo>
                  <a:close/>
                  <a:moveTo>
                    <a:pt x="134" y="152"/>
                  </a:moveTo>
                  <a:cubicBezTo>
                    <a:pt x="135" y="152"/>
                    <a:pt x="180" y="152"/>
                    <a:pt x="192" y="152"/>
                  </a:cubicBezTo>
                  <a:cubicBezTo>
                    <a:pt x="192" y="160"/>
                    <a:pt x="192" y="166"/>
                    <a:pt x="192" y="166"/>
                  </a:cubicBezTo>
                  <a:cubicBezTo>
                    <a:pt x="192" y="185"/>
                    <a:pt x="178" y="200"/>
                    <a:pt x="160" y="200"/>
                  </a:cubicBezTo>
                  <a:cubicBezTo>
                    <a:pt x="33" y="200"/>
                    <a:pt x="33" y="200"/>
                    <a:pt x="33" y="200"/>
                  </a:cubicBezTo>
                  <a:cubicBezTo>
                    <a:pt x="15" y="200"/>
                    <a:pt x="0" y="185"/>
                    <a:pt x="0" y="166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68"/>
                    <a:pt x="15" y="52"/>
                    <a:pt x="33" y="52"/>
                  </a:cubicBezTo>
                  <a:cubicBezTo>
                    <a:pt x="160" y="52"/>
                    <a:pt x="160" y="52"/>
                    <a:pt x="160" y="52"/>
                  </a:cubicBezTo>
                  <a:cubicBezTo>
                    <a:pt x="178" y="52"/>
                    <a:pt x="192" y="68"/>
                    <a:pt x="192" y="87"/>
                  </a:cubicBezTo>
                  <a:cubicBezTo>
                    <a:pt x="192" y="87"/>
                    <a:pt x="192" y="92"/>
                    <a:pt x="192" y="100"/>
                  </a:cubicBezTo>
                  <a:cubicBezTo>
                    <a:pt x="179" y="100"/>
                    <a:pt x="150" y="100"/>
                    <a:pt x="133" y="100"/>
                  </a:cubicBezTo>
                  <a:cubicBezTo>
                    <a:pt x="120" y="100"/>
                    <a:pt x="120" y="152"/>
                    <a:pt x="134" y="152"/>
                  </a:cubicBezTo>
                  <a:close/>
                  <a:moveTo>
                    <a:pt x="117" y="21"/>
                  </a:moveTo>
                  <a:cubicBezTo>
                    <a:pt x="60" y="44"/>
                    <a:pt x="60" y="44"/>
                    <a:pt x="60" y="44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55" y="44"/>
                    <a:pt x="155" y="44"/>
                    <a:pt x="155" y="44"/>
                  </a:cubicBezTo>
                  <a:cubicBezTo>
                    <a:pt x="134" y="44"/>
                    <a:pt x="134" y="44"/>
                    <a:pt x="134" y="44"/>
                  </a:cubicBezTo>
                  <a:lnTo>
                    <a:pt x="117" y="2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2"/>
            <p:cNvSpPr>
              <a:spLocks noEditPoints="1"/>
            </p:cNvSpPr>
            <p:nvPr userDrawn="1"/>
          </p:nvSpPr>
          <p:spPr bwMode="auto">
            <a:xfrm rot="19786341">
              <a:off x="302225" y="1209990"/>
              <a:ext cx="903378" cy="813802"/>
            </a:xfrm>
            <a:custGeom>
              <a:avLst/>
              <a:gdLst>
                <a:gd name="T0" fmla="*/ 8 w 200"/>
                <a:gd name="T1" fmla="*/ 180 h 180"/>
                <a:gd name="T2" fmla="*/ 8 w 200"/>
                <a:gd name="T3" fmla="*/ 164 h 180"/>
                <a:gd name="T4" fmla="*/ 20 w 200"/>
                <a:gd name="T5" fmla="*/ 100 h 180"/>
                <a:gd name="T6" fmla="*/ 32 w 200"/>
                <a:gd name="T7" fmla="*/ 164 h 180"/>
                <a:gd name="T8" fmla="*/ 80 w 200"/>
                <a:gd name="T9" fmla="*/ 96 h 180"/>
                <a:gd name="T10" fmla="*/ 88 w 200"/>
                <a:gd name="T11" fmla="*/ 164 h 180"/>
                <a:gd name="T12" fmla="*/ 172 w 200"/>
                <a:gd name="T13" fmla="*/ 100 h 180"/>
                <a:gd name="T14" fmla="*/ 184 w 200"/>
                <a:gd name="T15" fmla="*/ 164 h 180"/>
                <a:gd name="T16" fmla="*/ 200 w 200"/>
                <a:gd name="T17" fmla="*/ 172 h 180"/>
                <a:gd name="T18" fmla="*/ 96 w 200"/>
                <a:gd name="T19" fmla="*/ 129 h 180"/>
                <a:gd name="T20" fmla="*/ 129 w 200"/>
                <a:gd name="T21" fmla="*/ 102 h 180"/>
                <a:gd name="T22" fmla="*/ 96 w 200"/>
                <a:gd name="T23" fmla="*/ 129 h 180"/>
                <a:gd name="T24" fmla="*/ 131 w 200"/>
                <a:gd name="T25" fmla="*/ 152 h 180"/>
                <a:gd name="T26" fmla="*/ 158 w 200"/>
                <a:gd name="T27" fmla="*/ 119 h 180"/>
                <a:gd name="T28" fmla="*/ 100 w 200"/>
                <a:gd name="T29" fmla="*/ 149 h 180"/>
                <a:gd name="T30" fmla="*/ 151 w 200"/>
                <a:gd name="T31" fmla="*/ 104 h 180"/>
                <a:gd name="T32" fmla="*/ 100 w 200"/>
                <a:gd name="T33" fmla="*/ 149 h 180"/>
                <a:gd name="T34" fmla="*/ 64 w 200"/>
                <a:gd name="T35" fmla="*/ 102 h 180"/>
                <a:gd name="T36" fmla="*/ 68 w 200"/>
                <a:gd name="T37" fmla="*/ 116 h 180"/>
                <a:gd name="T38" fmla="*/ 71 w 200"/>
                <a:gd name="T39" fmla="*/ 146 h 180"/>
                <a:gd name="T40" fmla="*/ 57 w 200"/>
                <a:gd name="T41" fmla="*/ 146 h 180"/>
                <a:gd name="T42" fmla="*/ 60 w 200"/>
                <a:gd name="T43" fmla="*/ 115 h 180"/>
                <a:gd name="T44" fmla="*/ 181 w 200"/>
                <a:gd name="T45" fmla="*/ 92 h 180"/>
                <a:gd name="T46" fmla="*/ 163 w 200"/>
                <a:gd name="T47" fmla="*/ 76 h 180"/>
                <a:gd name="T48" fmla="*/ 134 w 200"/>
                <a:gd name="T49" fmla="*/ 76 h 180"/>
                <a:gd name="T50" fmla="*/ 116 w 200"/>
                <a:gd name="T51" fmla="*/ 92 h 180"/>
                <a:gd name="T52" fmla="*/ 99 w 200"/>
                <a:gd name="T53" fmla="*/ 76 h 180"/>
                <a:gd name="T54" fmla="*/ 69 w 200"/>
                <a:gd name="T55" fmla="*/ 76 h 180"/>
                <a:gd name="T56" fmla="*/ 51 w 200"/>
                <a:gd name="T57" fmla="*/ 92 h 180"/>
                <a:gd name="T58" fmla="*/ 34 w 200"/>
                <a:gd name="T59" fmla="*/ 76 h 180"/>
                <a:gd name="T60" fmla="*/ 4 w 200"/>
                <a:gd name="T61" fmla="*/ 76 h 180"/>
                <a:gd name="T62" fmla="*/ 4 w 200"/>
                <a:gd name="T63" fmla="*/ 72 h 180"/>
                <a:gd name="T64" fmla="*/ 196 w 200"/>
                <a:gd name="T65" fmla="*/ 76 h 180"/>
                <a:gd name="T66" fmla="*/ 181 w 200"/>
                <a:gd name="T67" fmla="*/ 92 h 180"/>
                <a:gd name="T68" fmla="*/ 177 w 200"/>
                <a:gd name="T69" fmla="*/ 12 h 180"/>
                <a:gd name="T70" fmla="*/ 4 w 200"/>
                <a:gd name="T71" fmla="*/ 68 h 180"/>
                <a:gd name="T72" fmla="*/ 164 w 200"/>
                <a:gd name="T73" fmla="*/ 64 h 180"/>
                <a:gd name="T74" fmla="*/ 160 w 200"/>
                <a:gd name="T75" fmla="*/ 16 h 180"/>
                <a:gd name="T76" fmla="*/ 164 w 200"/>
                <a:gd name="T77" fmla="*/ 64 h 180"/>
                <a:gd name="T78" fmla="*/ 140 w 200"/>
                <a:gd name="T79" fmla="*/ 64 h 180"/>
                <a:gd name="T80" fmla="*/ 124 w 200"/>
                <a:gd name="T81" fmla="*/ 16 h 180"/>
                <a:gd name="T82" fmla="*/ 96 w 200"/>
                <a:gd name="T83" fmla="*/ 64 h 180"/>
                <a:gd name="T84" fmla="*/ 104 w 200"/>
                <a:gd name="T85" fmla="*/ 16 h 180"/>
                <a:gd name="T86" fmla="*/ 96 w 200"/>
                <a:gd name="T87" fmla="*/ 64 h 180"/>
                <a:gd name="T88" fmla="*/ 76 w 200"/>
                <a:gd name="T89" fmla="*/ 16 h 180"/>
                <a:gd name="T90" fmla="*/ 60 w 200"/>
                <a:gd name="T91" fmla="*/ 64 h 180"/>
                <a:gd name="T92" fmla="*/ 36 w 200"/>
                <a:gd name="T93" fmla="*/ 64 h 180"/>
                <a:gd name="T94" fmla="*/ 40 w 200"/>
                <a:gd name="T95" fmla="*/ 16 h 180"/>
                <a:gd name="T96" fmla="*/ 36 w 200"/>
                <a:gd name="T97" fmla="*/ 64 h 180"/>
                <a:gd name="T98" fmla="*/ 180 w 200"/>
                <a:gd name="T99" fmla="*/ 0 h 180"/>
                <a:gd name="T100" fmla="*/ 20 w 200"/>
                <a:gd name="T101" fmla="*/ 8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00" h="180">
                  <a:moveTo>
                    <a:pt x="192" y="180"/>
                  </a:moveTo>
                  <a:cubicBezTo>
                    <a:pt x="8" y="180"/>
                    <a:pt x="8" y="180"/>
                    <a:pt x="8" y="180"/>
                  </a:cubicBezTo>
                  <a:cubicBezTo>
                    <a:pt x="3" y="180"/>
                    <a:pt x="0" y="177"/>
                    <a:pt x="0" y="172"/>
                  </a:cubicBezTo>
                  <a:cubicBezTo>
                    <a:pt x="0" y="168"/>
                    <a:pt x="3" y="164"/>
                    <a:pt x="8" y="164"/>
                  </a:cubicBezTo>
                  <a:cubicBezTo>
                    <a:pt x="20" y="164"/>
                    <a:pt x="20" y="164"/>
                    <a:pt x="20" y="164"/>
                  </a:cubicBezTo>
                  <a:cubicBezTo>
                    <a:pt x="20" y="100"/>
                    <a:pt x="20" y="100"/>
                    <a:pt x="20" y="100"/>
                  </a:cubicBezTo>
                  <a:cubicBezTo>
                    <a:pt x="32" y="100"/>
                    <a:pt x="32" y="100"/>
                    <a:pt x="32" y="100"/>
                  </a:cubicBezTo>
                  <a:cubicBezTo>
                    <a:pt x="32" y="164"/>
                    <a:pt x="32" y="164"/>
                    <a:pt x="32" y="164"/>
                  </a:cubicBezTo>
                  <a:cubicBezTo>
                    <a:pt x="80" y="164"/>
                    <a:pt x="80" y="164"/>
                    <a:pt x="80" y="164"/>
                  </a:cubicBezTo>
                  <a:cubicBezTo>
                    <a:pt x="80" y="96"/>
                    <a:pt x="80" y="96"/>
                    <a:pt x="80" y="96"/>
                  </a:cubicBezTo>
                  <a:cubicBezTo>
                    <a:pt x="88" y="96"/>
                    <a:pt x="88" y="96"/>
                    <a:pt x="88" y="96"/>
                  </a:cubicBezTo>
                  <a:cubicBezTo>
                    <a:pt x="88" y="164"/>
                    <a:pt x="88" y="164"/>
                    <a:pt x="88" y="164"/>
                  </a:cubicBezTo>
                  <a:cubicBezTo>
                    <a:pt x="172" y="164"/>
                    <a:pt x="172" y="164"/>
                    <a:pt x="172" y="164"/>
                  </a:cubicBezTo>
                  <a:cubicBezTo>
                    <a:pt x="172" y="100"/>
                    <a:pt x="172" y="100"/>
                    <a:pt x="172" y="100"/>
                  </a:cubicBezTo>
                  <a:cubicBezTo>
                    <a:pt x="184" y="100"/>
                    <a:pt x="184" y="100"/>
                    <a:pt x="184" y="100"/>
                  </a:cubicBezTo>
                  <a:cubicBezTo>
                    <a:pt x="184" y="164"/>
                    <a:pt x="184" y="164"/>
                    <a:pt x="184" y="164"/>
                  </a:cubicBezTo>
                  <a:cubicBezTo>
                    <a:pt x="192" y="164"/>
                    <a:pt x="192" y="164"/>
                    <a:pt x="192" y="164"/>
                  </a:cubicBezTo>
                  <a:cubicBezTo>
                    <a:pt x="196" y="164"/>
                    <a:pt x="200" y="168"/>
                    <a:pt x="200" y="172"/>
                  </a:cubicBezTo>
                  <a:cubicBezTo>
                    <a:pt x="200" y="177"/>
                    <a:pt x="196" y="180"/>
                    <a:pt x="192" y="180"/>
                  </a:cubicBezTo>
                  <a:close/>
                  <a:moveTo>
                    <a:pt x="96" y="129"/>
                  </a:moveTo>
                  <a:cubicBezTo>
                    <a:pt x="126" y="99"/>
                    <a:pt x="126" y="99"/>
                    <a:pt x="126" y="99"/>
                  </a:cubicBezTo>
                  <a:cubicBezTo>
                    <a:pt x="129" y="102"/>
                    <a:pt x="129" y="102"/>
                    <a:pt x="129" y="102"/>
                  </a:cubicBezTo>
                  <a:cubicBezTo>
                    <a:pt x="99" y="132"/>
                    <a:pt x="99" y="132"/>
                    <a:pt x="99" y="132"/>
                  </a:cubicBezTo>
                  <a:lnTo>
                    <a:pt x="96" y="129"/>
                  </a:lnTo>
                  <a:close/>
                  <a:moveTo>
                    <a:pt x="161" y="122"/>
                  </a:moveTo>
                  <a:cubicBezTo>
                    <a:pt x="131" y="152"/>
                    <a:pt x="131" y="152"/>
                    <a:pt x="131" y="152"/>
                  </a:cubicBezTo>
                  <a:cubicBezTo>
                    <a:pt x="128" y="149"/>
                    <a:pt x="128" y="149"/>
                    <a:pt x="128" y="149"/>
                  </a:cubicBezTo>
                  <a:cubicBezTo>
                    <a:pt x="158" y="119"/>
                    <a:pt x="158" y="119"/>
                    <a:pt x="158" y="119"/>
                  </a:cubicBezTo>
                  <a:lnTo>
                    <a:pt x="161" y="122"/>
                  </a:lnTo>
                  <a:close/>
                  <a:moveTo>
                    <a:pt x="100" y="149"/>
                  </a:moveTo>
                  <a:cubicBezTo>
                    <a:pt x="148" y="101"/>
                    <a:pt x="148" y="101"/>
                    <a:pt x="148" y="101"/>
                  </a:cubicBezTo>
                  <a:cubicBezTo>
                    <a:pt x="151" y="104"/>
                    <a:pt x="151" y="104"/>
                    <a:pt x="151" y="104"/>
                  </a:cubicBezTo>
                  <a:cubicBezTo>
                    <a:pt x="103" y="152"/>
                    <a:pt x="103" y="152"/>
                    <a:pt x="103" y="152"/>
                  </a:cubicBezTo>
                  <a:lnTo>
                    <a:pt x="100" y="149"/>
                  </a:lnTo>
                  <a:close/>
                  <a:moveTo>
                    <a:pt x="57" y="110"/>
                  </a:moveTo>
                  <a:cubicBezTo>
                    <a:pt x="57" y="106"/>
                    <a:pt x="60" y="102"/>
                    <a:pt x="64" y="102"/>
                  </a:cubicBezTo>
                  <a:cubicBezTo>
                    <a:pt x="68" y="102"/>
                    <a:pt x="71" y="106"/>
                    <a:pt x="71" y="110"/>
                  </a:cubicBezTo>
                  <a:cubicBezTo>
                    <a:pt x="71" y="112"/>
                    <a:pt x="70" y="114"/>
                    <a:pt x="68" y="116"/>
                  </a:cubicBezTo>
                  <a:cubicBezTo>
                    <a:pt x="68" y="140"/>
                    <a:pt x="68" y="140"/>
                    <a:pt x="68" y="140"/>
                  </a:cubicBezTo>
                  <a:cubicBezTo>
                    <a:pt x="70" y="141"/>
                    <a:pt x="71" y="143"/>
                    <a:pt x="71" y="146"/>
                  </a:cubicBezTo>
                  <a:cubicBezTo>
                    <a:pt x="71" y="150"/>
                    <a:pt x="68" y="153"/>
                    <a:pt x="64" y="153"/>
                  </a:cubicBezTo>
                  <a:cubicBezTo>
                    <a:pt x="60" y="153"/>
                    <a:pt x="57" y="150"/>
                    <a:pt x="57" y="146"/>
                  </a:cubicBezTo>
                  <a:cubicBezTo>
                    <a:pt x="57" y="143"/>
                    <a:pt x="58" y="141"/>
                    <a:pt x="60" y="140"/>
                  </a:cubicBezTo>
                  <a:cubicBezTo>
                    <a:pt x="60" y="115"/>
                    <a:pt x="60" y="115"/>
                    <a:pt x="60" y="115"/>
                  </a:cubicBezTo>
                  <a:cubicBezTo>
                    <a:pt x="58" y="114"/>
                    <a:pt x="57" y="112"/>
                    <a:pt x="57" y="110"/>
                  </a:cubicBezTo>
                  <a:close/>
                  <a:moveTo>
                    <a:pt x="181" y="92"/>
                  </a:moveTo>
                  <a:cubicBezTo>
                    <a:pt x="173" y="92"/>
                    <a:pt x="167" y="85"/>
                    <a:pt x="166" y="76"/>
                  </a:cubicBezTo>
                  <a:cubicBezTo>
                    <a:pt x="163" y="76"/>
                    <a:pt x="163" y="76"/>
                    <a:pt x="163" y="76"/>
                  </a:cubicBezTo>
                  <a:cubicBezTo>
                    <a:pt x="163" y="85"/>
                    <a:pt x="156" y="92"/>
                    <a:pt x="148" y="92"/>
                  </a:cubicBezTo>
                  <a:cubicBezTo>
                    <a:pt x="141" y="92"/>
                    <a:pt x="134" y="85"/>
                    <a:pt x="134" y="76"/>
                  </a:cubicBezTo>
                  <a:cubicBezTo>
                    <a:pt x="131" y="76"/>
                    <a:pt x="131" y="76"/>
                    <a:pt x="131" y="76"/>
                  </a:cubicBezTo>
                  <a:cubicBezTo>
                    <a:pt x="130" y="85"/>
                    <a:pt x="124" y="92"/>
                    <a:pt x="116" y="92"/>
                  </a:cubicBezTo>
                  <a:cubicBezTo>
                    <a:pt x="108" y="92"/>
                    <a:pt x="102" y="85"/>
                    <a:pt x="101" y="76"/>
                  </a:cubicBezTo>
                  <a:cubicBezTo>
                    <a:pt x="99" y="76"/>
                    <a:pt x="99" y="76"/>
                    <a:pt x="99" y="76"/>
                  </a:cubicBezTo>
                  <a:cubicBezTo>
                    <a:pt x="98" y="85"/>
                    <a:pt x="92" y="92"/>
                    <a:pt x="84" y="92"/>
                  </a:cubicBezTo>
                  <a:cubicBezTo>
                    <a:pt x="76" y="92"/>
                    <a:pt x="69" y="85"/>
                    <a:pt x="69" y="76"/>
                  </a:cubicBezTo>
                  <a:cubicBezTo>
                    <a:pt x="66" y="76"/>
                    <a:pt x="66" y="76"/>
                    <a:pt x="66" y="76"/>
                  </a:cubicBezTo>
                  <a:cubicBezTo>
                    <a:pt x="66" y="85"/>
                    <a:pt x="59" y="92"/>
                    <a:pt x="51" y="92"/>
                  </a:cubicBezTo>
                  <a:cubicBezTo>
                    <a:pt x="44" y="92"/>
                    <a:pt x="37" y="85"/>
                    <a:pt x="37" y="76"/>
                  </a:cubicBezTo>
                  <a:cubicBezTo>
                    <a:pt x="34" y="76"/>
                    <a:pt x="34" y="76"/>
                    <a:pt x="34" y="76"/>
                  </a:cubicBezTo>
                  <a:cubicBezTo>
                    <a:pt x="33" y="85"/>
                    <a:pt x="27" y="92"/>
                    <a:pt x="19" y="92"/>
                  </a:cubicBezTo>
                  <a:cubicBezTo>
                    <a:pt x="11" y="92"/>
                    <a:pt x="5" y="85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196" y="72"/>
                    <a:pt x="196" y="72"/>
                    <a:pt x="196" y="72"/>
                  </a:cubicBezTo>
                  <a:cubicBezTo>
                    <a:pt x="196" y="76"/>
                    <a:pt x="196" y="76"/>
                    <a:pt x="196" y="76"/>
                  </a:cubicBezTo>
                  <a:cubicBezTo>
                    <a:pt x="196" y="76"/>
                    <a:pt x="196" y="76"/>
                    <a:pt x="196" y="76"/>
                  </a:cubicBezTo>
                  <a:cubicBezTo>
                    <a:pt x="195" y="85"/>
                    <a:pt x="189" y="92"/>
                    <a:pt x="181" y="92"/>
                  </a:cubicBezTo>
                  <a:close/>
                  <a:moveTo>
                    <a:pt x="22" y="12"/>
                  </a:moveTo>
                  <a:cubicBezTo>
                    <a:pt x="177" y="12"/>
                    <a:pt x="177" y="12"/>
                    <a:pt x="177" y="12"/>
                  </a:cubicBezTo>
                  <a:cubicBezTo>
                    <a:pt x="196" y="68"/>
                    <a:pt x="196" y="68"/>
                    <a:pt x="196" y="68"/>
                  </a:cubicBezTo>
                  <a:cubicBezTo>
                    <a:pt x="4" y="68"/>
                    <a:pt x="4" y="68"/>
                    <a:pt x="4" y="68"/>
                  </a:cubicBezTo>
                  <a:lnTo>
                    <a:pt x="22" y="12"/>
                  </a:lnTo>
                  <a:close/>
                  <a:moveTo>
                    <a:pt x="164" y="64"/>
                  </a:moveTo>
                  <a:cubicBezTo>
                    <a:pt x="172" y="64"/>
                    <a:pt x="172" y="64"/>
                    <a:pt x="172" y="64"/>
                  </a:cubicBezTo>
                  <a:cubicBezTo>
                    <a:pt x="160" y="16"/>
                    <a:pt x="160" y="16"/>
                    <a:pt x="160" y="16"/>
                  </a:cubicBezTo>
                  <a:cubicBezTo>
                    <a:pt x="152" y="16"/>
                    <a:pt x="152" y="16"/>
                    <a:pt x="152" y="16"/>
                  </a:cubicBezTo>
                  <a:lnTo>
                    <a:pt x="164" y="64"/>
                  </a:lnTo>
                  <a:close/>
                  <a:moveTo>
                    <a:pt x="132" y="64"/>
                  </a:moveTo>
                  <a:cubicBezTo>
                    <a:pt x="140" y="64"/>
                    <a:pt x="140" y="64"/>
                    <a:pt x="140" y="64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24" y="16"/>
                    <a:pt x="124" y="16"/>
                    <a:pt x="124" y="16"/>
                  </a:cubicBezTo>
                  <a:lnTo>
                    <a:pt x="132" y="64"/>
                  </a:lnTo>
                  <a:close/>
                  <a:moveTo>
                    <a:pt x="96" y="64"/>
                  </a:moveTo>
                  <a:cubicBezTo>
                    <a:pt x="104" y="64"/>
                    <a:pt x="104" y="64"/>
                    <a:pt x="104" y="64"/>
                  </a:cubicBezTo>
                  <a:cubicBezTo>
                    <a:pt x="104" y="16"/>
                    <a:pt x="104" y="16"/>
                    <a:pt x="104" y="16"/>
                  </a:cubicBezTo>
                  <a:cubicBezTo>
                    <a:pt x="96" y="16"/>
                    <a:pt x="96" y="16"/>
                    <a:pt x="96" y="16"/>
                  </a:cubicBezTo>
                  <a:lnTo>
                    <a:pt x="96" y="64"/>
                  </a:lnTo>
                  <a:close/>
                  <a:moveTo>
                    <a:pt x="68" y="64"/>
                  </a:moveTo>
                  <a:cubicBezTo>
                    <a:pt x="76" y="16"/>
                    <a:pt x="76" y="16"/>
                    <a:pt x="76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0" y="64"/>
                    <a:pt x="60" y="64"/>
                    <a:pt x="60" y="64"/>
                  </a:cubicBezTo>
                  <a:lnTo>
                    <a:pt x="68" y="64"/>
                  </a:lnTo>
                  <a:close/>
                  <a:moveTo>
                    <a:pt x="36" y="64"/>
                  </a:moveTo>
                  <a:cubicBezTo>
                    <a:pt x="48" y="16"/>
                    <a:pt x="48" y="16"/>
                    <a:pt x="48" y="16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28" y="64"/>
                    <a:pt x="28" y="64"/>
                    <a:pt x="28" y="64"/>
                  </a:cubicBezTo>
                  <a:lnTo>
                    <a:pt x="36" y="64"/>
                  </a:lnTo>
                  <a:close/>
                  <a:moveTo>
                    <a:pt x="20" y="0"/>
                  </a:moveTo>
                  <a:cubicBezTo>
                    <a:pt x="180" y="0"/>
                    <a:pt x="180" y="0"/>
                    <a:pt x="180" y="0"/>
                  </a:cubicBezTo>
                  <a:cubicBezTo>
                    <a:pt x="180" y="8"/>
                    <a:pt x="180" y="8"/>
                    <a:pt x="180" y="8"/>
                  </a:cubicBezTo>
                  <a:cubicBezTo>
                    <a:pt x="20" y="8"/>
                    <a:pt x="20" y="8"/>
                    <a:pt x="20" y="8"/>
                  </a:cubicBez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14"/>
            <p:cNvSpPr>
              <a:spLocks noEditPoints="1"/>
            </p:cNvSpPr>
            <p:nvPr userDrawn="1"/>
          </p:nvSpPr>
          <p:spPr bwMode="auto">
            <a:xfrm>
              <a:off x="969800" y="3676399"/>
              <a:ext cx="787672" cy="787672"/>
            </a:xfrm>
            <a:custGeom>
              <a:avLst/>
              <a:gdLst>
                <a:gd name="T0" fmla="*/ 99 w 197"/>
                <a:gd name="T1" fmla="*/ 197 h 197"/>
                <a:gd name="T2" fmla="*/ 197 w 197"/>
                <a:gd name="T3" fmla="*/ 98 h 197"/>
                <a:gd name="T4" fmla="*/ 99 w 197"/>
                <a:gd name="T5" fmla="*/ 0 h 197"/>
                <a:gd name="T6" fmla="*/ 29 w 197"/>
                <a:gd name="T7" fmla="*/ 29 h 197"/>
                <a:gd name="T8" fmla="*/ 29 w 197"/>
                <a:gd name="T9" fmla="*/ 169 h 197"/>
                <a:gd name="T10" fmla="*/ 99 w 197"/>
                <a:gd name="T11" fmla="*/ 17 h 197"/>
                <a:gd name="T12" fmla="*/ 180 w 197"/>
                <a:gd name="T13" fmla="*/ 98 h 197"/>
                <a:gd name="T14" fmla="*/ 99 w 197"/>
                <a:gd name="T15" fmla="*/ 181 h 197"/>
                <a:gd name="T16" fmla="*/ 17 w 197"/>
                <a:gd name="T17" fmla="*/ 99 h 197"/>
                <a:gd name="T18" fmla="*/ 36 w 197"/>
                <a:gd name="T19" fmla="*/ 118 h 197"/>
                <a:gd name="T20" fmla="*/ 56 w 197"/>
                <a:gd name="T21" fmla="*/ 145 h 197"/>
                <a:gd name="T22" fmla="*/ 41 w 197"/>
                <a:gd name="T23" fmla="*/ 117 h 197"/>
                <a:gd name="T24" fmla="*/ 39 w 197"/>
                <a:gd name="T25" fmla="*/ 95 h 197"/>
                <a:gd name="T26" fmla="*/ 99 w 197"/>
                <a:gd name="T27" fmla="*/ 39 h 197"/>
                <a:gd name="T28" fmla="*/ 143 w 197"/>
                <a:gd name="T29" fmla="*/ 59 h 197"/>
                <a:gd name="T30" fmla="*/ 150 w 197"/>
                <a:gd name="T31" fmla="*/ 71 h 197"/>
                <a:gd name="T32" fmla="*/ 158 w 197"/>
                <a:gd name="T33" fmla="*/ 92 h 197"/>
                <a:gd name="T34" fmla="*/ 157 w 197"/>
                <a:gd name="T35" fmla="*/ 114 h 197"/>
                <a:gd name="T36" fmla="*/ 136 w 197"/>
                <a:gd name="T37" fmla="*/ 125 h 197"/>
                <a:gd name="T38" fmla="*/ 131 w 197"/>
                <a:gd name="T39" fmla="*/ 67 h 197"/>
                <a:gd name="T40" fmla="*/ 117 w 197"/>
                <a:gd name="T41" fmla="*/ 57 h 197"/>
                <a:gd name="T42" fmla="*/ 95 w 197"/>
                <a:gd name="T43" fmla="*/ 54 h 197"/>
                <a:gd name="T44" fmla="*/ 53 w 197"/>
                <a:gd name="T45" fmla="*/ 99 h 197"/>
                <a:gd name="T46" fmla="*/ 71 w 197"/>
                <a:gd name="T47" fmla="*/ 131 h 197"/>
                <a:gd name="T48" fmla="*/ 59 w 197"/>
                <a:gd name="T49" fmla="*/ 99 h 197"/>
                <a:gd name="T50" fmla="*/ 94 w 197"/>
                <a:gd name="T51" fmla="*/ 59 h 197"/>
                <a:gd name="T52" fmla="*/ 115 w 197"/>
                <a:gd name="T53" fmla="*/ 63 h 197"/>
                <a:gd name="T54" fmla="*/ 138 w 197"/>
                <a:gd name="T55" fmla="*/ 99 h 197"/>
                <a:gd name="T56" fmla="*/ 111 w 197"/>
                <a:gd name="T57" fmla="*/ 99 h 197"/>
                <a:gd name="T58" fmla="*/ 99 w 197"/>
                <a:gd name="T59" fmla="*/ 88 h 197"/>
                <a:gd name="T60" fmla="*/ 98 w 197"/>
                <a:gd name="T61" fmla="*/ 111 h 197"/>
                <a:gd name="T62" fmla="*/ 152 w 197"/>
                <a:gd name="T63" fmla="*/ 153 h 197"/>
                <a:gd name="T64" fmla="*/ 150 w 197"/>
                <a:gd name="T65" fmla="*/ 139 h 197"/>
                <a:gd name="T66" fmla="*/ 172 w 197"/>
                <a:gd name="T67" fmla="*/ 103 h 197"/>
                <a:gd name="T68" fmla="*/ 156 w 197"/>
                <a:gd name="T69" fmla="*/ 67 h 197"/>
                <a:gd name="T70" fmla="*/ 150 w 197"/>
                <a:gd name="T71" fmla="*/ 55 h 197"/>
                <a:gd name="T72" fmla="*/ 145 w 197"/>
                <a:gd name="T73" fmla="*/ 52 h 197"/>
                <a:gd name="T74" fmla="*/ 52 w 197"/>
                <a:gd name="T75" fmla="*/ 52 h 197"/>
                <a:gd name="T76" fmla="*/ 25 w 197"/>
                <a:gd name="T77" fmla="*/ 106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97" h="197">
                  <a:moveTo>
                    <a:pt x="29" y="169"/>
                  </a:moveTo>
                  <a:cubicBezTo>
                    <a:pt x="48" y="188"/>
                    <a:pt x="73" y="197"/>
                    <a:pt x="99" y="197"/>
                  </a:cubicBezTo>
                  <a:cubicBezTo>
                    <a:pt x="124" y="197"/>
                    <a:pt x="149" y="188"/>
                    <a:pt x="168" y="169"/>
                  </a:cubicBezTo>
                  <a:cubicBezTo>
                    <a:pt x="188" y="149"/>
                    <a:pt x="197" y="124"/>
                    <a:pt x="197" y="98"/>
                  </a:cubicBezTo>
                  <a:cubicBezTo>
                    <a:pt x="197" y="73"/>
                    <a:pt x="187" y="48"/>
                    <a:pt x="168" y="29"/>
                  </a:cubicBezTo>
                  <a:cubicBezTo>
                    <a:pt x="149" y="10"/>
                    <a:pt x="124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73" y="0"/>
                    <a:pt x="48" y="10"/>
                    <a:pt x="29" y="29"/>
                  </a:cubicBezTo>
                  <a:cubicBezTo>
                    <a:pt x="10" y="48"/>
                    <a:pt x="0" y="74"/>
                    <a:pt x="0" y="99"/>
                  </a:cubicBezTo>
                  <a:cubicBezTo>
                    <a:pt x="0" y="124"/>
                    <a:pt x="10" y="149"/>
                    <a:pt x="29" y="169"/>
                  </a:cubicBezTo>
                  <a:close/>
                  <a:moveTo>
                    <a:pt x="41" y="41"/>
                  </a:moveTo>
                  <a:cubicBezTo>
                    <a:pt x="57" y="25"/>
                    <a:pt x="78" y="17"/>
                    <a:pt x="99" y="17"/>
                  </a:cubicBezTo>
                  <a:cubicBezTo>
                    <a:pt x="120" y="17"/>
                    <a:pt x="140" y="25"/>
                    <a:pt x="156" y="41"/>
                  </a:cubicBezTo>
                  <a:cubicBezTo>
                    <a:pt x="172" y="57"/>
                    <a:pt x="180" y="78"/>
                    <a:pt x="180" y="98"/>
                  </a:cubicBezTo>
                  <a:cubicBezTo>
                    <a:pt x="180" y="119"/>
                    <a:pt x="173" y="141"/>
                    <a:pt x="156" y="157"/>
                  </a:cubicBezTo>
                  <a:cubicBezTo>
                    <a:pt x="140" y="173"/>
                    <a:pt x="120" y="181"/>
                    <a:pt x="99" y="181"/>
                  </a:cubicBezTo>
                  <a:cubicBezTo>
                    <a:pt x="78" y="181"/>
                    <a:pt x="57" y="173"/>
                    <a:pt x="41" y="157"/>
                  </a:cubicBezTo>
                  <a:cubicBezTo>
                    <a:pt x="25" y="141"/>
                    <a:pt x="17" y="120"/>
                    <a:pt x="17" y="99"/>
                  </a:cubicBezTo>
                  <a:cubicBezTo>
                    <a:pt x="17" y="78"/>
                    <a:pt x="25" y="57"/>
                    <a:pt x="41" y="41"/>
                  </a:cubicBezTo>
                  <a:close/>
                  <a:moveTo>
                    <a:pt x="36" y="118"/>
                  </a:moveTo>
                  <a:cubicBezTo>
                    <a:pt x="39" y="128"/>
                    <a:pt x="44" y="137"/>
                    <a:pt x="52" y="145"/>
                  </a:cubicBezTo>
                  <a:cubicBezTo>
                    <a:pt x="53" y="146"/>
                    <a:pt x="55" y="146"/>
                    <a:pt x="56" y="145"/>
                  </a:cubicBezTo>
                  <a:cubicBezTo>
                    <a:pt x="57" y="144"/>
                    <a:pt x="57" y="142"/>
                    <a:pt x="56" y="141"/>
                  </a:cubicBezTo>
                  <a:cubicBezTo>
                    <a:pt x="49" y="134"/>
                    <a:pt x="44" y="126"/>
                    <a:pt x="41" y="117"/>
                  </a:cubicBezTo>
                  <a:cubicBezTo>
                    <a:pt x="45" y="115"/>
                    <a:pt x="48" y="111"/>
                    <a:pt x="48" y="106"/>
                  </a:cubicBezTo>
                  <a:cubicBezTo>
                    <a:pt x="48" y="101"/>
                    <a:pt x="44" y="96"/>
                    <a:pt x="39" y="95"/>
                  </a:cubicBezTo>
                  <a:cubicBezTo>
                    <a:pt x="40" y="81"/>
                    <a:pt x="46" y="67"/>
                    <a:pt x="56" y="57"/>
                  </a:cubicBezTo>
                  <a:cubicBezTo>
                    <a:pt x="68" y="45"/>
                    <a:pt x="83" y="39"/>
                    <a:pt x="99" y="39"/>
                  </a:cubicBezTo>
                  <a:cubicBezTo>
                    <a:pt x="114" y="39"/>
                    <a:pt x="129" y="45"/>
                    <a:pt x="141" y="57"/>
                  </a:cubicBezTo>
                  <a:cubicBezTo>
                    <a:pt x="142" y="57"/>
                    <a:pt x="142" y="58"/>
                    <a:pt x="143" y="59"/>
                  </a:cubicBezTo>
                  <a:cubicBezTo>
                    <a:pt x="142" y="60"/>
                    <a:pt x="142" y="61"/>
                    <a:pt x="142" y="63"/>
                  </a:cubicBezTo>
                  <a:cubicBezTo>
                    <a:pt x="142" y="67"/>
                    <a:pt x="145" y="71"/>
                    <a:pt x="150" y="71"/>
                  </a:cubicBezTo>
                  <a:cubicBezTo>
                    <a:pt x="150" y="71"/>
                    <a:pt x="151" y="71"/>
                    <a:pt x="151" y="71"/>
                  </a:cubicBezTo>
                  <a:cubicBezTo>
                    <a:pt x="155" y="77"/>
                    <a:pt x="157" y="85"/>
                    <a:pt x="158" y="92"/>
                  </a:cubicBezTo>
                  <a:cubicBezTo>
                    <a:pt x="153" y="93"/>
                    <a:pt x="149" y="98"/>
                    <a:pt x="149" y="103"/>
                  </a:cubicBezTo>
                  <a:cubicBezTo>
                    <a:pt x="149" y="108"/>
                    <a:pt x="152" y="112"/>
                    <a:pt x="157" y="114"/>
                  </a:cubicBezTo>
                  <a:cubicBezTo>
                    <a:pt x="155" y="121"/>
                    <a:pt x="151" y="129"/>
                    <a:pt x="146" y="135"/>
                  </a:cubicBezTo>
                  <a:cubicBezTo>
                    <a:pt x="136" y="125"/>
                    <a:pt x="136" y="125"/>
                    <a:pt x="136" y="125"/>
                  </a:cubicBezTo>
                  <a:cubicBezTo>
                    <a:pt x="141" y="117"/>
                    <a:pt x="144" y="108"/>
                    <a:pt x="144" y="99"/>
                  </a:cubicBezTo>
                  <a:cubicBezTo>
                    <a:pt x="144" y="87"/>
                    <a:pt x="140" y="76"/>
                    <a:pt x="131" y="67"/>
                  </a:cubicBezTo>
                  <a:cubicBezTo>
                    <a:pt x="127" y="63"/>
                    <a:pt x="122" y="60"/>
                    <a:pt x="117" y="57"/>
                  </a:cubicBezTo>
                  <a:cubicBezTo>
                    <a:pt x="117" y="57"/>
                    <a:pt x="117" y="57"/>
                    <a:pt x="117" y="57"/>
                  </a:cubicBezTo>
                  <a:cubicBezTo>
                    <a:pt x="117" y="51"/>
                    <a:pt x="112" y="45"/>
                    <a:pt x="106" y="45"/>
                  </a:cubicBezTo>
                  <a:cubicBezTo>
                    <a:pt x="100" y="45"/>
                    <a:pt x="96" y="49"/>
                    <a:pt x="95" y="54"/>
                  </a:cubicBezTo>
                  <a:cubicBezTo>
                    <a:pt x="84" y="55"/>
                    <a:pt x="74" y="59"/>
                    <a:pt x="66" y="67"/>
                  </a:cubicBezTo>
                  <a:cubicBezTo>
                    <a:pt x="58" y="76"/>
                    <a:pt x="53" y="87"/>
                    <a:pt x="53" y="99"/>
                  </a:cubicBezTo>
                  <a:cubicBezTo>
                    <a:pt x="53" y="111"/>
                    <a:pt x="58" y="122"/>
                    <a:pt x="66" y="131"/>
                  </a:cubicBezTo>
                  <a:cubicBezTo>
                    <a:pt x="68" y="132"/>
                    <a:pt x="69" y="132"/>
                    <a:pt x="71" y="131"/>
                  </a:cubicBezTo>
                  <a:cubicBezTo>
                    <a:pt x="72" y="130"/>
                    <a:pt x="72" y="128"/>
                    <a:pt x="71" y="127"/>
                  </a:cubicBezTo>
                  <a:cubicBezTo>
                    <a:pt x="63" y="119"/>
                    <a:pt x="59" y="109"/>
                    <a:pt x="59" y="99"/>
                  </a:cubicBezTo>
                  <a:cubicBezTo>
                    <a:pt x="59" y="89"/>
                    <a:pt x="63" y="79"/>
                    <a:pt x="71" y="71"/>
                  </a:cubicBezTo>
                  <a:cubicBezTo>
                    <a:pt x="77" y="64"/>
                    <a:pt x="86" y="60"/>
                    <a:pt x="94" y="59"/>
                  </a:cubicBezTo>
                  <a:cubicBezTo>
                    <a:pt x="96" y="65"/>
                    <a:pt x="100" y="68"/>
                    <a:pt x="106" y="68"/>
                  </a:cubicBezTo>
                  <a:cubicBezTo>
                    <a:pt x="110" y="68"/>
                    <a:pt x="113" y="66"/>
                    <a:pt x="115" y="63"/>
                  </a:cubicBezTo>
                  <a:cubicBezTo>
                    <a:pt x="119" y="65"/>
                    <a:pt x="123" y="67"/>
                    <a:pt x="127" y="71"/>
                  </a:cubicBezTo>
                  <a:cubicBezTo>
                    <a:pt x="134" y="79"/>
                    <a:pt x="138" y="89"/>
                    <a:pt x="138" y="99"/>
                  </a:cubicBezTo>
                  <a:cubicBezTo>
                    <a:pt x="138" y="106"/>
                    <a:pt x="136" y="114"/>
                    <a:pt x="132" y="120"/>
                  </a:cubicBezTo>
                  <a:cubicBezTo>
                    <a:pt x="111" y="99"/>
                    <a:pt x="111" y="99"/>
                    <a:pt x="111" y="99"/>
                  </a:cubicBezTo>
                  <a:cubicBezTo>
                    <a:pt x="111" y="99"/>
                    <a:pt x="111" y="99"/>
                    <a:pt x="111" y="99"/>
                  </a:cubicBezTo>
                  <a:cubicBezTo>
                    <a:pt x="111" y="93"/>
                    <a:pt x="105" y="88"/>
                    <a:pt x="99" y="88"/>
                  </a:cubicBezTo>
                  <a:cubicBezTo>
                    <a:pt x="93" y="88"/>
                    <a:pt x="88" y="93"/>
                    <a:pt x="88" y="99"/>
                  </a:cubicBezTo>
                  <a:cubicBezTo>
                    <a:pt x="88" y="105"/>
                    <a:pt x="92" y="110"/>
                    <a:pt x="98" y="111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4" y="156"/>
                    <a:pt x="149" y="156"/>
                    <a:pt x="152" y="153"/>
                  </a:cubicBezTo>
                  <a:cubicBezTo>
                    <a:pt x="155" y="149"/>
                    <a:pt x="155" y="144"/>
                    <a:pt x="152" y="141"/>
                  </a:cubicBezTo>
                  <a:cubicBezTo>
                    <a:pt x="150" y="139"/>
                    <a:pt x="150" y="139"/>
                    <a:pt x="150" y="139"/>
                  </a:cubicBezTo>
                  <a:cubicBezTo>
                    <a:pt x="156" y="132"/>
                    <a:pt x="160" y="123"/>
                    <a:pt x="162" y="115"/>
                  </a:cubicBezTo>
                  <a:cubicBezTo>
                    <a:pt x="168" y="114"/>
                    <a:pt x="172" y="109"/>
                    <a:pt x="172" y="103"/>
                  </a:cubicBezTo>
                  <a:cubicBezTo>
                    <a:pt x="172" y="98"/>
                    <a:pt x="169" y="93"/>
                    <a:pt x="164" y="92"/>
                  </a:cubicBezTo>
                  <a:cubicBezTo>
                    <a:pt x="163" y="84"/>
                    <a:pt x="160" y="75"/>
                    <a:pt x="156" y="67"/>
                  </a:cubicBezTo>
                  <a:cubicBezTo>
                    <a:pt x="157" y="66"/>
                    <a:pt x="158" y="65"/>
                    <a:pt x="158" y="63"/>
                  </a:cubicBezTo>
                  <a:cubicBezTo>
                    <a:pt x="158" y="58"/>
                    <a:pt x="154" y="55"/>
                    <a:pt x="150" y="55"/>
                  </a:cubicBezTo>
                  <a:cubicBezTo>
                    <a:pt x="149" y="55"/>
                    <a:pt x="148" y="55"/>
                    <a:pt x="148" y="55"/>
                  </a:cubicBezTo>
                  <a:cubicBezTo>
                    <a:pt x="147" y="54"/>
                    <a:pt x="146" y="53"/>
                    <a:pt x="145" y="52"/>
                  </a:cubicBezTo>
                  <a:cubicBezTo>
                    <a:pt x="132" y="40"/>
                    <a:pt x="115" y="33"/>
                    <a:pt x="99" y="33"/>
                  </a:cubicBezTo>
                  <a:cubicBezTo>
                    <a:pt x="82" y="33"/>
                    <a:pt x="65" y="40"/>
                    <a:pt x="52" y="52"/>
                  </a:cubicBezTo>
                  <a:cubicBezTo>
                    <a:pt x="40" y="64"/>
                    <a:pt x="34" y="80"/>
                    <a:pt x="33" y="95"/>
                  </a:cubicBezTo>
                  <a:cubicBezTo>
                    <a:pt x="28" y="97"/>
                    <a:pt x="25" y="101"/>
                    <a:pt x="25" y="106"/>
                  </a:cubicBezTo>
                  <a:cubicBezTo>
                    <a:pt x="25" y="112"/>
                    <a:pt x="30" y="117"/>
                    <a:pt x="36" y="1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 userDrawn="1"/>
          </p:nvSpPr>
          <p:spPr bwMode="auto">
            <a:xfrm rot="18638115">
              <a:off x="822780" y="5637490"/>
              <a:ext cx="751553" cy="754583"/>
            </a:xfrm>
            <a:custGeom>
              <a:avLst/>
              <a:gdLst>
                <a:gd name="T0" fmla="*/ 114 w 210"/>
                <a:gd name="T1" fmla="*/ 113 h 210"/>
                <a:gd name="T2" fmla="*/ 114 w 210"/>
                <a:gd name="T3" fmla="*/ 143 h 210"/>
                <a:gd name="T4" fmla="*/ 121 w 210"/>
                <a:gd name="T5" fmla="*/ 137 h 210"/>
                <a:gd name="T6" fmla="*/ 125 w 210"/>
                <a:gd name="T7" fmla="*/ 127 h 210"/>
                <a:gd name="T8" fmla="*/ 122 w 210"/>
                <a:gd name="T9" fmla="*/ 118 h 210"/>
                <a:gd name="T10" fmla="*/ 114 w 210"/>
                <a:gd name="T11" fmla="*/ 113 h 210"/>
                <a:gd name="T12" fmla="*/ 94 w 210"/>
                <a:gd name="T13" fmla="*/ 66 h 210"/>
                <a:gd name="T14" fmla="*/ 91 w 210"/>
                <a:gd name="T15" fmla="*/ 74 h 210"/>
                <a:gd name="T16" fmla="*/ 93 w 210"/>
                <a:gd name="T17" fmla="*/ 82 h 210"/>
                <a:gd name="T18" fmla="*/ 100 w 210"/>
                <a:gd name="T19" fmla="*/ 88 h 210"/>
                <a:gd name="T20" fmla="*/ 100 w 210"/>
                <a:gd name="T21" fmla="*/ 61 h 210"/>
                <a:gd name="T22" fmla="*/ 94 w 210"/>
                <a:gd name="T23" fmla="*/ 66 h 210"/>
                <a:gd name="T24" fmla="*/ 172 w 210"/>
                <a:gd name="T25" fmla="*/ 37 h 210"/>
                <a:gd name="T26" fmla="*/ 38 w 210"/>
                <a:gd name="T27" fmla="*/ 37 h 210"/>
                <a:gd name="T28" fmla="*/ 37 w 210"/>
                <a:gd name="T29" fmla="*/ 172 h 210"/>
                <a:gd name="T30" fmla="*/ 173 w 210"/>
                <a:gd name="T31" fmla="*/ 172 h 210"/>
                <a:gd name="T32" fmla="*/ 172 w 210"/>
                <a:gd name="T33" fmla="*/ 37 h 210"/>
                <a:gd name="T34" fmla="*/ 135 w 210"/>
                <a:gd name="T35" fmla="*/ 148 h 210"/>
                <a:gd name="T36" fmla="*/ 114 w 210"/>
                <a:gd name="T37" fmla="*/ 160 h 210"/>
                <a:gd name="T38" fmla="*/ 114 w 210"/>
                <a:gd name="T39" fmla="*/ 178 h 210"/>
                <a:gd name="T40" fmla="*/ 100 w 210"/>
                <a:gd name="T41" fmla="*/ 178 h 210"/>
                <a:gd name="T42" fmla="*/ 100 w 210"/>
                <a:gd name="T43" fmla="*/ 160 h 210"/>
                <a:gd name="T44" fmla="*/ 79 w 210"/>
                <a:gd name="T45" fmla="*/ 150 h 210"/>
                <a:gd name="T46" fmla="*/ 69 w 210"/>
                <a:gd name="T47" fmla="*/ 127 h 210"/>
                <a:gd name="T48" fmla="*/ 89 w 210"/>
                <a:gd name="T49" fmla="*/ 125 h 210"/>
                <a:gd name="T50" fmla="*/ 93 w 210"/>
                <a:gd name="T51" fmla="*/ 135 h 210"/>
                <a:gd name="T52" fmla="*/ 100 w 210"/>
                <a:gd name="T53" fmla="*/ 142 h 210"/>
                <a:gd name="T54" fmla="*/ 100 w 210"/>
                <a:gd name="T55" fmla="*/ 109 h 210"/>
                <a:gd name="T56" fmla="*/ 79 w 210"/>
                <a:gd name="T57" fmla="*/ 96 h 210"/>
                <a:gd name="T58" fmla="*/ 72 w 210"/>
                <a:gd name="T59" fmla="*/ 75 h 210"/>
                <a:gd name="T60" fmla="*/ 80 w 210"/>
                <a:gd name="T61" fmla="*/ 54 h 210"/>
                <a:gd name="T62" fmla="*/ 100 w 210"/>
                <a:gd name="T63" fmla="*/ 44 h 210"/>
                <a:gd name="T64" fmla="*/ 100 w 210"/>
                <a:gd name="T65" fmla="*/ 34 h 210"/>
                <a:gd name="T66" fmla="*/ 114 w 210"/>
                <a:gd name="T67" fmla="*/ 34 h 210"/>
                <a:gd name="T68" fmla="*/ 114 w 210"/>
                <a:gd name="T69" fmla="*/ 44 h 210"/>
                <a:gd name="T70" fmla="*/ 131 w 210"/>
                <a:gd name="T71" fmla="*/ 53 h 210"/>
                <a:gd name="T72" fmla="*/ 140 w 210"/>
                <a:gd name="T73" fmla="*/ 71 h 210"/>
                <a:gd name="T74" fmla="*/ 121 w 210"/>
                <a:gd name="T75" fmla="*/ 74 h 210"/>
                <a:gd name="T76" fmla="*/ 114 w 210"/>
                <a:gd name="T77" fmla="*/ 61 h 210"/>
                <a:gd name="T78" fmla="*/ 114 w 210"/>
                <a:gd name="T79" fmla="*/ 91 h 210"/>
                <a:gd name="T80" fmla="*/ 137 w 210"/>
                <a:gd name="T81" fmla="*/ 104 h 210"/>
                <a:gd name="T82" fmla="*/ 144 w 210"/>
                <a:gd name="T83" fmla="*/ 125 h 210"/>
                <a:gd name="T84" fmla="*/ 135 w 210"/>
                <a:gd name="T85" fmla="*/ 148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0" h="210">
                  <a:moveTo>
                    <a:pt x="114" y="113"/>
                  </a:moveTo>
                  <a:cubicBezTo>
                    <a:pt x="114" y="143"/>
                    <a:pt x="114" y="143"/>
                    <a:pt x="114" y="143"/>
                  </a:cubicBezTo>
                  <a:cubicBezTo>
                    <a:pt x="117" y="142"/>
                    <a:pt x="119" y="140"/>
                    <a:pt x="121" y="137"/>
                  </a:cubicBezTo>
                  <a:cubicBezTo>
                    <a:pt x="124" y="134"/>
                    <a:pt x="125" y="131"/>
                    <a:pt x="125" y="127"/>
                  </a:cubicBezTo>
                  <a:cubicBezTo>
                    <a:pt x="125" y="124"/>
                    <a:pt x="124" y="121"/>
                    <a:pt x="122" y="118"/>
                  </a:cubicBezTo>
                  <a:cubicBezTo>
                    <a:pt x="120" y="116"/>
                    <a:pt x="118" y="114"/>
                    <a:pt x="114" y="113"/>
                  </a:cubicBezTo>
                  <a:close/>
                  <a:moveTo>
                    <a:pt x="94" y="66"/>
                  </a:moveTo>
                  <a:cubicBezTo>
                    <a:pt x="92" y="69"/>
                    <a:pt x="91" y="71"/>
                    <a:pt x="91" y="74"/>
                  </a:cubicBezTo>
                  <a:cubicBezTo>
                    <a:pt x="91" y="77"/>
                    <a:pt x="92" y="80"/>
                    <a:pt x="93" y="82"/>
                  </a:cubicBezTo>
                  <a:cubicBezTo>
                    <a:pt x="95" y="84"/>
                    <a:pt x="97" y="86"/>
                    <a:pt x="100" y="88"/>
                  </a:cubicBezTo>
                  <a:cubicBezTo>
                    <a:pt x="100" y="61"/>
                    <a:pt x="100" y="61"/>
                    <a:pt x="100" y="61"/>
                  </a:cubicBezTo>
                  <a:cubicBezTo>
                    <a:pt x="97" y="62"/>
                    <a:pt x="95" y="64"/>
                    <a:pt x="94" y="66"/>
                  </a:cubicBezTo>
                  <a:close/>
                  <a:moveTo>
                    <a:pt x="172" y="37"/>
                  </a:moveTo>
                  <a:cubicBezTo>
                    <a:pt x="135" y="0"/>
                    <a:pt x="75" y="0"/>
                    <a:pt x="38" y="37"/>
                  </a:cubicBezTo>
                  <a:cubicBezTo>
                    <a:pt x="0" y="75"/>
                    <a:pt x="0" y="135"/>
                    <a:pt x="37" y="172"/>
                  </a:cubicBezTo>
                  <a:cubicBezTo>
                    <a:pt x="75" y="210"/>
                    <a:pt x="135" y="210"/>
                    <a:pt x="173" y="172"/>
                  </a:cubicBezTo>
                  <a:cubicBezTo>
                    <a:pt x="210" y="135"/>
                    <a:pt x="210" y="75"/>
                    <a:pt x="172" y="37"/>
                  </a:cubicBezTo>
                  <a:close/>
                  <a:moveTo>
                    <a:pt x="135" y="148"/>
                  </a:moveTo>
                  <a:cubicBezTo>
                    <a:pt x="130" y="154"/>
                    <a:pt x="123" y="158"/>
                    <a:pt x="114" y="160"/>
                  </a:cubicBezTo>
                  <a:cubicBezTo>
                    <a:pt x="114" y="178"/>
                    <a:pt x="114" y="178"/>
                    <a:pt x="114" y="178"/>
                  </a:cubicBezTo>
                  <a:cubicBezTo>
                    <a:pt x="100" y="178"/>
                    <a:pt x="100" y="178"/>
                    <a:pt x="100" y="178"/>
                  </a:cubicBezTo>
                  <a:cubicBezTo>
                    <a:pt x="100" y="160"/>
                    <a:pt x="100" y="160"/>
                    <a:pt x="100" y="160"/>
                  </a:cubicBezTo>
                  <a:cubicBezTo>
                    <a:pt x="91" y="159"/>
                    <a:pt x="85" y="156"/>
                    <a:pt x="79" y="150"/>
                  </a:cubicBezTo>
                  <a:cubicBezTo>
                    <a:pt x="74" y="145"/>
                    <a:pt x="70" y="137"/>
                    <a:pt x="69" y="127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9"/>
                    <a:pt x="91" y="132"/>
                    <a:pt x="93" y="135"/>
                  </a:cubicBezTo>
                  <a:cubicBezTo>
                    <a:pt x="95" y="138"/>
                    <a:pt x="97" y="140"/>
                    <a:pt x="100" y="142"/>
                  </a:cubicBezTo>
                  <a:cubicBezTo>
                    <a:pt x="100" y="109"/>
                    <a:pt x="100" y="109"/>
                    <a:pt x="100" y="109"/>
                  </a:cubicBezTo>
                  <a:cubicBezTo>
                    <a:pt x="90" y="107"/>
                    <a:pt x="83" y="102"/>
                    <a:pt x="79" y="96"/>
                  </a:cubicBezTo>
                  <a:cubicBezTo>
                    <a:pt x="74" y="91"/>
                    <a:pt x="72" y="84"/>
                    <a:pt x="72" y="75"/>
                  </a:cubicBezTo>
                  <a:cubicBezTo>
                    <a:pt x="72" y="67"/>
                    <a:pt x="74" y="60"/>
                    <a:pt x="80" y="54"/>
                  </a:cubicBezTo>
                  <a:cubicBezTo>
                    <a:pt x="85" y="49"/>
                    <a:pt x="91" y="45"/>
                    <a:pt x="100" y="4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14" y="34"/>
                    <a:pt x="114" y="34"/>
                    <a:pt x="114" y="34"/>
                  </a:cubicBezTo>
                  <a:cubicBezTo>
                    <a:pt x="114" y="44"/>
                    <a:pt x="114" y="44"/>
                    <a:pt x="114" y="44"/>
                  </a:cubicBezTo>
                  <a:cubicBezTo>
                    <a:pt x="122" y="45"/>
                    <a:pt x="126" y="48"/>
                    <a:pt x="131" y="53"/>
                  </a:cubicBezTo>
                  <a:cubicBezTo>
                    <a:pt x="136" y="57"/>
                    <a:pt x="139" y="63"/>
                    <a:pt x="140" y="71"/>
                  </a:cubicBezTo>
                  <a:cubicBezTo>
                    <a:pt x="121" y="74"/>
                    <a:pt x="121" y="74"/>
                    <a:pt x="121" y="74"/>
                  </a:cubicBezTo>
                  <a:cubicBezTo>
                    <a:pt x="120" y="68"/>
                    <a:pt x="118" y="63"/>
                    <a:pt x="114" y="61"/>
                  </a:cubicBezTo>
                  <a:cubicBezTo>
                    <a:pt x="114" y="91"/>
                    <a:pt x="114" y="91"/>
                    <a:pt x="114" y="91"/>
                  </a:cubicBezTo>
                  <a:cubicBezTo>
                    <a:pt x="126" y="95"/>
                    <a:pt x="132" y="99"/>
                    <a:pt x="137" y="104"/>
                  </a:cubicBezTo>
                  <a:cubicBezTo>
                    <a:pt x="141" y="109"/>
                    <a:pt x="144" y="116"/>
                    <a:pt x="144" y="125"/>
                  </a:cubicBezTo>
                  <a:cubicBezTo>
                    <a:pt x="144" y="134"/>
                    <a:pt x="141" y="142"/>
                    <a:pt x="135" y="1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 userDrawn="1"/>
          </p:nvSpPr>
          <p:spPr bwMode="auto">
            <a:xfrm rot="19377329">
              <a:off x="2674106" y="2843779"/>
              <a:ext cx="750038" cy="750037"/>
            </a:xfrm>
            <a:custGeom>
              <a:avLst/>
              <a:gdLst>
                <a:gd name="T0" fmla="*/ 172 w 209"/>
                <a:gd name="T1" fmla="*/ 37 h 209"/>
                <a:gd name="T2" fmla="*/ 37 w 209"/>
                <a:gd name="T3" fmla="*/ 37 h 209"/>
                <a:gd name="T4" fmla="*/ 37 w 209"/>
                <a:gd name="T5" fmla="*/ 172 h 209"/>
                <a:gd name="T6" fmla="*/ 172 w 209"/>
                <a:gd name="T7" fmla="*/ 172 h 209"/>
                <a:gd name="T8" fmla="*/ 172 w 209"/>
                <a:gd name="T9" fmla="*/ 37 h 209"/>
                <a:gd name="T10" fmla="*/ 140 w 209"/>
                <a:gd name="T11" fmla="*/ 159 h 209"/>
                <a:gd name="T12" fmla="*/ 113 w 209"/>
                <a:gd name="T13" fmla="*/ 164 h 209"/>
                <a:gd name="T14" fmla="*/ 76 w 209"/>
                <a:gd name="T15" fmla="*/ 148 h 209"/>
                <a:gd name="T16" fmla="*/ 63 w 209"/>
                <a:gd name="T17" fmla="*/ 124 h 209"/>
                <a:gd name="T18" fmla="*/ 52 w 209"/>
                <a:gd name="T19" fmla="*/ 124 h 209"/>
                <a:gd name="T20" fmla="*/ 55 w 209"/>
                <a:gd name="T21" fmla="*/ 110 h 209"/>
                <a:gd name="T22" fmla="*/ 62 w 209"/>
                <a:gd name="T23" fmla="*/ 110 h 209"/>
                <a:gd name="T24" fmla="*/ 62 w 209"/>
                <a:gd name="T25" fmla="*/ 107 h 209"/>
                <a:gd name="T26" fmla="*/ 62 w 209"/>
                <a:gd name="T27" fmla="*/ 98 h 209"/>
                <a:gd name="T28" fmla="*/ 52 w 209"/>
                <a:gd name="T29" fmla="*/ 98 h 209"/>
                <a:gd name="T30" fmla="*/ 55 w 209"/>
                <a:gd name="T31" fmla="*/ 84 h 209"/>
                <a:gd name="T32" fmla="*/ 64 w 209"/>
                <a:gd name="T33" fmla="*/ 84 h 209"/>
                <a:gd name="T34" fmla="*/ 76 w 209"/>
                <a:gd name="T35" fmla="*/ 63 h 209"/>
                <a:gd name="T36" fmla="*/ 115 w 209"/>
                <a:gd name="T37" fmla="*/ 47 h 209"/>
                <a:gd name="T38" fmla="*/ 137 w 209"/>
                <a:gd name="T39" fmla="*/ 52 h 209"/>
                <a:gd name="T40" fmla="*/ 132 w 209"/>
                <a:gd name="T41" fmla="*/ 73 h 209"/>
                <a:gd name="T42" fmla="*/ 113 w 209"/>
                <a:gd name="T43" fmla="*/ 67 h 209"/>
                <a:gd name="T44" fmla="*/ 93 w 209"/>
                <a:gd name="T45" fmla="*/ 76 h 209"/>
                <a:gd name="T46" fmla="*/ 87 w 209"/>
                <a:gd name="T47" fmla="*/ 84 h 209"/>
                <a:gd name="T48" fmla="*/ 129 w 209"/>
                <a:gd name="T49" fmla="*/ 84 h 209"/>
                <a:gd name="T50" fmla="*/ 127 w 209"/>
                <a:gd name="T51" fmla="*/ 98 h 209"/>
                <a:gd name="T52" fmla="*/ 88 w 209"/>
                <a:gd name="T53" fmla="*/ 98 h 209"/>
                <a:gd name="T54" fmla="*/ 88 w 209"/>
                <a:gd name="T55" fmla="*/ 105 h 209"/>
                <a:gd name="T56" fmla="*/ 88 w 209"/>
                <a:gd name="T57" fmla="*/ 110 h 209"/>
                <a:gd name="T58" fmla="*/ 125 w 209"/>
                <a:gd name="T59" fmla="*/ 110 h 209"/>
                <a:gd name="T60" fmla="*/ 122 w 209"/>
                <a:gd name="T61" fmla="*/ 124 h 209"/>
                <a:gd name="T62" fmla="*/ 87 w 209"/>
                <a:gd name="T63" fmla="*/ 124 h 209"/>
                <a:gd name="T64" fmla="*/ 93 w 209"/>
                <a:gd name="T65" fmla="*/ 135 h 209"/>
                <a:gd name="T66" fmla="*/ 113 w 209"/>
                <a:gd name="T67" fmla="*/ 144 h 209"/>
                <a:gd name="T68" fmla="*/ 140 w 209"/>
                <a:gd name="T69" fmla="*/ 135 h 209"/>
                <a:gd name="T70" fmla="*/ 140 w 209"/>
                <a:gd name="T71" fmla="*/ 15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09" h="209">
                  <a:moveTo>
                    <a:pt x="172" y="37"/>
                  </a:moveTo>
                  <a:cubicBezTo>
                    <a:pt x="135" y="0"/>
                    <a:pt x="74" y="0"/>
                    <a:pt x="37" y="37"/>
                  </a:cubicBezTo>
                  <a:cubicBezTo>
                    <a:pt x="0" y="75"/>
                    <a:pt x="0" y="135"/>
                    <a:pt x="37" y="172"/>
                  </a:cubicBezTo>
                  <a:cubicBezTo>
                    <a:pt x="74" y="209"/>
                    <a:pt x="135" y="209"/>
                    <a:pt x="172" y="172"/>
                  </a:cubicBezTo>
                  <a:cubicBezTo>
                    <a:pt x="209" y="135"/>
                    <a:pt x="209" y="75"/>
                    <a:pt x="172" y="37"/>
                  </a:cubicBezTo>
                  <a:close/>
                  <a:moveTo>
                    <a:pt x="140" y="159"/>
                  </a:moveTo>
                  <a:cubicBezTo>
                    <a:pt x="133" y="162"/>
                    <a:pt x="122" y="164"/>
                    <a:pt x="113" y="164"/>
                  </a:cubicBezTo>
                  <a:cubicBezTo>
                    <a:pt x="98" y="164"/>
                    <a:pt x="86" y="159"/>
                    <a:pt x="76" y="148"/>
                  </a:cubicBezTo>
                  <a:cubicBezTo>
                    <a:pt x="70" y="141"/>
                    <a:pt x="66" y="134"/>
                    <a:pt x="63" y="124"/>
                  </a:cubicBezTo>
                  <a:cubicBezTo>
                    <a:pt x="52" y="124"/>
                    <a:pt x="52" y="124"/>
                    <a:pt x="52" y="124"/>
                  </a:cubicBezTo>
                  <a:cubicBezTo>
                    <a:pt x="55" y="110"/>
                    <a:pt x="55" y="110"/>
                    <a:pt x="55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2" y="104"/>
                    <a:pt x="62" y="100"/>
                    <a:pt x="62" y="98"/>
                  </a:cubicBezTo>
                  <a:cubicBezTo>
                    <a:pt x="52" y="98"/>
                    <a:pt x="52" y="98"/>
                    <a:pt x="52" y="98"/>
                  </a:cubicBezTo>
                  <a:cubicBezTo>
                    <a:pt x="55" y="84"/>
                    <a:pt x="55" y="84"/>
                    <a:pt x="55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6" y="74"/>
                    <a:pt x="70" y="70"/>
                    <a:pt x="76" y="63"/>
                  </a:cubicBezTo>
                  <a:cubicBezTo>
                    <a:pt x="86" y="53"/>
                    <a:pt x="99" y="47"/>
                    <a:pt x="115" y="47"/>
                  </a:cubicBezTo>
                  <a:cubicBezTo>
                    <a:pt x="123" y="47"/>
                    <a:pt x="131" y="49"/>
                    <a:pt x="137" y="52"/>
                  </a:cubicBezTo>
                  <a:cubicBezTo>
                    <a:pt x="132" y="73"/>
                    <a:pt x="132" y="73"/>
                    <a:pt x="132" y="73"/>
                  </a:cubicBezTo>
                  <a:cubicBezTo>
                    <a:pt x="128" y="69"/>
                    <a:pt x="122" y="67"/>
                    <a:pt x="113" y="67"/>
                  </a:cubicBezTo>
                  <a:cubicBezTo>
                    <a:pt x="105" y="67"/>
                    <a:pt x="98" y="70"/>
                    <a:pt x="93" y="76"/>
                  </a:cubicBezTo>
                  <a:cubicBezTo>
                    <a:pt x="90" y="79"/>
                    <a:pt x="88" y="79"/>
                    <a:pt x="87" y="84"/>
                  </a:cubicBezTo>
                  <a:cubicBezTo>
                    <a:pt x="129" y="84"/>
                    <a:pt x="129" y="84"/>
                    <a:pt x="129" y="84"/>
                  </a:cubicBezTo>
                  <a:cubicBezTo>
                    <a:pt x="127" y="98"/>
                    <a:pt x="127" y="98"/>
                    <a:pt x="127" y="98"/>
                  </a:cubicBezTo>
                  <a:cubicBezTo>
                    <a:pt x="88" y="98"/>
                    <a:pt x="88" y="98"/>
                    <a:pt x="88" y="98"/>
                  </a:cubicBezTo>
                  <a:cubicBezTo>
                    <a:pt x="88" y="99"/>
                    <a:pt x="88" y="103"/>
                    <a:pt x="88" y="105"/>
                  </a:cubicBezTo>
                  <a:cubicBezTo>
                    <a:pt x="88" y="107"/>
                    <a:pt x="88" y="109"/>
                    <a:pt x="88" y="110"/>
                  </a:cubicBezTo>
                  <a:cubicBezTo>
                    <a:pt x="125" y="110"/>
                    <a:pt x="125" y="110"/>
                    <a:pt x="125" y="110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87" y="124"/>
                    <a:pt x="87" y="124"/>
                    <a:pt x="87" y="124"/>
                  </a:cubicBezTo>
                  <a:cubicBezTo>
                    <a:pt x="88" y="129"/>
                    <a:pt x="90" y="132"/>
                    <a:pt x="93" y="135"/>
                  </a:cubicBezTo>
                  <a:cubicBezTo>
                    <a:pt x="98" y="141"/>
                    <a:pt x="105" y="144"/>
                    <a:pt x="113" y="144"/>
                  </a:cubicBezTo>
                  <a:cubicBezTo>
                    <a:pt x="123" y="144"/>
                    <a:pt x="134" y="141"/>
                    <a:pt x="140" y="135"/>
                  </a:cubicBezTo>
                  <a:lnTo>
                    <a:pt x="140" y="15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 userDrawn="1"/>
          </p:nvSpPr>
          <p:spPr bwMode="auto">
            <a:xfrm rot="2491482">
              <a:off x="1604830" y="6014782"/>
              <a:ext cx="851619" cy="858515"/>
            </a:xfrm>
            <a:custGeom>
              <a:avLst/>
              <a:gdLst>
                <a:gd name="T0" fmla="*/ 172 w 209"/>
                <a:gd name="T1" fmla="*/ 37 h 210"/>
                <a:gd name="T2" fmla="*/ 37 w 209"/>
                <a:gd name="T3" fmla="*/ 37 h 210"/>
                <a:gd name="T4" fmla="*/ 37 w 209"/>
                <a:gd name="T5" fmla="*/ 172 h 210"/>
                <a:gd name="T6" fmla="*/ 172 w 209"/>
                <a:gd name="T7" fmla="*/ 172 h 210"/>
                <a:gd name="T8" fmla="*/ 172 w 209"/>
                <a:gd name="T9" fmla="*/ 37 h 210"/>
                <a:gd name="T10" fmla="*/ 135 w 209"/>
                <a:gd name="T11" fmla="*/ 158 h 210"/>
                <a:gd name="T12" fmla="*/ 124 w 209"/>
                <a:gd name="T13" fmla="*/ 160 h 210"/>
                <a:gd name="T14" fmla="*/ 105 w 209"/>
                <a:gd name="T15" fmla="*/ 157 h 210"/>
                <a:gd name="T16" fmla="*/ 88 w 209"/>
                <a:gd name="T17" fmla="*/ 153 h 210"/>
                <a:gd name="T18" fmla="*/ 69 w 209"/>
                <a:gd name="T19" fmla="*/ 160 h 210"/>
                <a:gd name="T20" fmla="*/ 61 w 209"/>
                <a:gd name="T21" fmla="*/ 142 h 210"/>
                <a:gd name="T22" fmla="*/ 73 w 209"/>
                <a:gd name="T23" fmla="*/ 128 h 210"/>
                <a:gd name="T24" fmla="*/ 77 w 209"/>
                <a:gd name="T25" fmla="*/ 115 h 210"/>
                <a:gd name="T26" fmla="*/ 77 w 209"/>
                <a:gd name="T27" fmla="*/ 112 h 210"/>
                <a:gd name="T28" fmla="*/ 61 w 209"/>
                <a:gd name="T29" fmla="*/ 112 h 210"/>
                <a:gd name="T30" fmla="*/ 61 w 209"/>
                <a:gd name="T31" fmla="*/ 93 h 210"/>
                <a:gd name="T32" fmla="*/ 73 w 209"/>
                <a:gd name="T33" fmla="*/ 93 h 210"/>
                <a:gd name="T34" fmla="*/ 70 w 209"/>
                <a:gd name="T35" fmla="*/ 75 h 210"/>
                <a:gd name="T36" fmla="*/ 74 w 209"/>
                <a:gd name="T37" fmla="*/ 59 h 210"/>
                <a:gd name="T38" fmla="*/ 87 w 209"/>
                <a:gd name="T39" fmla="*/ 48 h 210"/>
                <a:gd name="T40" fmla="*/ 106 w 209"/>
                <a:gd name="T41" fmla="*/ 44 h 210"/>
                <a:gd name="T42" fmla="*/ 130 w 209"/>
                <a:gd name="T43" fmla="*/ 52 h 210"/>
                <a:gd name="T44" fmla="*/ 141 w 209"/>
                <a:gd name="T45" fmla="*/ 73 h 210"/>
                <a:gd name="T46" fmla="*/ 120 w 209"/>
                <a:gd name="T47" fmla="*/ 76 h 210"/>
                <a:gd name="T48" fmla="*/ 114 w 209"/>
                <a:gd name="T49" fmla="*/ 65 h 210"/>
                <a:gd name="T50" fmla="*/ 105 w 209"/>
                <a:gd name="T51" fmla="*/ 61 h 210"/>
                <a:gd name="T52" fmla="*/ 95 w 209"/>
                <a:gd name="T53" fmla="*/ 65 h 210"/>
                <a:gd name="T54" fmla="*/ 91 w 209"/>
                <a:gd name="T55" fmla="*/ 75 h 210"/>
                <a:gd name="T56" fmla="*/ 92 w 209"/>
                <a:gd name="T57" fmla="*/ 84 h 210"/>
                <a:gd name="T58" fmla="*/ 94 w 209"/>
                <a:gd name="T59" fmla="*/ 93 h 210"/>
                <a:gd name="T60" fmla="*/ 120 w 209"/>
                <a:gd name="T61" fmla="*/ 93 h 210"/>
                <a:gd name="T62" fmla="*/ 120 w 209"/>
                <a:gd name="T63" fmla="*/ 112 h 210"/>
                <a:gd name="T64" fmla="*/ 98 w 209"/>
                <a:gd name="T65" fmla="*/ 112 h 210"/>
                <a:gd name="T66" fmla="*/ 98 w 209"/>
                <a:gd name="T67" fmla="*/ 114 h 210"/>
                <a:gd name="T68" fmla="*/ 96 w 209"/>
                <a:gd name="T69" fmla="*/ 125 h 210"/>
                <a:gd name="T70" fmla="*/ 87 w 209"/>
                <a:gd name="T71" fmla="*/ 139 h 210"/>
                <a:gd name="T72" fmla="*/ 97 w 209"/>
                <a:gd name="T73" fmla="*/ 136 h 210"/>
                <a:gd name="T74" fmla="*/ 102 w 209"/>
                <a:gd name="T75" fmla="*/ 137 h 210"/>
                <a:gd name="T76" fmla="*/ 108 w 209"/>
                <a:gd name="T77" fmla="*/ 138 h 210"/>
                <a:gd name="T78" fmla="*/ 121 w 209"/>
                <a:gd name="T79" fmla="*/ 141 h 210"/>
                <a:gd name="T80" fmla="*/ 136 w 209"/>
                <a:gd name="T81" fmla="*/ 136 h 210"/>
                <a:gd name="T82" fmla="*/ 145 w 209"/>
                <a:gd name="T83" fmla="*/ 155 h 210"/>
                <a:gd name="T84" fmla="*/ 135 w 209"/>
                <a:gd name="T85" fmla="*/ 158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9" h="210">
                  <a:moveTo>
                    <a:pt x="172" y="37"/>
                  </a:moveTo>
                  <a:cubicBezTo>
                    <a:pt x="135" y="0"/>
                    <a:pt x="74" y="0"/>
                    <a:pt x="37" y="37"/>
                  </a:cubicBezTo>
                  <a:cubicBezTo>
                    <a:pt x="0" y="75"/>
                    <a:pt x="0" y="135"/>
                    <a:pt x="37" y="172"/>
                  </a:cubicBezTo>
                  <a:cubicBezTo>
                    <a:pt x="74" y="210"/>
                    <a:pt x="135" y="210"/>
                    <a:pt x="172" y="172"/>
                  </a:cubicBezTo>
                  <a:cubicBezTo>
                    <a:pt x="209" y="135"/>
                    <a:pt x="209" y="75"/>
                    <a:pt x="172" y="37"/>
                  </a:cubicBezTo>
                  <a:close/>
                  <a:moveTo>
                    <a:pt x="135" y="158"/>
                  </a:moveTo>
                  <a:cubicBezTo>
                    <a:pt x="131" y="159"/>
                    <a:pt x="127" y="160"/>
                    <a:pt x="124" y="160"/>
                  </a:cubicBezTo>
                  <a:cubicBezTo>
                    <a:pt x="119" y="160"/>
                    <a:pt x="113" y="159"/>
                    <a:pt x="105" y="157"/>
                  </a:cubicBezTo>
                  <a:cubicBezTo>
                    <a:pt x="98" y="154"/>
                    <a:pt x="92" y="153"/>
                    <a:pt x="88" y="153"/>
                  </a:cubicBezTo>
                  <a:cubicBezTo>
                    <a:pt x="82" y="153"/>
                    <a:pt x="76" y="156"/>
                    <a:pt x="69" y="160"/>
                  </a:cubicBezTo>
                  <a:cubicBezTo>
                    <a:pt x="61" y="142"/>
                    <a:pt x="61" y="142"/>
                    <a:pt x="61" y="142"/>
                  </a:cubicBezTo>
                  <a:cubicBezTo>
                    <a:pt x="67" y="137"/>
                    <a:pt x="71" y="133"/>
                    <a:pt x="73" y="128"/>
                  </a:cubicBezTo>
                  <a:cubicBezTo>
                    <a:pt x="76" y="124"/>
                    <a:pt x="77" y="119"/>
                    <a:pt x="77" y="115"/>
                  </a:cubicBezTo>
                  <a:cubicBezTo>
                    <a:pt x="77" y="114"/>
                    <a:pt x="77" y="114"/>
                    <a:pt x="77" y="112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93"/>
                    <a:pt x="61" y="93"/>
                    <a:pt x="61" y="93"/>
                  </a:cubicBezTo>
                  <a:cubicBezTo>
                    <a:pt x="73" y="93"/>
                    <a:pt x="73" y="93"/>
                    <a:pt x="73" y="93"/>
                  </a:cubicBezTo>
                  <a:cubicBezTo>
                    <a:pt x="71" y="87"/>
                    <a:pt x="70" y="81"/>
                    <a:pt x="70" y="75"/>
                  </a:cubicBezTo>
                  <a:cubicBezTo>
                    <a:pt x="70" y="70"/>
                    <a:pt x="71" y="64"/>
                    <a:pt x="74" y="59"/>
                  </a:cubicBezTo>
                  <a:cubicBezTo>
                    <a:pt x="77" y="54"/>
                    <a:pt x="82" y="50"/>
                    <a:pt x="87" y="48"/>
                  </a:cubicBezTo>
                  <a:cubicBezTo>
                    <a:pt x="93" y="45"/>
                    <a:pt x="99" y="44"/>
                    <a:pt x="106" y="44"/>
                  </a:cubicBezTo>
                  <a:cubicBezTo>
                    <a:pt x="116" y="44"/>
                    <a:pt x="124" y="46"/>
                    <a:pt x="130" y="52"/>
                  </a:cubicBezTo>
                  <a:cubicBezTo>
                    <a:pt x="136" y="57"/>
                    <a:pt x="139" y="64"/>
                    <a:pt x="141" y="73"/>
                  </a:cubicBezTo>
                  <a:cubicBezTo>
                    <a:pt x="120" y="76"/>
                    <a:pt x="120" y="76"/>
                    <a:pt x="120" y="76"/>
                  </a:cubicBezTo>
                  <a:cubicBezTo>
                    <a:pt x="119" y="71"/>
                    <a:pt x="117" y="67"/>
                    <a:pt x="114" y="65"/>
                  </a:cubicBezTo>
                  <a:cubicBezTo>
                    <a:pt x="112" y="62"/>
                    <a:pt x="109" y="61"/>
                    <a:pt x="105" y="61"/>
                  </a:cubicBezTo>
                  <a:cubicBezTo>
                    <a:pt x="101" y="61"/>
                    <a:pt x="97" y="62"/>
                    <a:pt x="95" y="65"/>
                  </a:cubicBezTo>
                  <a:cubicBezTo>
                    <a:pt x="92" y="68"/>
                    <a:pt x="91" y="71"/>
                    <a:pt x="91" y="75"/>
                  </a:cubicBezTo>
                  <a:cubicBezTo>
                    <a:pt x="91" y="78"/>
                    <a:pt x="91" y="80"/>
                    <a:pt x="92" y="84"/>
                  </a:cubicBezTo>
                  <a:cubicBezTo>
                    <a:pt x="93" y="87"/>
                    <a:pt x="93" y="90"/>
                    <a:pt x="94" y="9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0" y="112"/>
                    <a:pt x="120" y="112"/>
                    <a:pt x="120" y="112"/>
                  </a:cubicBezTo>
                  <a:cubicBezTo>
                    <a:pt x="98" y="112"/>
                    <a:pt x="98" y="112"/>
                    <a:pt x="98" y="112"/>
                  </a:cubicBezTo>
                  <a:cubicBezTo>
                    <a:pt x="98" y="114"/>
                    <a:pt x="98" y="113"/>
                    <a:pt x="98" y="114"/>
                  </a:cubicBezTo>
                  <a:cubicBezTo>
                    <a:pt x="98" y="118"/>
                    <a:pt x="97" y="122"/>
                    <a:pt x="96" y="125"/>
                  </a:cubicBezTo>
                  <a:cubicBezTo>
                    <a:pt x="94" y="129"/>
                    <a:pt x="91" y="133"/>
                    <a:pt x="87" y="139"/>
                  </a:cubicBezTo>
                  <a:cubicBezTo>
                    <a:pt x="89" y="137"/>
                    <a:pt x="93" y="136"/>
                    <a:pt x="97" y="136"/>
                  </a:cubicBezTo>
                  <a:cubicBezTo>
                    <a:pt x="99" y="136"/>
                    <a:pt x="100" y="137"/>
                    <a:pt x="102" y="137"/>
                  </a:cubicBezTo>
                  <a:cubicBezTo>
                    <a:pt x="103" y="137"/>
                    <a:pt x="105" y="137"/>
                    <a:pt x="108" y="138"/>
                  </a:cubicBezTo>
                  <a:cubicBezTo>
                    <a:pt x="114" y="140"/>
                    <a:pt x="119" y="141"/>
                    <a:pt x="121" y="141"/>
                  </a:cubicBezTo>
                  <a:cubicBezTo>
                    <a:pt x="125" y="141"/>
                    <a:pt x="130" y="139"/>
                    <a:pt x="136" y="136"/>
                  </a:cubicBezTo>
                  <a:cubicBezTo>
                    <a:pt x="145" y="155"/>
                    <a:pt x="145" y="155"/>
                    <a:pt x="145" y="155"/>
                  </a:cubicBezTo>
                  <a:cubicBezTo>
                    <a:pt x="142" y="156"/>
                    <a:pt x="138" y="157"/>
                    <a:pt x="135" y="1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 userDrawn="1"/>
          </p:nvSpPr>
          <p:spPr bwMode="auto">
            <a:xfrm>
              <a:off x="2714401" y="637773"/>
              <a:ext cx="842817" cy="839424"/>
            </a:xfrm>
            <a:custGeom>
              <a:avLst/>
              <a:gdLst>
                <a:gd name="T0" fmla="*/ 172 w 210"/>
                <a:gd name="T1" fmla="*/ 37 h 209"/>
                <a:gd name="T2" fmla="*/ 38 w 210"/>
                <a:gd name="T3" fmla="*/ 37 h 209"/>
                <a:gd name="T4" fmla="*/ 37 w 210"/>
                <a:gd name="T5" fmla="*/ 172 h 209"/>
                <a:gd name="T6" fmla="*/ 173 w 210"/>
                <a:gd name="T7" fmla="*/ 172 h 209"/>
                <a:gd name="T8" fmla="*/ 172 w 210"/>
                <a:gd name="T9" fmla="*/ 37 h 209"/>
                <a:gd name="T10" fmla="*/ 140 w 210"/>
                <a:gd name="T11" fmla="*/ 99 h 209"/>
                <a:gd name="T12" fmla="*/ 140 w 210"/>
                <a:gd name="T13" fmla="*/ 118 h 209"/>
                <a:gd name="T14" fmla="*/ 114 w 210"/>
                <a:gd name="T15" fmla="*/ 118 h 209"/>
                <a:gd name="T16" fmla="*/ 114 w 210"/>
                <a:gd name="T17" fmla="*/ 126 h 209"/>
                <a:gd name="T18" fmla="*/ 140 w 210"/>
                <a:gd name="T19" fmla="*/ 126 h 209"/>
                <a:gd name="T20" fmla="*/ 140 w 210"/>
                <a:gd name="T21" fmla="*/ 144 h 209"/>
                <a:gd name="T22" fmla="*/ 114 w 210"/>
                <a:gd name="T23" fmla="*/ 144 h 209"/>
                <a:gd name="T24" fmla="*/ 114 w 210"/>
                <a:gd name="T25" fmla="*/ 164 h 209"/>
                <a:gd name="T26" fmla="*/ 94 w 210"/>
                <a:gd name="T27" fmla="*/ 164 h 209"/>
                <a:gd name="T28" fmla="*/ 94 w 210"/>
                <a:gd name="T29" fmla="*/ 144 h 209"/>
                <a:gd name="T30" fmla="*/ 68 w 210"/>
                <a:gd name="T31" fmla="*/ 144 h 209"/>
                <a:gd name="T32" fmla="*/ 68 w 210"/>
                <a:gd name="T33" fmla="*/ 126 h 209"/>
                <a:gd name="T34" fmla="*/ 94 w 210"/>
                <a:gd name="T35" fmla="*/ 126 h 209"/>
                <a:gd name="T36" fmla="*/ 94 w 210"/>
                <a:gd name="T37" fmla="*/ 118 h 209"/>
                <a:gd name="T38" fmla="*/ 68 w 210"/>
                <a:gd name="T39" fmla="*/ 118 h 209"/>
                <a:gd name="T40" fmla="*/ 68 w 210"/>
                <a:gd name="T41" fmla="*/ 99 h 209"/>
                <a:gd name="T42" fmla="*/ 84 w 210"/>
                <a:gd name="T43" fmla="*/ 99 h 209"/>
                <a:gd name="T44" fmla="*/ 60 w 210"/>
                <a:gd name="T45" fmla="*/ 53 h 209"/>
                <a:gd name="T46" fmla="*/ 83 w 210"/>
                <a:gd name="T47" fmla="*/ 53 h 209"/>
                <a:gd name="T48" fmla="*/ 99 w 210"/>
                <a:gd name="T49" fmla="*/ 85 h 209"/>
                <a:gd name="T50" fmla="*/ 103 w 210"/>
                <a:gd name="T51" fmla="*/ 94 h 209"/>
                <a:gd name="T52" fmla="*/ 107 w 210"/>
                <a:gd name="T53" fmla="*/ 85 h 209"/>
                <a:gd name="T54" fmla="*/ 123 w 210"/>
                <a:gd name="T55" fmla="*/ 53 h 209"/>
                <a:gd name="T56" fmla="*/ 146 w 210"/>
                <a:gd name="T57" fmla="*/ 53 h 209"/>
                <a:gd name="T58" fmla="*/ 122 w 210"/>
                <a:gd name="T59" fmla="*/ 99 h 209"/>
                <a:gd name="T60" fmla="*/ 140 w 210"/>
                <a:gd name="T61" fmla="*/ 9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10" h="209">
                  <a:moveTo>
                    <a:pt x="172" y="37"/>
                  </a:moveTo>
                  <a:cubicBezTo>
                    <a:pt x="135" y="0"/>
                    <a:pt x="75" y="0"/>
                    <a:pt x="38" y="37"/>
                  </a:cubicBezTo>
                  <a:cubicBezTo>
                    <a:pt x="0" y="74"/>
                    <a:pt x="0" y="135"/>
                    <a:pt x="37" y="172"/>
                  </a:cubicBezTo>
                  <a:cubicBezTo>
                    <a:pt x="75" y="209"/>
                    <a:pt x="135" y="209"/>
                    <a:pt x="173" y="172"/>
                  </a:cubicBezTo>
                  <a:cubicBezTo>
                    <a:pt x="210" y="135"/>
                    <a:pt x="210" y="74"/>
                    <a:pt x="172" y="37"/>
                  </a:cubicBezTo>
                  <a:close/>
                  <a:moveTo>
                    <a:pt x="140" y="99"/>
                  </a:moveTo>
                  <a:cubicBezTo>
                    <a:pt x="140" y="118"/>
                    <a:pt x="140" y="118"/>
                    <a:pt x="140" y="118"/>
                  </a:cubicBezTo>
                  <a:cubicBezTo>
                    <a:pt x="114" y="118"/>
                    <a:pt x="114" y="118"/>
                    <a:pt x="114" y="118"/>
                  </a:cubicBezTo>
                  <a:cubicBezTo>
                    <a:pt x="114" y="126"/>
                    <a:pt x="114" y="126"/>
                    <a:pt x="114" y="126"/>
                  </a:cubicBezTo>
                  <a:cubicBezTo>
                    <a:pt x="140" y="126"/>
                    <a:pt x="140" y="126"/>
                    <a:pt x="140" y="126"/>
                  </a:cubicBezTo>
                  <a:cubicBezTo>
                    <a:pt x="140" y="144"/>
                    <a:pt x="140" y="144"/>
                    <a:pt x="140" y="144"/>
                  </a:cubicBezTo>
                  <a:cubicBezTo>
                    <a:pt x="114" y="144"/>
                    <a:pt x="114" y="144"/>
                    <a:pt x="114" y="144"/>
                  </a:cubicBezTo>
                  <a:cubicBezTo>
                    <a:pt x="114" y="164"/>
                    <a:pt x="114" y="164"/>
                    <a:pt x="114" y="164"/>
                  </a:cubicBezTo>
                  <a:cubicBezTo>
                    <a:pt x="94" y="164"/>
                    <a:pt x="94" y="164"/>
                    <a:pt x="94" y="164"/>
                  </a:cubicBezTo>
                  <a:cubicBezTo>
                    <a:pt x="94" y="144"/>
                    <a:pt x="94" y="144"/>
                    <a:pt x="94" y="144"/>
                  </a:cubicBezTo>
                  <a:cubicBezTo>
                    <a:pt x="68" y="144"/>
                    <a:pt x="68" y="144"/>
                    <a:pt x="68" y="144"/>
                  </a:cubicBezTo>
                  <a:cubicBezTo>
                    <a:pt x="68" y="126"/>
                    <a:pt x="68" y="126"/>
                    <a:pt x="68" y="126"/>
                  </a:cubicBezTo>
                  <a:cubicBezTo>
                    <a:pt x="94" y="126"/>
                    <a:pt x="94" y="126"/>
                    <a:pt x="94" y="126"/>
                  </a:cubicBezTo>
                  <a:cubicBezTo>
                    <a:pt x="94" y="118"/>
                    <a:pt x="94" y="118"/>
                    <a:pt x="94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99"/>
                    <a:pt x="68" y="99"/>
                    <a:pt x="68" y="99"/>
                  </a:cubicBezTo>
                  <a:cubicBezTo>
                    <a:pt x="84" y="99"/>
                    <a:pt x="84" y="99"/>
                    <a:pt x="84" y="99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99" y="85"/>
                    <a:pt x="99" y="85"/>
                    <a:pt x="99" y="85"/>
                  </a:cubicBezTo>
                  <a:cubicBezTo>
                    <a:pt x="101" y="89"/>
                    <a:pt x="102" y="91"/>
                    <a:pt x="103" y="94"/>
                  </a:cubicBezTo>
                  <a:cubicBezTo>
                    <a:pt x="104" y="91"/>
                    <a:pt x="105" y="89"/>
                    <a:pt x="107" y="85"/>
                  </a:cubicBezTo>
                  <a:cubicBezTo>
                    <a:pt x="123" y="53"/>
                    <a:pt x="123" y="53"/>
                    <a:pt x="123" y="53"/>
                  </a:cubicBezTo>
                  <a:cubicBezTo>
                    <a:pt x="146" y="53"/>
                    <a:pt x="146" y="53"/>
                    <a:pt x="146" y="53"/>
                  </a:cubicBezTo>
                  <a:cubicBezTo>
                    <a:pt x="122" y="99"/>
                    <a:pt x="122" y="99"/>
                    <a:pt x="122" y="99"/>
                  </a:cubicBezTo>
                  <a:lnTo>
                    <a:pt x="140" y="9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9"/>
            <p:cNvSpPr>
              <a:spLocks noEditPoints="1"/>
            </p:cNvSpPr>
            <p:nvPr userDrawn="1"/>
          </p:nvSpPr>
          <p:spPr bwMode="auto">
            <a:xfrm>
              <a:off x="969800" y="1989379"/>
              <a:ext cx="852967" cy="852966"/>
            </a:xfrm>
            <a:custGeom>
              <a:avLst/>
              <a:gdLst>
                <a:gd name="T0" fmla="*/ 169 w 199"/>
                <a:gd name="T1" fmla="*/ 149 h 199"/>
                <a:gd name="T2" fmla="*/ 160 w 199"/>
                <a:gd name="T3" fmla="*/ 178 h 199"/>
                <a:gd name="T4" fmla="*/ 130 w 199"/>
                <a:gd name="T5" fmla="*/ 179 h 199"/>
                <a:gd name="T6" fmla="*/ 106 w 199"/>
                <a:gd name="T7" fmla="*/ 199 h 199"/>
                <a:gd name="T8" fmla="*/ 80 w 199"/>
                <a:gd name="T9" fmla="*/ 183 h 199"/>
                <a:gd name="T10" fmla="*/ 50 w 199"/>
                <a:gd name="T11" fmla="*/ 185 h 199"/>
                <a:gd name="T12" fmla="*/ 37 w 199"/>
                <a:gd name="T13" fmla="*/ 158 h 199"/>
                <a:gd name="T14" fmla="*/ 10 w 199"/>
                <a:gd name="T15" fmla="*/ 143 h 199"/>
                <a:gd name="T16" fmla="*/ 15 w 199"/>
                <a:gd name="T17" fmla="*/ 113 h 199"/>
                <a:gd name="T18" fmla="*/ 1 w 199"/>
                <a:gd name="T19" fmla="*/ 87 h 199"/>
                <a:gd name="T20" fmla="*/ 22 w 199"/>
                <a:gd name="T21" fmla="*/ 64 h 199"/>
                <a:gd name="T22" fmla="*/ 25 w 199"/>
                <a:gd name="T23" fmla="*/ 34 h 199"/>
                <a:gd name="T24" fmla="*/ 55 w 199"/>
                <a:gd name="T25" fmla="*/ 27 h 199"/>
                <a:gd name="T26" fmla="*/ 74 w 199"/>
                <a:gd name="T27" fmla="*/ 4 h 199"/>
                <a:gd name="T28" fmla="*/ 102 w 199"/>
                <a:gd name="T29" fmla="*/ 14 h 199"/>
                <a:gd name="T30" fmla="*/ 131 w 199"/>
                <a:gd name="T31" fmla="*/ 5 h 199"/>
                <a:gd name="T32" fmla="*/ 149 w 199"/>
                <a:gd name="T33" fmla="*/ 30 h 199"/>
                <a:gd name="T34" fmla="*/ 178 w 199"/>
                <a:gd name="T35" fmla="*/ 39 h 199"/>
                <a:gd name="T36" fmla="*/ 179 w 199"/>
                <a:gd name="T37" fmla="*/ 69 h 199"/>
                <a:gd name="T38" fmla="*/ 199 w 199"/>
                <a:gd name="T39" fmla="*/ 93 h 199"/>
                <a:gd name="T40" fmla="*/ 183 w 199"/>
                <a:gd name="T41" fmla="*/ 119 h 199"/>
                <a:gd name="T42" fmla="*/ 64 w 199"/>
                <a:gd name="T43" fmla="*/ 89 h 199"/>
                <a:gd name="T44" fmla="*/ 54 w 199"/>
                <a:gd name="T45" fmla="*/ 78 h 199"/>
                <a:gd name="T46" fmla="*/ 27 w 199"/>
                <a:gd name="T47" fmla="*/ 123 h 199"/>
                <a:gd name="T48" fmla="*/ 60 w 199"/>
                <a:gd name="T49" fmla="*/ 121 h 199"/>
                <a:gd name="T50" fmla="*/ 64 w 199"/>
                <a:gd name="T51" fmla="*/ 103 h 199"/>
                <a:gd name="T52" fmla="*/ 64 w 199"/>
                <a:gd name="T53" fmla="*/ 89 h 199"/>
                <a:gd name="T54" fmla="*/ 100 w 199"/>
                <a:gd name="T55" fmla="*/ 103 h 199"/>
                <a:gd name="T56" fmla="*/ 91 w 199"/>
                <a:gd name="T57" fmla="*/ 116 h 199"/>
                <a:gd name="T58" fmla="*/ 82 w 199"/>
                <a:gd name="T59" fmla="*/ 102 h 199"/>
                <a:gd name="T60" fmla="*/ 73 w 199"/>
                <a:gd name="T61" fmla="*/ 102 h 199"/>
                <a:gd name="T62" fmla="*/ 82 w 199"/>
                <a:gd name="T63" fmla="*/ 122 h 199"/>
                <a:gd name="T64" fmla="*/ 106 w 199"/>
                <a:gd name="T65" fmla="*/ 119 h 199"/>
                <a:gd name="T66" fmla="*/ 109 w 199"/>
                <a:gd name="T67" fmla="*/ 77 h 199"/>
                <a:gd name="T68" fmla="*/ 136 w 199"/>
                <a:gd name="T69" fmla="*/ 95 h 199"/>
                <a:gd name="T70" fmla="*/ 131 w 199"/>
                <a:gd name="T71" fmla="*/ 104 h 199"/>
                <a:gd name="T72" fmla="*/ 140 w 199"/>
                <a:gd name="T73" fmla="*/ 104 h 199"/>
                <a:gd name="T74" fmla="*/ 171 w 199"/>
                <a:gd name="T75" fmla="*/ 77 h 199"/>
                <a:gd name="T76" fmla="*/ 164 w 199"/>
                <a:gd name="T77" fmla="*/ 111 h 199"/>
                <a:gd name="T78" fmla="*/ 171 w 199"/>
                <a:gd name="T79" fmla="*/ 114 h 199"/>
                <a:gd name="T80" fmla="*/ 171 w 199"/>
                <a:gd name="T81" fmla="*/ 123 h 199"/>
                <a:gd name="T82" fmla="*/ 56 w 199"/>
                <a:gd name="T83" fmla="*/ 109 h 199"/>
                <a:gd name="T84" fmla="*/ 45 w 199"/>
                <a:gd name="T85" fmla="*/ 115 h 199"/>
                <a:gd name="T86" fmla="*/ 44 w 199"/>
                <a:gd name="T87" fmla="*/ 103 h 199"/>
                <a:gd name="T88" fmla="*/ 49 w 199"/>
                <a:gd name="T89" fmla="*/ 95 h 199"/>
                <a:gd name="T90" fmla="*/ 37 w 199"/>
                <a:gd name="T91" fmla="*/ 85 h 199"/>
                <a:gd name="T92" fmla="*/ 53 w 199"/>
                <a:gd name="T93" fmla="*/ 87 h 199"/>
                <a:gd name="T94" fmla="*/ 49 w 199"/>
                <a:gd name="T95" fmla="*/ 95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9" h="199">
                  <a:moveTo>
                    <a:pt x="177" y="135"/>
                  </a:moveTo>
                  <a:cubicBezTo>
                    <a:pt x="186" y="149"/>
                    <a:pt x="186" y="149"/>
                    <a:pt x="186" y="149"/>
                  </a:cubicBezTo>
                  <a:cubicBezTo>
                    <a:pt x="169" y="149"/>
                    <a:pt x="169" y="149"/>
                    <a:pt x="169" y="149"/>
                  </a:cubicBezTo>
                  <a:cubicBezTo>
                    <a:pt x="174" y="165"/>
                    <a:pt x="174" y="165"/>
                    <a:pt x="174" y="165"/>
                  </a:cubicBezTo>
                  <a:cubicBezTo>
                    <a:pt x="158" y="162"/>
                    <a:pt x="158" y="162"/>
                    <a:pt x="158" y="162"/>
                  </a:cubicBezTo>
                  <a:cubicBezTo>
                    <a:pt x="160" y="178"/>
                    <a:pt x="160" y="178"/>
                    <a:pt x="160" y="178"/>
                  </a:cubicBezTo>
                  <a:cubicBezTo>
                    <a:pt x="145" y="172"/>
                    <a:pt x="145" y="172"/>
                    <a:pt x="145" y="172"/>
                  </a:cubicBezTo>
                  <a:cubicBezTo>
                    <a:pt x="143" y="189"/>
                    <a:pt x="143" y="189"/>
                    <a:pt x="143" y="189"/>
                  </a:cubicBezTo>
                  <a:cubicBezTo>
                    <a:pt x="130" y="179"/>
                    <a:pt x="130" y="179"/>
                    <a:pt x="130" y="179"/>
                  </a:cubicBezTo>
                  <a:cubicBezTo>
                    <a:pt x="125" y="195"/>
                    <a:pt x="125" y="195"/>
                    <a:pt x="125" y="195"/>
                  </a:cubicBezTo>
                  <a:cubicBezTo>
                    <a:pt x="113" y="184"/>
                    <a:pt x="113" y="184"/>
                    <a:pt x="113" y="184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97" y="185"/>
                    <a:pt x="97" y="185"/>
                    <a:pt x="97" y="185"/>
                  </a:cubicBezTo>
                  <a:cubicBezTo>
                    <a:pt x="87" y="198"/>
                    <a:pt x="87" y="198"/>
                    <a:pt x="87" y="198"/>
                  </a:cubicBezTo>
                  <a:cubicBezTo>
                    <a:pt x="80" y="183"/>
                    <a:pt x="80" y="183"/>
                    <a:pt x="80" y="183"/>
                  </a:cubicBezTo>
                  <a:cubicBezTo>
                    <a:pt x="68" y="194"/>
                    <a:pt x="68" y="194"/>
                    <a:pt x="68" y="194"/>
                  </a:cubicBezTo>
                  <a:cubicBezTo>
                    <a:pt x="64" y="177"/>
                    <a:pt x="64" y="177"/>
                    <a:pt x="64" y="177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34" y="174"/>
                    <a:pt x="34" y="174"/>
                    <a:pt x="34" y="174"/>
                  </a:cubicBezTo>
                  <a:cubicBezTo>
                    <a:pt x="37" y="158"/>
                    <a:pt x="37" y="158"/>
                    <a:pt x="37" y="158"/>
                  </a:cubicBezTo>
                  <a:cubicBezTo>
                    <a:pt x="21" y="160"/>
                    <a:pt x="21" y="160"/>
                    <a:pt x="21" y="160"/>
                  </a:cubicBezTo>
                  <a:cubicBezTo>
                    <a:pt x="27" y="144"/>
                    <a:pt x="27" y="144"/>
                    <a:pt x="27" y="144"/>
                  </a:cubicBezTo>
                  <a:cubicBezTo>
                    <a:pt x="10" y="143"/>
                    <a:pt x="10" y="143"/>
                    <a:pt x="10" y="143"/>
                  </a:cubicBezTo>
                  <a:cubicBezTo>
                    <a:pt x="20" y="130"/>
                    <a:pt x="20" y="130"/>
                    <a:pt x="20" y="130"/>
                  </a:cubicBezTo>
                  <a:cubicBezTo>
                    <a:pt x="4" y="125"/>
                    <a:pt x="4" y="125"/>
                    <a:pt x="4" y="125"/>
                  </a:cubicBezTo>
                  <a:cubicBezTo>
                    <a:pt x="15" y="113"/>
                    <a:pt x="15" y="113"/>
                    <a:pt x="15" y="113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7" y="80"/>
                    <a:pt x="17" y="80"/>
                    <a:pt x="17" y="80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22" y="64"/>
                    <a:pt x="22" y="64"/>
                    <a:pt x="22" y="64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74" y="4"/>
                    <a:pt x="74" y="4"/>
                    <a:pt x="74" y="4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9" y="16"/>
                    <a:pt x="119" y="16"/>
                    <a:pt x="119" y="16"/>
                  </a:cubicBezTo>
                  <a:cubicBezTo>
                    <a:pt x="131" y="5"/>
                    <a:pt x="131" y="5"/>
                    <a:pt x="131" y="5"/>
                  </a:cubicBezTo>
                  <a:cubicBezTo>
                    <a:pt x="135" y="22"/>
                    <a:pt x="135" y="22"/>
                    <a:pt x="135" y="22"/>
                  </a:cubicBezTo>
                  <a:cubicBezTo>
                    <a:pt x="149" y="13"/>
                    <a:pt x="149" y="13"/>
                    <a:pt x="149" y="13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65" y="25"/>
                    <a:pt x="165" y="25"/>
                    <a:pt x="165" y="25"/>
                  </a:cubicBezTo>
                  <a:cubicBezTo>
                    <a:pt x="162" y="41"/>
                    <a:pt x="162" y="41"/>
                    <a:pt x="162" y="41"/>
                  </a:cubicBezTo>
                  <a:cubicBezTo>
                    <a:pt x="178" y="39"/>
                    <a:pt x="178" y="39"/>
                    <a:pt x="178" y="39"/>
                  </a:cubicBezTo>
                  <a:cubicBezTo>
                    <a:pt x="172" y="54"/>
                    <a:pt x="172" y="54"/>
                    <a:pt x="172" y="54"/>
                  </a:cubicBezTo>
                  <a:cubicBezTo>
                    <a:pt x="189" y="56"/>
                    <a:pt x="189" y="56"/>
                    <a:pt x="189" y="56"/>
                  </a:cubicBezTo>
                  <a:cubicBezTo>
                    <a:pt x="179" y="69"/>
                    <a:pt x="179" y="69"/>
                    <a:pt x="179" y="69"/>
                  </a:cubicBezTo>
                  <a:cubicBezTo>
                    <a:pt x="196" y="74"/>
                    <a:pt x="196" y="74"/>
                    <a:pt x="196" y="74"/>
                  </a:cubicBezTo>
                  <a:cubicBezTo>
                    <a:pt x="184" y="86"/>
                    <a:pt x="184" y="86"/>
                    <a:pt x="184" y="86"/>
                  </a:cubicBezTo>
                  <a:cubicBezTo>
                    <a:pt x="199" y="93"/>
                    <a:pt x="199" y="93"/>
                    <a:pt x="199" y="93"/>
                  </a:cubicBezTo>
                  <a:cubicBezTo>
                    <a:pt x="185" y="102"/>
                    <a:pt x="185" y="102"/>
                    <a:pt x="185" y="102"/>
                  </a:cubicBezTo>
                  <a:cubicBezTo>
                    <a:pt x="198" y="112"/>
                    <a:pt x="198" y="112"/>
                    <a:pt x="198" y="112"/>
                  </a:cubicBezTo>
                  <a:cubicBezTo>
                    <a:pt x="183" y="119"/>
                    <a:pt x="183" y="119"/>
                    <a:pt x="183" y="119"/>
                  </a:cubicBezTo>
                  <a:cubicBezTo>
                    <a:pt x="194" y="131"/>
                    <a:pt x="194" y="131"/>
                    <a:pt x="194" y="131"/>
                  </a:cubicBezTo>
                  <a:lnTo>
                    <a:pt x="177" y="135"/>
                  </a:lnTo>
                  <a:close/>
                  <a:moveTo>
                    <a:pt x="64" y="89"/>
                  </a:moveTo>
                  <a:cubicBezTo>
                    <a:pt x="64" y="87"/>
                    <a:pt x="63" y="85"/>
                    <a:pt x="62" y="84"/>
                  </a:cubicBezTo>
                  <a:cubicBezTo>
                    <a:pt x="61" y="82"/>
                    <a:pt x="60" y="81"/>
                    <a:pt x="59" y="80"/>
                  </a:cubicBezTo>
                  <a:cubicBezTo>
                    <a:pt x="57" y="79"/>
                    <a:pt x="56" y="78"/>
                    <a:pt x="54" y="78"/>
                  </a:cubicBezTo>
                  <a:cubicBezTo>
                    <a:pt x="52" y="77"/>
                    <a:pt x="49" y="77"/>
                    <a:pt x="46" y="77"/>
                  </a:cubicBezTo>
                  <a:cubicBezTo>
                    <a:pt x="27" y="77"/>
                    <a:pt x="27" y="77"/>
                    <a:pt x="27" y="77"/>
                  </a:cubicBezTo>
                  <a:cubicBezTo>
                    <a:pt x="27" y="123"/>
                    <a:pt x="27" y="123"/>
                    <a:pt x="27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9" y="123"/>
                    <a:pt x="53" y="123"/>
                    <a:pt x="54" y="123"/>
                  </a:cubicBezTo>
                  <a:cubicBezTo>
                    <a:pt x="57" y="123"/>
                    <a:pt x="59" y="122"/>
                    <a:pt x="60" y="121"/>
                  </a:cubicBezTo>
                  <a:cubicBezTo>
                    <a:pt x="62" y="120"/>
                    <a:pt x="63" y="118"/>
                    <a:pt x="64" y="116"/>
                  </a:cubicBezTo>
                  <a:cubicBezTo>
                    <a:pt x="65" y="114"/>
                    <a:pt x="66" y="112"/>
                    <a:pt x="66" y="110"/>
                  </a:cubicBezTo>
                  <a:cubicBezTo>
                    <a:pt x="66" y="107"/>
                    <a:pt x="65" y="105"/>
                    <a:pt x="64" y="103"/>
                  </a:cubicBezTo>
                  <a:cubicBezTo>
                    <a:pt x="62" y="101"/>
                    <a:pt x="60" y="100"/>
                    <a:pt x="57" y="99"/>
                  </a:cubicBezTo>
                  <a:cubicBezTo>
                    <a:pt x="59" y="98"/>
                    <a:pt x="61" y="97"/>
                    <a:pt x="62" y="95"/>
                  </a:cubicBezTo>
                  <a:cubicBezTo>
                    <a:pt x="63" y="93"/>
                    <a:pt x="64" y="91"/>
                    <a:pt x="64" y="89"/>
                  </a:cubicBezTo>
                  <a:close/>
                  <a:moveTo>
                    <a:pt x="109" y="77"/>
                  </a:moveTo>
                  <a:cubicBezTo>
                    <a:pt x="100" y="77"/>
                    <a:pt x="100" y="77"/>
                    <a:pt x="100" y="77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100" y="106"/>
                    <a:pt x="100" y="109"/>
                    <a:pt x="100" y="110"/>
                  </a:cubicBezTo>
                  <a:cubicBezTo>
                    <a:pt x="100" y="112"/>
                    <a:pt x="99" y="113"/>
                    <a:pt x="97" y="114"/>
                  </a:cubicBezTo>
                  <a:cubicBezTo>
                    <a:pt x="96" y="116"/>
                    <a:pt x="94" y="116"/>
                    <a:pt x="91" y="116"/>
                  </a:cubicBezTo>
                  <a:cubicBezTo>
                    <a:pt x="89" y="116"/>
                    <a:pt x="87" y="115"/>
                    <a:pt x="85" y="114"/>
                  </a:cubicBezTo>
                  <a:cubicBezTo>
                    <a:pt x="84" y="113"/>
                    <a:pt x="83" y="112"/>
                    <a:pt x="83" y="110"/>
                  </a:cubicBezTo>
                  <a:cubicBezTo>
                    <a:pt x="82" y="109"/>
                    <a:pt x="82" y="106"/>
                    <a:pt x="82" y="102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102"/>
                    <a:pt x="73" y="102"/>
                    <a:pt x="73" y="102"/>
                  </a:cubicBezTo>
                  <a:cubicBezTo>
                    <a:pt x="73" y="107"/>
                    <a:pt x="73" y="111"/>
                    <a:pt x="74" y="113"/>
                  </a:cubicBezTo>
                  <a:cubicBezTo>
                    <a:pt x="74" y="115"/>
                    <a:pt x="75" y="117"/>
                    <a:pt x="76" y="119"/>
                  </a:cubicBezTo>
                  <a:cubicBezTo>
                    <a:pt x="78" y="120"/>
                    <a:pt x="80" y="121"/>
                    <a:pt x="82" y="122"/>
                  </a:cubicBezTo>
                  <a:cubicBezTo>
                    <a:pt x="84" y="123"/>
                    <a:pt x="87" y="124"/>
                    <a:pt x="92" y="124"/>
                  </a:cubicBezTo>
                  <a:cubicBezTo>
                    <a:pt x="95" y="124"/>
                    <a:pt x="98" y="124"/>
                    <a:pt x="101" y="123"/>
                  </a:cubicBezTo>
                  <a:cubicBezTo>
                    <a:pt x="103" y="122"/>
                    <a:pt x="105" y="120"/>
                    <a:pt x="106" y="119"/>
                  </a:cubicBezTo>
                  <a:cubicBezTo>
                    <a:pt x="107" y="117"/>
                    <a:pt x="108" y="115"/>
                    <a:pt x="109" y="113"/>
                  </a:cubicBezTo>
                  <a:cubicBezTo>
                    <a:pt x="109" y="111"/>
                    <a:pt x="109" y="107"/>
                    <a:pt x="109" y="101"/>
                  </a:cubicBezTo>
                  <a:lnTo>
                    <a:pt x="109" y="77"/>
                  </a:lnTo>
                  <a:close/>
                  <a:moveTo>
                    <a:pt x="157" y="77"/>
                  </a:moveTo>
                  <a:cubicBezTo>
                    <a:pt x="146" y="77"/>
                    <a:pt x="146" y="77"/>
                    <a:pt x="146" y="77"/>
                  </a:cubicBezTo>
                  <a:cubicBezTo>
                    <a:pt x="136" y="95"/>
                    <a:pt x="136" y="95"/>
                    <a:pt x="136" y="95"/>
                  </a:cubicBezTo>
                  <a:cubicBezTo>
                    <a:pt x="125" y="77"/>
                    <a:pt x="125" y="77"/>
                    <a:pt x="125" y="77"/>
                  </a:cubicBezTo>
                  <a:cubicBezTo>
                    <a:pt x="114" y="77"/>
                    <a:pt x="114" y="77"/>
                    <a:pt x="114" y="77"/>
                  </a:cubicBezTo>
                  <a:cubicBezTo>
                    <a:pt x="131" y="104"/>
                    <a:pt x="131" y="104"/>
                    <a:pt x="131" y="104"/>
                  </a:cubicBezTo>
                  <a:cubicBezTo>
                    <a:pt x="131" y="123"/>
                    <a:pt x="131" y="123"/>
                    <a:pt x="131" y="123"/>
                  </a:cubicBezTo>
                  <a:cubicBezTo>
                    <a:pt x="140" y="123"/>
                    <a:pt x="140" y="123"/>
                    <a:pt x="140" y="123"/>
                  </a:cubicBezTo>
                  <a:cubicBezTo>
                    <a:pt x="140" y="104"/>
                    <a:pt x="140" y="104"/>
                    <a:pt x="140" y="104"/>
                  </a:cubicBezTo>
                  <a:lnTo>
                    <a:pt x="157" y="77"/>
                  </a:lnTo>
                  <a:close/>
                  <a:moveTo>
                    <a:pt x="171" y="88"/>
                  </a:moveTo>
                  <a:cubicBezTo>
                    <a:pt x="171" y="77"/>
                    <a:pt x="171" y="77"/>
                    <a:pt x="171" y="77"/>
                  </a:cubicBezTo>
                  <a:cubicBezTo>
                    <a:pt x="162" y="77"/>
                    <a:pt x="162" y="77"/>
                    <a:pt x="162" y="77"/>
                  </a:cubicBezTo>
                  <a:cubicBezTo>
                    <a:pt x="162" y="88"/>
                    <a:pt x="162" y="88"/>
                    <a:pt x="162" y="88"/>
                  </a:cubicBezTo>
                  <a:cubicBezTo>
                    <a:pt x="164" y="111"/>
                    <a:pt x="164" y="111"/>
                    <a:pt x="164" y="111"/>
                  </a:cubicBezTo>
                  <a:cubicBezTo>
                    <a:pt x="169" y="111"/>
                    <a:pt x="169" y="111"/>
                    <a:pt x="169" y="111"/>
                  </a:cubicBezTo>
                  <a:lnTo>
                    <a:pt x="171" y="88"/>
                  </a:lnTo>
                  <a:close/>
                  <a:moveTo>
                    <a:pt x="171" y="114"/>
                  </a:moveTo>
                  <a:cubicBezTo>
                    <a:pt x="162" y="114"/>
                    <a:pt x="162" y="114"/>
                    <a:pt x="162" y="114"/>
                  </a:cubicBezTo>
                  <a:cubicBezTo>
                    <a:pt x="162" y="123"/>
                    <a:pt x="162" y="123"/>
                    <a:pt x="162" y="123"/>
                  </a:cubicBezTo>
                  <a:cubicBezTo>
                    <a:pt x="171" y="123"/>
                    <a:pt x="171" y="123"/>
                    <a:pt x="171" y="123"/>
                  </a:cubicBezTo>
                  <a:lnTo>
                    <a:pt x="171" y="114"/>
                  </a:lnTo>
                  <a:close/>
                  <a:moveTo>
                    <a:pt x="55" y="106"/>
                  </a:moveTo>
                  <a:cubicBezTo>
                    <a:pt x="56" y="107"/>
                    <a:pt x="56" y="108"/>
                    <a:pt x="56" y="109"/>
                  </a:cubicBezTo>
                  <a:cubicBezTo>
                    <a:pt x="56" y="111"/>
                    <a:pt x="56" y="112"/>
                    <a:pt x="55" y="113"/>
                  </a:cubicBezTo>
                  <a:cubicBezTo>
                    <a:pt x="54" y="114"/>
                    <a:pt x="53" y="115"/>
                    <a:pt x="52" y="115"/>
                  </a:cubicBezTo>
                  <a:cubicBezTo>
                    <a:pt x="51" y="115"/>
                    <a:pt x="49" y="115"/>
                    <a:pt x="45" y="115"/>
                  </a:cubicBezTo>
                  <a:cubicBezTo>
                    <a:pt x="37" y="115"/>
                    <a:pt x="37" y="115"/>
                    <a:pt x="37" y="115"/>
                  </a:cubicBezTo>
                  <a:cubicBezTo>
                    <a:pt x="37" y="103"/>
                    <a:pt x="37" y="103"/>
                    <a:pt x="37" y="103"/>
                  </a:cubicBezTo>
                  <a:cubicBezTo>
                    <a:pt x="44" y="103"/>
                    <a:pt x="44" y="103"/>
                    <a:pt x="44" y="103"/>
                  </a:cubicBezTo>
                  <a:cubicBezTo>
                    <a:pt x="48" y="103"/>
                    <a:pt x="51" y="103"/>
                    <a:pt x="52" y="104"/>
                  </a:cubicBezTo>
                  <a:cubicBezTo>
                    <a:pt x="54" y="104"/>
                    <a:pt x="55" y="105"/>
                    <a:pt x="55" y="106"/>
                  </a:cubicBezTo>
                  <a:close/>
                  <a:moveTo>
                    <a:pt x="49" y="95"/>
                  </a:moveTo>
                  <a:cubicBezTo>
                    <a:pt x="49" y="96"/>
                    <a:pt x="46" y="96"/>
                    <a:pt x="43" y="96"/>
                  </a:cubicBezTo>
                  <a:cubicBezTo>
                    <a:pt x="37" y="96"/>
                    <a:pt x="37" y="96"/>
                    <a:pt x="37" y="96"/>
                  </a:cubicBezTo>
                  <a:cubicBezTo>
                    <a:pt x="37" y="85"/>
                    <a:pt x="37" y="85"/>
                    <a:pt x="37" y="85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46" y="85"/>
                    <a:pt x="49" y="85"/>
                    <a:pt x="50" y="85"/>
                  </a:cubicBezTo>
                  <a:cubicBezTo>
                    <a:pt x="51" y="85"/>
                    <a:pt x="53" y="86"/>
                    <a:pt x="53" y="87"/>
                  </a:cubicBezTo>
                  <a:cubicBezTo>
                    <a:pt x="54" y="88"/>
                    <a:pt x="55" y="89"/>
                    <a:pt x="55" y="90"/>
                  </a:cubicBezTo>
                  <a:cubicBezTo>
                    <a:pt x="55" y="92"/>
                    <a:pt x="54" y="93"/>
                    <a:pt x="53" y="94"/>
                  </a:cubicBezTo>
                  <a:cubicBezTo>
                    <a:pt x="52" y="95"/>
                    <a:pt x="51" y="95"/>
                    <a:pt x="49" y="9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0"/>
            <p:cNvSpPr>
              <a:spLocks noEditPoints="1"/>
            </p:cNvSpPr>
            <p:nvPr userDrawn="1"/>
          </p:nvSpPr>
          <p:spPr bwMode="auto">
            <a:xfrm>
              <a:off x="271280" y="3218797"/>
              <a:ext cx="698520" cy="697005"/>
            </a:xfrm>
            <a:custGeom>
              <a:avLst/>
              <a:gdLst>
                <a:gd name="T0" fmla="*/ 414 w 461"/>
                <a:gd name="T1" fmla="*/ 211 h 460"/>
                <a:gd name="T2" fmla="*/ 442 w 461"/>
                <a:gd name="T3" fmla="*/ 116 h 460"/>
                <a:gd name="T4" fmla="*/ 348 w 461"/>
                <a:gd name="T5" fmla="*/ 88 h 460"/>
                <a:gd name="T6" fmla="*/ 301 w 461"/>
                <a:gd name="T7" fmla="*/ 0 h 460"/>
                <a:gd name="T8" fmla="*/ 213 w 461"/>
                <a:gd name="T9" fmla="*/ 48 h 460"/>
                <a:gd name="T10" fmla="*/ 116 w 461"/>
                <a:gd name="T11" fmla="*/ 19 h 460"/>
                <a:gd name="T12" fmla="*/ 88 w 461"/>
                <a:gd name="T13" fmla="*/ 114 h 460"/>
                <a:gd name="T14" fmla="*/ 0 w 461"/>
                <a:gd name="T15" fmla="*/ 161 h 460"/>
                <a:gd name="T16" fmla="*/ 47 w 461"/>
                <a:gd name="T17" fmla="*/ 249 h 460"/>
                <a:gd name="T18" fmla="*/ 19 w 461"/>
                <a:gd name="T19" fmla="*/ 344 h 460"/>
                <a:gd name="T20" fmla="*/ 114 w 461"/>
                <a:gd name="T21" fmla="*/ 372 h 460"/>
                <a:gd name="T22" fmla="*/ 161 w 461"/>
                <a:gd name="T23" fmla="*/ 460 h 460"/>
                <a:gd name="T24" fmla="*/ 248 w 461"/>
                <a:gd name="T25" fmla="*/ 413 h 460"/>
                <a:gd name="T26" fmla="*/ 345 w 461"/>
                <a:gd name="T27" fmla="*/ 441 h 460"/>
                <a:gd name="T28" fmla="*/ 374 w 461"/>
                <a:gd name="T29" fmla="*/ 346 h 460"/>
                <a:gd name="T30" fmla="*/ 461 w 461"/>
                <a:gd name="T31" fmla="*/ 299 h 460"/>
                <a:gd name="T32" fmla="*/ 414 w 461"/>
                <a:gd name="T33" fmla="*/ 211 h 460"/>
                <a:gd name="T34" fmla="*/ 156 w 461"/>
                <a:gd name="T35" fmla="*/ 294 h 460"/>
                <a:gd name="T36" fmla="*/ 133 w 461"/>
                <a:gd name="T37" fmla="*/ 294 h 460"/>
                <a:gd name="T38" fmla="*/ 92 w 461"/>
                <a:gd name="T39" fmla="*/ 225 h 460"/>
                <a:gd name="T40" fmla="*/ 92 w 461"/>
                <a:gd name="T41" fmla="*/ 294 h 460"/>
                <a:gd name="T42" fmla="*/ 69 w 461"/>
                <a:gd name="T43" fmla="*/ 294 h 460"/>
                <a:gd name="T44" fmla="*/ 69 w 461"/>
                <a:gd name="T45" fmla="*/ 195 h 460"/>
                <a:gd name="T46" fmla="*/ 99 w 461"/>
                <a:gd name="T47" fmla="*/ 195 h 460"/>
                <a:gd name="T48" fmla="*/ 133 w 461"/>
                <a:gd name="T49" fmla="*/ 251 h 460"/>
                <a:gd name="T50" fmla="*/ 133 w 461"/>
                <a:gd name="T51" fmla="*/ 195 h 460"/>
                <a:gd name="T52" fmla="*/ 156 w 461"/>
                <a:gd name="T53" fmla="*/ 195 h 460"/>
                <a:gd name="T54" fmla="*/ 156 w 461"/>
                <a:gd name="T55" fmla="*/ 294 h 460"/>
                <a:gd name="T56" fmla="*/ 246 w 461"/>
                <a:gd name="T57" fmla="*/ 213 h 460"/>
                <a:gd name="T58" fmla="*/ 203 w 461"/>
                <a:gd name="T59" fmla="*/ 213 h 460"/>
                <a:gd name="T60" fmla="*/ 203 w 461"/>
                <a:gd name="T61" fmla="*/ 230 h 460"/>
                <a:gd name="T62" fmla="*/ 244 w 461"/>
                <a:gd name="T63" fmla="*/ 230 h 460"/>
                <a:gd name="T64" fmla="*/ 244 w 461"/>
                <a:gd name="T65" fmla="*/ 251 h 460"/>
                <a:gd name="T66" fmla="*/ 203 w 461"/>
                <a:gd name="T67" fmla="*/ 251 h 460"/>
                <a:gd name="T68" fmla="*/ 203 w 461"/>
                <a:gd name="T69" fmla="*/ 275 h 460"/>
                <a:gd name="T70" fmla="*/ 246 w 461"/>
                <a:gd name="T71" fmla="*/ 275 h 460"/>
                <a:gd name="T72" fmla="*/ 246 w 461"/>
                <a:gd name="T73" fmla="*/ 294 h 460"/>
                <a:gd name="T74" fmla="*/ 177 w 461"/>
                <a:gd name="T75" fmla="*/ 294 h 460"/>
                <a:gd name="T76" fmla="*/ 177 w 461"/>
                <a:gd name="T77" fmla="*/ 195 h 460"/>
                <a:gd name="T78" fmla="*/ 246 w 461"/>
                <a:gd name="T79" fmla="*/ 195 h 460"/>
                <a:gd name="T80" fmla="*/ 246 w 461"/>
                <a:gd name="T81" fmla="*/ 213 h 460"/>
                <a:gd name="T82" fmla="*/ 374 w 461"/>
                <a:gd name="T83" fmla="*/ 294 h 460"/>
                <a:gd name="T84" fmla="*/ 345 w 461"/>
                <a:gd name="T85" fmla="*/ 294 h 460"/>
                <a:gd name="T86" fmla="*/ 329 w 461"/>
                <a:gd name="T87" fmla="*/ 232 h 460"/>
                <a:gd name="T88" fmla="*/ 312 w 461"/>
                <a:gd name="T89" fmla="*/ 294 h 460"/>
                <a:gd name="T90" fmla="*/ 284 w 461"/>
                <a:gd name="T91" fmla="*/ 294 h 460"/>
                <a:gd name="T92" fmla="*/ 260 w 461"/>
                <a:gd name="T93" fmla="*/ 195 h 460"/>
                <a:gd name="T94" fmla="*/ 286 w 461"/>
                <a:gd name="T95" fmla="*/ 195 h 460"/>
                <a:gd name="T96" fmla="*/ 301 w 461"/>
                <a:gd name="T97" fmla="*/ 261 h 460"/>
                <a:gd name="T98" fmla="*/ 317 w 461"/>
                <a:gd name="T99" fmla="*/ 195 h 460"/>
                <a:gd name="T100" fmla="*/ 341 w 461"/>
                <a:gd name="T101" fmla="*/ 195 h 460"/>
                <a:gd name="T102" fmla="*/ 357 w 461"/>
                <a:gd name="T103" fmla="*/ 261 h 460"/>
                <a:gd name="T104" fmla="*/ 371 w 461"/>
                <a:gd name="T105" fmla="*/ 195 h 460"/>
                <a:gd name="T106" fmla="*/ 398 w 461"/>
                <a:gd name="T107" fmla="*/ 195 h 460"/>
                <a:gd name="T108" fmla="*/ 374 w 461"/>
                <a:gd name="T109" fmla="*/ 294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61" h="460">
                  <a:moveTo>
                    <a:pt x="414" y="211"/>
                  </a:moveTo>
                  <a:lnTo>
                    <a:pt x="442" y="116"/>
                  </a:lnTo>
                  <a:lnTo>
                    <a:pt x="348" y="88"/>
                  </a:lnTo>
                  <a:lnTo>
                    <a:pt x="301" y="0"/>
                  </a:lnTo>
                  <a:lnTo>
                    <a:pt x="213" y="48"/>
                  </a:lnTo>
                  <a:lnTo>
                    <a:pt x="116" y="19"/>
                  </a:lnTo>
                  <a:lnTo>
                    <a:pt x="88" y="114"/>
                  </a:lnTo>
                  <a:lnTo>
                    <a:pt x="0" y="161"/>
                  </a:lnTo>
                  <a:lnTo>
                    <a:pt x="47" y="249"/>
                  </a:lnTo>
                  <a:lnTo>
                    <a:pt x="19" y="344"/>
                  </a:lnTo>
                  <a:lnTo>
                    <a:pt x="114" y="372"/>
                  </a:lnTo>
                  <a:lnTo>
                    <a:pt x="161" y="460"/>
                  </a:lnTo>
                  <a:lnTo>
                    <a:pt x="248" y="413"/>
                  </a:lnTo>
                  <a:lnTo>
                    <a:pt x="345" y="441"/>
                  </a:lnTo>
                  <a:lnTo>
                    <a:pt x="374" y="346"/>
                  </a:lnTo>
                  <a:lnTo>
                    <a:pt x="461" y="299"/>
                  </a:lnTo>
                  <a:lnTo>
                    <a:pt x="414" y="211"/>
                  </a:lnTo>
                  <a:close/>
                  <a:moveTo>
                    <a:pt x="156" y="294"/>
                  </a:moveTo>
                  <a:lnTo>
                    <a:pt x="133" y="294"/>
                  </a:lnTo>
                  <a:lnTo>
                    <a:pt x="92" y="225"/>
                  </a:lnTo>
                  <a:lnTo>
                    <a:pt x="92" y="294"/>
                  </a:lnTo>
                  <a:lnTo>
                    <a:pt x="69" y="294"/>
                  </a:lnTo>
                  <a:lnTo>
                    <a:pt x="69" y="195"/>
                  </a:lnTo>
                  <a:lnTo>
                    <a:pt x="99" y="195"/>
                  </a:lnTo>
                  <a:lnTo>
                    <a:pt x="133" y="251"/>
                  </a:lnTo>
                  <a:lnTo>
                    <a:pt x="133" y="195"/>
                  </a:lnTo>
                  <a:lnTo>
                    <a:pt x="156" y="195"/>
                  </a:lnTo>
                  <a:lnTo>
                    <a:pt x="156" y="294"/>
                  </a:lnTo>
                  <a:close/>
                  <a:moveTo>
                    <a:pt x="246" y="213"/>
                  </a:moveTo>
                  <a:lnTo>
                    <a:pt x="203" y="213"/>
                  </a:lnTo>
                  <a:lnTo>
                    <a:pt x="203" y="230"/>
                  </a:lnTo>
                  <a:lnTo>
                    <a:pt x="244" y="230"/>
                  </a:lnTo>
                  <a:lnTo>
                    <a:pt x="244" y="251"/>
                  </a:lnTo>
                  <a:lnTo>
                    <a:pt x="203" y="251"/>
                  </a:lnTo>
                  <a:lnTo>
                    <a:pt x="203" y="275"/>
                  </a:lnTo>
                  <a:lnTo>
                    <a:pt x="246" y="275"/>
                  </a:lnTo>
                  <a:lnTo>
                    <a:pt x="246" y="294"/>
                  </a:lnTo>
                  <a:lnTo>
                    <a:pt x="177" y="294"/>
                  </a:lnTo>
                  <a:lnTo>
                    <a:pt x="177" y="195"/>
                  </a:lnTo>
                  <a:lnTo>
                    <a:pt x="246" y="195"/>
                  </a:lnTo>
                  <a:lnTo>
                    <a:pt x="246" y="213"/>
                  </a:lnTo>
                  <a:close/>
                  <a:moveTo>
                    <a:pt x="374" y="294"/>
                  </a:moveTo>
                  <a:lnTo>
                    <a:pt x="345" y="294"/>
                  </a:lnTo>
                  <a:lnTo>
                    <a:pt x="329" y="232"/>
                  </a:lnTo>
                  <a:lnTo>
                    <a:pt x="312" y="294"/>
                  </a:lnTo>
                  <a:lnTo>
                    <a:pt x="284" y="294"/>
                  </a:lnTo>
                  <a:lnTo>
                    <a:pt x="260" y="195"/>
                  </a:lnTo>
                  <a:lnTo>
                    <a:pt x="286" y="195"/>
                  </a:lnTo>
                  <a:lnTo>
                    <a:pt x="301" y="261"/>
                  </a:lnTo>
                  <a:lnTo>
                    <a:pt x="317" y="195"/>
                  </a:lnTo>
                  <a:lnTo>
                    <a:pt x="341" y="195"/>
                  </a:lnTo>
                  <a:lnTo>
                    <a:pt x="357" y="261"/>
                  </a:lnTo>
                  <a:lnTo>
                    <a:pt x="371" y="195"/>
                  </a:lnTo>
                  <a:lnTo>
                    <a:pt x="398" y="195"/>
                  </a:lnTo>
                  <a:lnTo>
                    <a:pt x="374" y="2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21"/>
            <p:cNvSpPr>
              <a:spLocks noEditPoints="1"/>
            </p:cNvSpPr>
            <p:nvPr userDrawn="1"/>
          </p:nvSpPr>
          <p:spPr bwMode="auto">
            <a:xfrm>
              <a:off x="146010" y="4108750"/>
              <a:ext cx="706096" cy="710641"/>
            </a:xfrm>
            <a:custGeom>
              <a:avLst/>
              <a:gdLst>
                <a:gd name="T0" fmla="*/ 99 w 197"/>
                <a:gd name="T1" fmla="*/ 198 h 198"/>
                <a:gd name="T2" fmla="*/ 0 w 197"/>
                <a:gd name="T3" fmla="*/ 99 h 198"/>
                <a:gd name="T4" fmla="*/ 99 w 197"/>
                <a:gd name="T5" fmla="*/ 0 h 198"/>
                <a:gd name="T6" fmla="*/ 197 w 197"/>
                <a:gd name="T7" fmla="*/ 99 h 198"/>
                <a:gd name="T8" fmla="*/ 99 w 197"/>
                <a:gd name="T9" fmla="*/ 198 h 198"/>
                <a:gd name="T10" fmla="*/ 74 w 197"/>
                <a:gd name="T11" fmla="*/ 80 h 198"/>
                <a:gd name="T12" fmla="*/ 62 w 197"/>
                <a:gd name="T13" fmla="*/ 95 h 198"/>
                <a:gd name="T14" fmla="*/ 65 w 197"/>
                <a:gd name="T15" fmla="*/ 98 h 198"/>
                <a:gd name="T16" fmla="*/ 87 w 197"/>
                <a:gd name="T17" fmla="*/ 79 h 198"/>
                <a:gd name="T18" fmla="*/ 89 w 197"/>
                <a:gd name="T19" fmla="*/ 85 h 198"/>
                <a:gd name="T20" fmla="*/ 74 w 197"/>
                <a:gd name="T21" fmla="*/ 122 h 198"/>
                <a:gd name="T22" fmla="*/ 65 w 197"/>
                <a:gd name="T23" fmla="*/ 153 h 198"/>
                <a:gd name="T24" fmla="*/ 78 w 197"/>
                <a:gd name="T25" fmla="*/ 165 h 198"/>
                <a:gd name="T26" fmla="*/ 124 w 197"/>
                <a:gd name="T27" fmla="*/ 132 h 198"/>
                <a:gd name="T28" fmla="*/ 122 w 197"/>
                <a:gd name="T29" fmla="*/ 129 h 198"/>
                <a:gd name="T30" fmla="*/ 101 w 197"/>
                <a:gd name="T31" fmla="*/ 147 h 198"/>
                <a:gd name="T32" fmla="*/ 98 w 197"/>
                <a:gd name="T33" fmla="*/ 144 h 198"/>
                <a:gd name="T34" fmla="*/ 102 w 197"/>
                <a:gd name="T35" fmla="*/ 132 h 198"/>
                <a:gd name="T36" fmla="*/ 117 w 197"/>
                <a:gd name="T37" fmla="*/ 91 h 198"/>
                <a:gd name="T38" fmla="*/ 106 w 197"/>
                <a:gd name="T39" fmla="*/ 65 h 198"/>
                <a:gd name="T40" fmla="*/ 74 w 197"/>
                <a:gd name="T41" fmla="*/ 80 h 198"/>
                <a:gd name="T42" fmla="*/ 118 w 197"/>
                <a:gd name="T43" fmla="*/ 27 h 198"/>
                <a:gd name="T44" fmla="*/ 100 w 197"/>
                <a:gd name="T45" fmla="*/ 44 h 198"/>
                <a:gd name="T46" fmla="*/ 115 w 197"/>
                <a:gd name="T47" fmla="*/ 58 h 198"/>
                <a:gd name="T48" fmla="*/ 132 w 197"/>
                <a:gd name="T49" fmla="*/ 41 h 198"/>
                <a:gd name="T50" fmla="*/ 118 w 197"/>
                <a:gd name="T51" fmla="*/ 27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97" h="198">
                  <a:moveTo>
                    <a:pt x="99" y="198"/>
                  </a:moveTo>
                  <a:cubicBezTo>
                    <a:pt x="44" y="198"/>
                    <a:pt x="0" y="154"/>
                    <a:pt x="0" y="99"/>
                  </a:cubicBezTo>
                  <a:cubicBezTo>
                    <a:pt x="0" y="45"/>
                    <a:pt x="44" y="0"/>
                    <a:pt x="99" y="0"/>
                  </a:cubicBezTo>
                  <a:cubicBezTo>
                    <a:pt x="153" y="0"/>
                    <a:pt x="197" y="45"/>
                    <a:pt x="197" y="99"/>
                  </a:cubicBezTo>
                  <a:cubicBezTo>
                    <a:pt x="197" y="154"/>
                    <a:pt x="153" y="198"/>
                    <a:pt x="99" y="198"/>
                  </a:cubicBezTo>
                  <a:close/>
                  <a:moveTo>
                    <a:pt x="74" y="80"/>
                  </a:moveTo>
                  <a:cubicBezTo>
                    <a:pt x="72" y="82"/>
                    <a:pt x="62" y="91"/>
                    <a:pt x="62" y="95"/>
                  </a:cubicBezTo>
                  <a:cubicBezTo>
                    <a:pt x="62" y="96"/>
                    <a:pt x="64" y="98"/>
                    <a:pt x="65" y="98"/>
                  </a:cubicBezTo>
                  <a:cubicBezTo>
                    <a:pt x="69" y="98"/>
                    <a:pt x="79" y="79"/>
                    <a:pt x="87" y="79"/>
                  </a:cubicBezTo>
                  <a:cubicBezTo>
                    <a:pt x="88" y="79"/>
                    <a:pt x="90" y="81"/>
                    <a:pt x="89" y="85"/>
                  </a:cubicBezTo>
                  <a:cubicBezTo>
                    <a:pt x="74" y="122"/>
                    <a:pt x="74" y="122"/>
                    <a:pt x="74" y="122"/>
                  </a:cubicBezTo>
                  <a:cubicBezTo>
                    <a:pt x="73" y="126"/>
                    <a:pt x="65" y="143"/>
                    <a:pt x="65" y="153"/>
                  </a:cubicBezTo>
                  <a:cubicBezTo>
                    <a:pt x="65" y="161"/>
                    <a:pt x="71" y="165"/>
                    <a:pt x="78" y="165"/>
                  </a:cubicBezTo>
                  <a:cubicBezTo>
                    <a:pt x="100" y="165"/>
                    <a:pt x="124" y="139"/>
                    <a:pt x="124" y="132"/>
                  </a:cubicBezTo>
                  <a:cubicBezTo>
                    <a:pt x="124" y="131"/>
                    <a:pt x="123" y="129"/>
                    <a:pt x="122" y="129"/>
                  </a:cubicBezTo>
                  <a:cubicBezTo>
                    <a:pt x="119" y="129"/>
                    <a:pt x="107" y="147"/>
                    <a:pt x="101" y="147"/>
                  </a:cubicBezTo>
                  <a:cubicBezTo>
                    <a:pt x="99" y="147"/>
                    <a:pt x="98" y="146"/>
                    <a:pt x="98" y="144"/>
                  </a:cubicBezTo>
                  <a:cubicBezTo>
                    <a:pt x="98" y="141"/>
                    <a:pt x="101" y="136"/>
                    <a:pt x="102" y="132"/>
                  </a:cubicBezTo>
                  <a:cubicBezTo>
                    <a:pt x="117" y="91"/>
                    <a:pt x="117" y="91"/>
                    <a:pt x="117" y="91"/>
                  </a:cubicBezTo>
                  <a:cubicBezTo>
                    <a:pt x="125" y="71"/>
                    <a:pt x="115" y="65"/>
                    <a:pt x="106" y="65"/>
                  </a:cubicBezTo>
                  <a:cubicBezTo>
                    <a:pt x="94" y="65"/>
                    <a:pt x="83" y="72"/>
                    <a:pt x="74" y="80"/>
                  </a:cubicBezTo>
                  <a:close/>
                  <a:moveTo>
                    <a:pt x="118" y="27"/>
                  </a:moveTo>
                  <a:cubicBezTo>
                    <a:pt x="108" y="27"/>
                    <a:pt x="100" y="34"/>
                    <a:pt x="100" y="44"/>
                  </a:cubicBezTo>
                  <a:cubicBezTo>
                    <a:pt x="100" y="52"/>
                    <a:pt x="106" y="58"/>
                    <a:pt x="115" y="58"/>
                  </a:cubicBezTo>
                  <a:cubicBezTo>
                    <a:pt x="124" y="58"/>
                    <a:pt x="132" y="51"/>
                    <a:pt x="132" y="41"/>
                  </a:cubicBezTo>
                  <a:cubicBezTo>
                    <a:pt x="132" y="32"/>
                    <a:pt x="126" y="27"/>
                    <a:pt x="118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2"/>
            <p:cNvSpPr>
              <a:spLocks noEditPoints="1"/>
            </p:cNvSpPr>
            <p:nvPr userDrawn="1"/>
          </p:nvSpPr>
          <p:spPr bwMode="auto">
            <a:xfrm>
              <a:off x="1744585" y="4013941"/>
              <a:ext cx="1037901" cy="1069217"/>
            </a:xfrm>
            <a:custGeom>
              <a:avLst/>
              <a:gdLst>
                <a:gd name="T0" fmla="*/ 65 w 196"/>
                <a:gd name="T1" fmla="*/ 90 h 202"/>
                <a:gd name="T2" fmla="*/ 60 w 196"/>
                <a:gd name="T3" fmla="*/ 84 h 202"/>
                <a:gd name="T4" fmla="*/ 53 w 196"/>
                <a:gd name="T5" fmla="*/ 86 h 202"/>
                <a:gd name="T6" fmla="*/ 51 w 196"/>
                <a:gd name="T7" fmla="*/ 94 h 202"/>
                <a:gd name="T8" fmla="*/ 54 w 196"/>
                <a:gd name="T9" fmla="*/ 105 h 202"/>
                <a:gd name="T10" fmla="*/ 59 w 196"/>
                <a:gd name="T11" fmla="*/ 111 h 202"/>
                <a:gd name="T12" fmla="*/ 67 w 196"/>
                <a:gd name="T13" fmla="*/ 109 h 202"/>
                <a:gd name="T14" fmla="*/ 68 w 196"/>
                <a:gd name="T15" fmla="*/ 101 h 202"/>
                <a:gd name="T16" fmla="*/ 142 w 196"/>
                <a:gd name="T17" fmla="*/ 106 h 202"/>
                <a:gd name="T18" fmla="*/ 138 w 196"/>
                <a:gd name="T19" fmla="*/ 96 h 202"/>
                <a:gd name="T20" fmla="*/ 131 w 196"/>
                <a:gd name="T21" fmla="*/ 94 h 202"/>
                <a:gd name="T22" fmla="*/ 126 w 196"/>
                <a:gd name="T23" fmla="*/ 99 h 202"/>
                <a:gd name="T24" fmla="*/ 128 w 196"/>
                <a:gd name="T25" fmla="*/ 110 h 202"/>
                <a:gd name="T26" fmla="*/ 132 w 196"/>
                <a:gd name="T27" fmla="*/ 119 h 202"/>
                <a:gd name="T28" fmla="*/ 138 w 196"/>
                <a:gd name="T29" fmla="*/ 121 h 202"/>
                <a:gd name="T30" fmla="*/ 143 w 196"/>
                <a:gd name="T31" fmla="*/ 116 h 202"/>
                <a:gd name="T32" fmla="*/ 142 w 196"/>
                <a:gd name="T33" fmla="*/ 106 h 202"/>
                <a:gd name="T34" fmla="*/ 176 w 196"/>
                <a:gd name="T35" fmla="*/ 68 h 202"/>
                <a:gd name="T36" fmla="*/ 154 w 196"/>
                <a:gd name="T37" fmla="*/ 35 h 202"/>
                <a:gd name="T38" fmla="*/ 119 w 196"/>
                <a:gd name="T39" fmla="*/ 18 h 202"/>
                <a:gd name="T40" fmla="*/ 81 w 196"/>
                <a:gd name="T41" fmla="*/ 16 h 202"/>
                <a:gd name="T42" fmla="*/ 47 w 196"/>
                <a:gd name="T43" fmla="*/ 33 h 202"/>
                <a:gd name="T44" fmla="*/ 21 w 196"/>
                <a:gd name="T45" fmla="*/ 63 h 202"/>
                <a:gd name="T46" fmla="*/ 11 w 196"/>
                <a:gd name="T47" fmla="*/ 97 h 202"/>
                <a:gd name="T48" fmla="*/ 19 w 196"/>
                <a:gd name="T49" fmla="*/ 135 h 202"/>
                <a:gd name="T50" fmla="*/ 42 w 196"/>
                <a:gd name="T51" fmla="*/ 167 h 202"/>
                <a:gd name="T52" fmla="*/ 74 w 196"/>
                <a:gd name="T53" fmla="*/ 185 h 202"/>
                <a:gd name="T54" fmla="*/ 113 w 196"/>
                <a:gd name="T55" fmla="*/ 186 h 202"/>
                <a:gd name="T56" fmla="*/ 147 w 196"/>
                <a:gd name="T57" fmla="*/ 173 h 202"/>
                <a:gd name="T58" fmla="*/ 173 w 196"/>
                <a:gd name="T59" fmla="*/ 141 h 202"/>
                <a:gd name="T60" fmla="*/ 184 w 196"/>
                <a:gd name="T61" fmla="*/ 103 h 202"/>
                <a:gd name="T62" fmla="*/ 66 w 196"/>
                <a:gd name="T63" fmla="*/ 121 h 202"/>
                <a:gd name="T64" fmla="*/ 38 w 196"/>
                <a:gd name="T65" fmla="*/ 103 h 202"/>
                <a:gd name="T66" fmla="*/ 53 w 196"/>
                <a:gd name="T67" fmla="*/ 74 h 202"/>
                <a:gd name="T68" fmla="*/ 81 w 196"/>
                <a:gd name="T69" fmla="*/ 92 h 202"/>
                <a:gd name="T70" fmla="*/ 66 w 196"/>
                <a:gd name="T71" fmla="*/ 121 h 202"/>
                <a:gd name="T72" fmla="*/ 100 w 196"/>
                <a:gd name="T73" fmla="*/ 63 h 202"/>
                <a:gd name="T74" fmla="*/ 94 w 196"/>
                <a:gd name="T75" fmla="*/ 143 h 202"/>
                <a:gd name="T76" fmla="*/ 155 w 196"/>
                <a:gd name="T77" fmla="*/ 122 h 202"/>
                <a:gd name="T78" fmla="*/ 124 w 196"/>
                <a:gd name="T79" fmla="*/ 130 h 202"/>
                <a:gd name="T80" fmla="*/ 114 w 196"/>
                <a:gd name="T81" fmla="*/ 94 h 202"/>
                <a:gd name="T82" fmla="*/ 146 w 196"/>
                <a:gd name="T83" fmla="*/ 86 h 202"/>
                <a:gd name="T84" fmla="*/ 155 w 196"/>
                <a:gd name="T85" fmla="*/ 12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96" h="202">
                  <a:moveTo>
                    <a:pt x="67" y="96"/>
                  </a:moveTo>
                  <a:cubicBezTo>
                    <a:pt x="66" y="93"/>
                    <a:pt x="66" y="92"/>
                    <a:pt x="65" y="90"/>
                  </a:cubicBezTo>
                  <a:cubicBezTo>
                    <a:pt x="65" y="88"/>
                    <a:pt x="64" y="87"/>
                    <a:pt x="63" y="86"/>
                  </a:cubicBezTo>
                  <a:cubicBezTo>
                    <a:pt x="62" y="85"/>
                    <a:pt x="61" y="84"/>
                    <a:pt x="60" y="84"/>
                  </a:cubicBezTo>
                  <a:cubicBezTo>
                    <a:pt x="59" y="84"/>
                    <a:pt x="58" y="84"/>
                    <a:pt x="56" y="84"/>
                  </a:cubicBezTo>
                  <a:cubicBezTo>
                    <a:pt x="55" y="84"/>
                    <a:pt x="54" y="85"/>
                    <a:pt x="53" y="86"/>
                  </a:cubicBezTo>
                  <a:cubicBezTo>
                    <a:pt x="52" y="87"/>
                    <a:pt x="52" y="88"/>
                    <a:pt x="51" y="89"/>
                  </a:cubicBezTo>
                  <a:cubicBezTo>
                    <a:pt x="51" y="90"/>
                    <a:pt x="51" y="92"/>
                    <a:pt x="51" y="94"/>
                  </a:cubicBezTo>
                  <a:cubicBezTo>
                    <a:pt x="52" y="96"/>
                    <a:pt x="52" y="97"/>
                    <a:pt x="53" y="99"/>
                  </a:cubicBezTo>
                  <a:cubicBezTo>
                    <a:pt x="53" y="102"/>
                    <a:pt x="54" y="104"/>
                    <a:pt x="54" y="105"/>
                  </a:cubicBezTo>
                  <a:cubicBezTo>
                    <a:pt x="55" y="107"/>
                    <a:pt x="56" y="108"/>
                    <a:pt x="57" y="109"/>
                  </a:cubicBezTo>
                  <a:cubicBezTo>
                    <a:pt x="57" y="110"/>
                    <a:pt x="58" y="111"/>
                    <a:pt x="59" y="111"/>
                  </a:cubicBezTo>
                  <a:cubicBezTo>
                    <a:pt x="61" y="111"/>
                    <a:pt x="62" y="111"/>
                    <a:pt x="63" y="111"/>
                  </a:cubicBezTo>
                  <a:cubicBezTo>
                    <a:pt x="65" y="111"/>
                    <a:pt x="66" y="110"/>
                    <a:pt x="67" y="109"/>
                  </a:cubicBezTo>
                  <a:cubicBezTo>
                    <a:pt x="68" y="108"/>
                    <a:pt x="68" y="107"/>
                    <a:pt x="68" y="106"/>
                  </a:cubicBezTo>
                  <a:cubicBezTo>
                    <a:pt x="68" y="105"/>
                    <a:pt x="68" y="103"/>
                    <a:pt x="68" y="101"/>
                  </a:cubicBezTo>
                  <a:cubicBezTo>
                    <a:pt x="68" y="100"/>
                    <a:pt x="68" y="98"/>
                    <a:pt x="67" y="96"/>
                  </a:cubicBezTo>
                  <a:close/>
                  <a:moveTo>
                    <a:pt x="142" y="106"/>
                  </a:moveTo>
                  <a:cubicBezTo>
                    <a:pt x="141" y="104"/>
                    <a:pt x="141" y="102"/>
                    <a:pt x="140" y="100"/>
                  </a:cubicBezTo>
                  <a:cubicBezTo>
                    <a:pt x="140" y="99"/>
                    <a:pt x="139" y="97"/>
                    <a:pt x="138" y="96"/>
                  </a:cubicBezTo>
                  <a:cubicBezTo>
                    <a:pt x="137" y="95"/>
                    <a:pt x="136" y="95"/>
                    <a:pt x="135" y="94"/>
                  </a:cubicBezTo>
                  <a:cubicBezTo>
                    <a:pt x="134" y="94"/>
                    <a:pt x="133" y="94"/>
                    <a:pt x="131" y="94"/>
                  </a:cubicBezTo>
                  <a:cubicBezTo>
                    <a:pt x="130" y="95"/>
                    <a:pt x="129" y="95"/>
                    <a:pt x="128" y="96"/>
                  </a:cubicBezTo>
                  <a:cubicBezTo>
                    <a:pt x="127" y="97"/>
                    <a:pt x="127" y="98"/>
                    <a:pt x="126" y="99"/>
                  </a:cubicBezTo>
                  <a:cubicBezTo>
                    <a:pt x="126" y="101"/>
                    <a:pt x="126" y="102"/>
                    <a:pt x="126" y="104"/>
                  </a:cubicBezTo>
                  <a:cubicBezTo>
                    <a:pt x="127" y="106"/>
                    <a:pt x="127" y="108"/>
                    <a:pt x="128" y="110"/>
                  </a:cubicBezTo>
                  <a:cubicBezTo>
                    <a:pt x="128" y="112"/>
                    <a:pt x="129" y="114"/>
                    <a:pt x="129" y="115"/>
                  </a:cubicBezTo>
                  <a:cubicBezTo>
                    <a:pt x="130" y="117"/>
                    <a:pt x="131" y="118"/>
                    <a:pt x="132" y="119"/>
                  </a:cubicBezTo>
                  <a:cubicBezTo>
                    <a:pt x="132" y="120"/>
                    <a:pt x="133" y="121"/>
                    <a:pt x="134" y="121"/>
                  </a:cubicBezTo>
                  <a:cubicBezTo>
                    <a:pt x="136" y="122"/>
                    <a:pt x="137" y="122"/>
                    <a:pt x="138" y="121"/>
                  </a:cubicBezTo>
                  <a:cubicBezTo>
                    <a:pt x="140" y="121"/>
                    <a:pt x="141" y="120"/>
                    <a:pt x="142" y="119"/>
                  </a:cubicBezTo>
                  <a:cubicBezTo>
                    <a:pt x="143" y="119"/>
                    <a:pt x="143" y="117"/>
                    <a:pt x="143" y="116"/>
                  </a:cubicBezTo>
                  <a:cubicBezTo>
                    <a:pt x="144" y="115"/>
                    <a:pt x="144" y="114"/>
                    <a:pt x="143" y="112"/>
                  </a:cubicBezTo>
                  <a:cubicBezTo>
                    <a:pt x="143" y="110"/>
                    <a:pt x="143" y="108"/>
                    <a:pt x="142" y="106"/>
                  </a:cubicBezTo>
                  <a:close/>
                  <a:moveTo>
                    <a:pt x="196" y="83"/>
                  </a:moveTo>
                  <a:cubicBezTo>
                    <a:pt x="176" y="68"/>
                    <a:pt x="176" y="68"/>
                    <a:pt x="176" y="68"/>
                  </a:cubicBezTo>
                  <a:cubicBezTo>
                    <a:pt x="179" y="43"/>
                    <a:pt x="179" y="43"/>
                    <a:pt x="179" y="43"/>
                  </a:cubicBezTo>
                  <a:cubicBezTo>
                    <a:pt x="154" y="35"/>
                    <a:pt x="154" y="35"/>
                    <a:pt x="154" y="35"/>
                  </a:cubicBezTo>
                  <a:cubicBezTo>
                    <a:pt x="145" y="12"/>
                    <a:pt x="145" y="12"/>
                    <a:pt x="145" y="12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11" y="97"/>
                    <a:pt x="11" y="97"/>
                    <a:pt x="11" y="97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19" y="135"/>
                    <a:pt x="19" y="135"/>
                    <a:pt x="19" y="135"/>
                  </a:cubicBezTo>
                  <a:cubicBezTo>
                    <a:pt x="17" y="160"/>
                    <a:pt x="17" y="160"/>
                    <a:pt x="17" y="160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50" y="190"/>
                    <a:pt x="50" y="190"/>
                    <a:pt x="50" y="190"/>
                  </a:cubicBezTo>
                  <a:cubicBezTo>
                    <a:pt x="74" y="185"/>
                    <a:pt x="74" y="185"/>
                    <a:pt x="74" y="185"/>
                  </a:cubicBezTo>
                  <a:cubicBezTo>
                    <a:pt x="93" y="202"/>
                    <a:pt x="93" y="202"/>
                    <a:pt x="93" y="202"/>
                  </a:cubicBezTo>
                  <a:cubicBezTo>
                    <a:pt x="113" y="186"/>
                    <a:pt x="113" y="186"/>
                    <a:pt x="113" y="186"/>
                  </a:cubicBezTo>
                  <a:cubicBezTo>
                    <a:pt x="139" y="193"/>
                    <a:pt x="139" y="193"/>
                    <a:pt x="139" y="193"/>
                  </a:cubicBezTo>
                  <a:cubicBezTo>
                    <a:pt x="147" y="173"/>
                    <a:pt x="147" y="173"/>
                    <a:pt x="147" y="173"/>
                  </a:cubicBezTo>
                  <a:cubicBezTo>
                    <a:pt x="172" y="169"/>
                    <a:pt x="172" y="169"/>
                    <a:pt x="172" y="169"/>
                  </a:cubicBezTo>
                  <a:cubicBezTo>
                    <a:pt x="173" y="141"/>
                    <a:pt x="173" y="141"/>
                    <a:pt x="173" y="141"/>
                  </a:cubicBezTo>
                  <a:cubicBezTo>
                    <a:pt x="193" y="129"/>
                    <a:pt x="193" y="129"/>
                    <a:pt x="193" y="129"/>
                  </a:cubicBezTo>
                  <a:cubicBezTo>
                    <a:pt x="184" y="103"/>
                    <a:pt x="184" y="103"/>
                    <a:pt x="184" y="103"/>
                  </a:cubicBezTo>
                  <a:lnTo>
                    <a:pt x="196" y="83"/>
                  </a:lnTo>
                  <a:close/>
                  <a:moveTo>
                    <a:pt x="66" y="121"/>
                  </a:moveTo>
                  <a:cubicBezTo>
                    <a:pt x="59" y="123"/>
                    <a:pt x="53" y="123"/>
                    <a:pt x="49" y="120"/>
                  </a:cubicBezTo>
                  <a:cubicBezTo>
                    <a:pt x="44" y="117"/>
                    <a:pt x="41" y="111"/>
                    <a:pt x="38" y="103"/>
                  </a:cubicBezTo>
                  <a:cubicBezTo>
                    <a:pt x="36" y="95"/>
                    <a:pt x="36" y="89"/>
                    <a:pt x="39" y="84"/>
                  </a:cubicBezTo>
                  <a:cubicBezTo>
                    <a:pt x="42" y="79"/>
                    <a:pt x="46" y="75"/>
                    <a:pt x="53" y="74"/>
                  </a:cubicBezTo>
                  <a:cubicBezTo>
                    <a:pt x="60" y="72"/>
                    <a:pt x="66" y="72"/>
                    <a:pt x="71" y="75"/>
                  </a:cubicBezTo>
                  <a:cubicBezTo>
                    <a:pt x="75" y="78"/>
                    <a:pt x="79" y="84"/>
                    <a:pt x="81" y="92"/>
                  </a:cubicBezTo>
                  <a:cubicBezTo>
                    <a:pt x="83" y="100"/>
                    <a:pt x="83" y="106"/>
                    <a:pt x="80" y="111"/>
                  </a:cubicBezTo>
                  <a:cubicBezTo>
                    <a:pt x="78" y="116"/>
                    <a:pt x="73" y="119"/>
                    <a:pt x="66" y="121"/>
                  </a:cubicBezTo>
                  <a:close/>
                  <a:moveTo>
                    <a:pt x="81" y="146"/>
                  </a:moveTo>
                  <a:cubicBezTo>
                    <a:pt x="100" y="63"/>
                    <a:pt x="100" y="63"/>
                    <a:pt x="100" y="63"/>
                  </a:cubicBezTo>
                  <a:cubicBezTo>
                    <a:pt x="113" y="59"/>
                    <a:pt x="113" y="59"/>
                    <a:pt x="113" y="59"/>
                  </a:cubicBezTo>
                  <a:cubicBezTo>
                    <a:pt x="94" y="143"/>
                    <a:pt x="94" y="143"/>
                    <a:pt x="94" y="143"/>
                  </a:cubicBezTo>
                  <a:lnTo>
                    <a:pt x="81" y="146"/>
                  </a:lnTo>
                  <a:close/>
                  <a:moveTo>
                    <a:pt x="155" y="122"/>
                  </a:moveTo>
                  <a:cubicBezTo>
                    <a:pt x="153" y="126"/>
                    <a:pt x="148" y="130"/>
                    <a:pt x="141" y="132"/>
                  </a:cubicBezTo>
                  <a:cubicBezTo>
                    <a:pt x="134" y="134"/>
                    <a:pt x="128" y="133"/>
                    <a:pt x="124" y="130"/>
                  </a:cubicBezTo>
                  <a:cubicBezTo>
                    <a:pt x="119" y="127"/>
                    <a:pt x="116" y="122"/>
                    <a:pt x="113" y="114"/>
                  </a:cubicBezTo>
                  <a:cubicBezTo>
                    <a:pt x="111" y="106"/>
                    <a:pt x="112" y="99"/>
                    <a:pt x="114" y="94"/>
                  </a:cubicBezTo>
                  <a:cubicBezTo>
                    <a:pt x="117" y="89"/>
                    <a:pt x="122" y="86"/>
                    <a:pt x="128" y="84"/>
                  </a:cubicBezTo>
                  <a:cubicBezTo>
                    <a:pt x="136" y="82"/>
                    <a:pt x="141" y="83"/>
                    <a:pt x="146" y="86"/>
                  </a:cubicBezTo>
                  <a:cubicBezTo>
                    <a:pt x="151" y="89"/>
                    <a:pt x="154" y="94"/>
                    <a:pt x="156" y="102"/>
                  </a:cubicBezTo>
                  <a:cubicBezTo>
                    <a:pt x="158" y="110"/>
                    <a:pt x="158" y="117"/>
                    <a:pt x="155" y="1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23"/>
            <p:cNvSpPr>
              <a:spLocks noEditPoints="1"/>
            </p:cNvSpPr>
            <p:nvPr userDrawn="1"/>
          </p:nvSpPr>
          <p:spPr bwMode="auto">
            <a:xfrm rot="17877841">
              <a:off x="2239448" y="5050871"/>
              <a:ext cx="960654" cy="710641"/>
            </a:xfrm>
            <a:custGeom>
              <a:avLst/>
              <a:gdLst>
                <a:gd name="T0" fmla="*/ 163 w 268"/>
                <a:gd name="T1" fmla="*/ 36 h 198"/>
                <a:gd name="T2" fmla="*/ 151 w 268"/>
                <a:gd name="T3" fmla="*/ 87 h 198"/>
                <a:gd name="T4" fmla="*/ 146 w 268"/>
                <a:gd name="T5" fmla="*/ 0 h 198"/>
                <a:gd name="T6" fmla="*/ 97 w 268"/>
                <a:gd name="T7" fmla="*/ 32 h 198"/>
                <a:gd name="T8" fmla="*/ 82 w 268"/>
                <a:gd name="T9" fmla="*/ 105 h 198"/>
                <a:gd name="T10" fmla="*/ 73 w 268"/>
                <a:gd name="T11" fmla="*/ 63 h 198"/>
                <a:gd name="T12" fmla="*/ 138 w 268"/>
                <a:gd name="T13" fmla="*/ 198 h 198"/>
                <a:gd name="T14" fmla="*/ 163 w 268"/>
                <a:gd name="T15" fmla="*/ 36 h 198"/>
                <a:gd name="T16" fmla="*/ 116 w 268"/>
                <a:gd name="T17" fmla="*/ 168 h 198"/>
                <a:gd name="T18" fmla="*/ 103 w 268"/>
                <a:gd name="T19" fmla="*/ 168 h 198"/>
                <a:gd name="T20" fmla="*/ 103 w 268"/>
                <a:gd name="T21" fmla="*/ 144 h 198"/>
                <a:gd name="T22" fmla="*/ 87 w 268"/>
                <a:gd name="T23" fmla="*/ 144 h 198"/>
                <a:gd name="T24" fmla="*/ 87 w 268"/>
                <a:gd name="T25" fmla="*/ 168 h 198"/>
                <a:gd name="T26" fmla="*/ 75 w 268"/>
                <a:gd name="T27" fmla="*/ 168 h 198"/>
                <a:gd name="T28" fmla="*/ 75 w 268"/>
                <a:gd name="T29" fmla="*/ 115 h 198"/>
                <a:gd name="T30" fmla="*/ 87 w 268"/>
                <a:gd name="T31" fmla="*/ 115 h 198"/>
                <a:gd name="T32" fmla="*/ 87 w 268"/>
                <a:gd name="T33" fmla="*/ 136 h 198"/>
                <a:gd name="T34" fmla="*/ 103 w 268"/>
                <a:gd name="T35" fmla="*/ 136 h 198"/>
                <a:gd name="T36" fmla="*/ 103 w 268"/>
                <a:gd name="T37" fmla="*/ 115 h 198"/>
                <a:gd name="T38" fmla="*/ 116 w 268"/>
                <a:gd name="T39" fmla="*/ 115 h 198"/>
                <a:gd name="T40" fmla="*/ 116 w 268"/>
                <a:gd name="T41" fmla="*/ 168 h 198"/>
                <a:gd name="T42" fmla="*/ 158 w 268"/>
                <a:gd name="T43" fmla="*/ 160 h 198"/>
                <a:gd name="T44" fmla="*/ 141 w 268"/>
                <a:gd name="T45" fmla="*/ 166 h 198"/>
                <a:gd name="T46" fmla="*/ 124 w 268"/>
                <a:gd name="T47" fmla="*/ 159 h 198"/>
                <a:gd name="T48" fmla="*/ 118 w 268"/>
                <a:gd name="T49" fmla="*/ 141 h 198"/>
                <a:gd name="T50" fmla="*/ 124 w 268"/>
                <a:gd name="T51" fmla="*/ 123 h 198"/>
                <a:gd name="T52" fmla="*/ 141 w 268"/>
                <a:gd name="T53" fmla="*/ 117 h 198"/>
                <a:gd name="T54" fmla="*/ 158 w 268"/>
                <a:gd name="T55" fmla="*/ 123 h 198"/>
                <a:gd name="T56" fmla="*/ 164 w 268"/>
                <a:gd name="T57" fmla="*/ 141 h 198"/>
                <a:gd name="T58" fmla="*/ 158 w 268"/>
                <a:gd name="T59" fmla="*/ 160 h 198"/>
                <a:gd name="T60" fmla="*/ 187 w 268"/>
                <a:gd name="T61" fmla="*/ 128 h 198"/>
                <a:gd name="T62" fmla="*/ 187 w 268"/>
                <a:gd name="T63" fmla="*/ 168 h 198"/>
                <a:gd name="T64" fmla="*/ 175 w 268"/>
                <a:gd name="T65" fmla="*/ 168 h 198"/>
                <a:gd name="T66" fmla="*/ 175 w 268"/>
                <a:gd name="T67" fmla="*/ 128 h 198"/>
                <a:gd name="T68" fmla="*/ 161 w 268"/>
                <a:gd name="T69" fmla="*/ 128 h 198"/>
                <a:gd name="T70" fmla="*/ 161 w 268"/>
                <a:gd name="T71" fmla="*/ 115 h 198"/>
                <a:gd name="T72" fmla="*/ 201 w 268"/>
                <a:gd name="T73" fmla="*/ 115 h 198"/>
                <a:gd name="T74" fmla="*/ 201 w 268"/>
                <a:gd name="T75" fmla="*/ 128 h 198"/>
                <a:gd name="T76" fmla="*/ 187 w 268"/>
                <a:gd name="T77" fmla="*/ 128 h 198"/>
                <a:gd name="T78" fmla="*/ 148 w 268"/>
                <a:gd name="T79" fmla="*/ 129 h 198"/>
                <a:gd name="T80" fmla="*/ 145 w 268"/>
                <a:gd name="T81" fmla="*/ 127 h 198"/>
                <a:gd name="T82" fmla="*/ 141 w 268"/>
                <a:gd name="T83" fmla="*/ 126 h 198"/>
                <a:gd name="T84" fmla="*/ 137 w 268"/>
                <a:gd name="T85" fmla="*/ 126 h 198"/>
                <a:gd name="T86" fmla="*/ 133 w 268"/>
                <a:gd name="T87" fmla="*/ 129 h 198"/>
                <a:gd name="T88" fmla="*/ 131 w 268"/>
                <a:gd name="T89" fmla="*/ 134 h 198"/>
                <a:gd name="T90" fmla="*/ 130 w 268"/>
                <a:gd name="T91" fmla="*/ 141 h 198"/>
                <a:gd name="T92" fmla="*/ 131 w 268"/>
                <a:gd name="T93" fmla="*/ 149 h 198"/>
                <a:gd name="T94" fmla="*/ 133 w 268"/>
                <a:gd name="T95" fmla="*/ 153 h 198"/>
                <a:gd name="T96" fmla="*/ 137 w 268"/>
                <a:gd name="T97" fmla="*/ 156 h 198"/>
                <a:gd name="T98" fmla="*/ 141 w 268"/>
                <a:gd name="T99" fmla="*/ 157 h 198"/>
                <a:gd name="T100" fmla="*/ 145 w 268"/>
                <a:gd name="T101" fmla="*/ 156 h 198"/>
                <a:gd name="T102" fmla="*/ 148 w 268"/>
                <a:gd name="T103" fmla="*/ 153 h 198"/>
                <a:gd name="T104" fmla="*/ 151 w 268"/>
                <a:gd name="T105" fmla="*/ 149 h 198"/>
                <a:gd name="T106" fmla="*/ 151 w 268"/>
                <a:gd name="T107" fmla="*/ 141 h 198"/>
                <a:gd name="T108" fmla="*/ 151 w 268"/>
                <a:gd name="T109" fmla="*/ 134 h 198"/>
                <a:gd name="T110" fmla="*/ 148 w 268"/>
                <a:gd name="T111" fmla="*/ 129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68" h="198">
                  <a:moveTo>
                    <a:pt x="163" y="36"/>
                  </a:moveTo>
                  <a:cubicBezTo>
                    <a:pt x="184" y="83"/>
                    <a:pt x="155" y="87"/>
                    <a:pt x="151" y="87"/>
                  </a:cubicBezTo>
                  <a:cubicBezTo>
                    <a:pt x="112" y="88"/>
                    <a:pt x="138" y="4"/>
                    <a:pt x="146" y="0"/>
                  </a:cubicBezTo>
                  <a:cubicBezTo>
                    <a:pt x="142" y="0"/>
                    <a:pt x="116" y="0"/>
                    <a:pt x="97" y="32"/>
                  </a:cubicBezTo>
                  <a:cubicBezTo>
                    <a:pt x="77" y="66"/>
                    <a:pt x="106" y="98"/>
                    <a:pt x="82" y="105"/>
                  </a:cubicBezTo>
                  <a:cubicBezTo>
                    <a:pt x="64" y="113"/>
                    <a:pt x="71" y="71"/>
                    <a:pt x="73" y="63"/>
                  </a:cubicBezTo>
                  <a:cubicBezTo>
                    <a:pt x="63" y="62"/>
                    <a:pt x="0" y="198"/>
                    <a:pt x="138" y="198"/>
                  </a:cubicBezTo>
                  <a:cubicBezTo>
                    <a:pt x="268" y="198"/>
                    <a:pt x="204" y="38"/>
                    <a:pt x="163" y="36"/>
                  </a:cubicBezTo>
                  <a:close/>
                  <a:moveTo>
                    <a:pt x="116" y="168"/>
                  </a:moveTo>
                  <a:cubicBezTo>
                    <a:pt x="103" y="168"/>
                    <a:pt x="103" y="168"/>
                    <a:pt x="103" y="168"/>
                  </a:cubicBezTo>
                  <a:cubicBezTo>
                    <a:pt x="103" y="144"/>
                    <a:pt x="103" y="144"/>
                    <a:pt x="103" y="144"/>
                  </a:cubicBezTo>
                  <a:cubicBezTo>
                    <a:pt x="87" y="144"/>
                    <a:pt x="87" y="144"/>
                    <a:pt x="87" y="144"/>
                  </a:cubicBezTo>
                  <a:cubicBezTo>
                    <a:pt x="87" y="168"/>
                    <a:pt x="87" y="168"/>
                    <a:pt x="87" y="168"/>
                  </a:cubicBezTo>
                  <a:cubicBezTo>
                    <a:pt x="75" y="168"/>
                    <a:pt x="75" y="168"/>
                    <a:pt x="75" y="168"/>
                  </a:cubicBezTo>
                  <a:cubicBezTo>
                    <a:pt x="75" y="115"/>
                    <a:pt x="75" y="115"/>
                    <a:pt x="75" y="115"/>
                  </a:cubicBezTo>
                  <a:cubicBezTo>
                    <a:pt x="87" y="115"/>
                    <a:pt x="87" y="115"/>
                    <a:pt x="87" y="115"/>
                  </a:cubicBezTo>
                  <a:cubicBezTo>
                    <a:pt x="87" y="136"/>
                    <a:pt x="87" y="136"/>
                    <a:pt x="87" y="136"/>
                  </a:cubicBezTo>
                  <a:cubicBezTo>
                    <a:pt x="103" y="136"/>
                    <a:pt x="103" y="136"/>
                    <a:pt x="103" y="136"/>
                  </a:cubicBezTo>
                  <a:cubicBezTo>
                    <a:pt x="103" y="115"/>
                    <a:pt x="103" y="115"/>
                    <a:pt x="103" y="115"/>
                  </a:cubicBezTo>
                  <a:cubicBezTo>
                    <a:pt x="116" y="115"/>
                    <a:pt x="116" y="115"/>
                    <a:pt x="116" y="115"/>
                  </a:cubicBezTo>
                  <a:lnTo>
                    <a:pt x="116" y="168"/>
                  </a:lnTo>
                  <a:close/>
                  <a:moveTo>
                    <a:pt x="158" y="160"/>
                  </a:moveTo>
                  <a:cubicBezTo>
                    <a:pt x="154" y="164"/>
                    <a:pt x="148" y="166"/>
                    <a:pt x="141" y="166"/>
                  </a:cubicBezTo>
                  <a:cubicBezTo>
                    <a:pt x="134" y="166"/>
                    <a:pt x="128" y="164"/>
                    <a:pt x="124" y="159"/>
                  </a:cubicBezTo>
                  <a:cubicBezTo>
                    <a:pt x="120" y="155"/>
                    <a:pt x="118" y="149"/>
                    <a:pt x="118" y="141"/>
                  </a:cubicBezTo>
                  <a:cubicBezTo>
                    <a:pt x="118" y="134"/>
                    <a:pt x="120" y="128"/>
                    <a:pt x="124" y="123"/>
                  </a:cubicBezTo>
                  <a:cubicBezTo>
                    <a:pt x="128" y="119"/>
                    <a:pt x="134" y="117"/>
                    <a:pt x="141" y="117"/>
                  </a:cubicBezTo>
                  <a:cubicBezTo>
                    <a:pt x="148" y="117"/>
                    <a:pt x="154" y="119"/>
                    <a:pt x="158" y="123"/>
                  </a:cubicBezTo>
                  <a:cubicBezTo>
                    <a:pt x="162" y="128"/>
                    <a:pt x="164" y="134"/>
                    <a:pt x="164" y="141"/>
                  </a:cubicBezTo>
                  <a:cubicBezTo>
                    <a:pt x="164" y="149"/>
                    <a:pt x="162" y="155"/>
                    <a:pt x="158" y="160"/>
                  </a:cubicBezTo>
                  <a:close/>
                  <a:moveTo>
                    <a:pt x="187" y="128"/>
                  </a:moveTo>
                  <a:cubicBezTo>
                    <a:pt x="187" y="168"/>
                    <a:pt x="187" y="168"/>
                    <a:pt x="187" y="168"/>
                  </a:cubicBezTo>
                  <a:cubicBezTo>
                    <a:pt x="175" y="168"/>
                    <a:pt x="175" y="168"/>
                    <a:pt x="175" y="168"/>
                  </a:cubicBezTo>
                  <a:cubicBezTo>
                    <a:pt x="175" y="128"/>
                    <a:pt x="175" y="128"/>
                    <a:pt x="175" y="128"/>
                  </a:cubicBezTo>
                  <a:cubicBezTo>
                    <a:pt x="161" y="128"/>
                    <a:pt x="161" y="128"/>
                    <a:pt x="161" y="128"/>
                  </a:cubicBezTo>
                  <a:cubicBezTo>
                    <a:pt x="161" y="115"/>
                    <a:pt x="161" y="115"/>
                    <a:pt x="161" y="115"/>
                  </a:cubicBezTo>
                  <a:cubicBezTo>
                    <a:pt x="201" y="115"/>
                    <a:pt x="201" y="115"/>
                    <a:pt x="201" y="115"/>
                  </a:cubicBezTo>
                  <a:cubicBezTo>
                    <a:pt x="201" y="128"/>
                    <a:pt x="201" y="128"/>
                    <a:pt x="201" y="128"/>
                  </a:cubicBezTo>
                  <a:lnTo>
                    <a:pt x="187" y="128"/>
                  </a:lnTo>
                  <a:close/>
                  <a:moveTo>
                    <a:pt x="148" y="129"/>
                  </a:moveTo>
                  <a:cubicBezTo>
                    <a:pt x="147" y="128"/>
                    <a:pt x="146" y="127"/>
                    <a:pt x="145" y="127"/>
                  </a:cubicBezTo>
                  <a:cubicBezTo>
                    <a:pt x="144" y="126"/>
                    <a:pt x="142" y="126"/>
                    <a:pt x="141" y="126"/>
                  </a:cubicBezTo>
                  <a:cubicBezTo>
                    <a:pt x="139" y="126"/>
                    <a:pt x="138" y="126"/>
                    <a:pt x="137" y="126"/>
                  </a:cubicBezTo>
                  <a:cubicBezTo>
                    <a:pt x="136" y="127"/>
                    <a:pt x="135" y="128"/>
                    <a:pt x="133" y="129"/>
                  </a:cubicBezTo>
                  <a:cubicBezTo>
                    <a:pt x="132" y="130"/>
                    <a:pt x="132" y="132"/>
                    <a:pt x="131" y="134"/>
                  </a:cubicBezTo>
                  <a:cubicBezTo>
                    <a:pt x="130" y="136"/>
                    <a:pt x="130" y="139"/>
                    <a:pt x="130" y="141"/>
                  </a:cubicBezTo>
                  <a:cubicBezTo>
                    <a:pt x="130" y="144"/>
                    <a:pt x="130" y="147"/>
                    <a:pt x="131" y="149"/>
                  </a:cubicBezTo>
                  <a:cubicBezTo>
                    <a:pt x="132" y="151"/>
                    <a:pt x="132" y="152"/>
                    <a:pt x="133" y="153"/>
                  </a:cubicBezTo>
                  <a:cubicBezTo>
                    <a:pt x="134" y="155"/>
                    <a:pt x="136" y="156"/>
                    <a:pt x="137" y="156"/>
                  </a:cubicBezTo>
                  <a:cubicBezTo>
                    <a:pt x="138" y="157"/>
                    <a:pt x="139" y="157"/>
                    <a:pt x="141" y="157"/>
                  </a:cubicBezTo>
                  <a:cubicBezTo>
                    <a:pt x="142" y="157"/>
                    <a:pt x="144" y="157"/>
                    <a:pt x="145" y="156"/>
                  </a:cubicBezTo>
                  <a:cubicBezTo>
                    <a:pt x="146" y="156"/>
                    <a:pt x="147" y="155"/>
                    <a:pt x="148" y="153"/>
                  </a:cubicBezTo>
                  <a:cubicBezTo>
                    <a:pt x="149" y="152"/>
                    <a:pt x="150" y="150"/>
                    <a:pt x="151" y="149"/>
                  </a:cubicBezTo>
                  <a:cubicBezTo>
                    <a:pt x="151" y="147"/>
                    <a:pt x="151" y="144"/>
                    <a:pt x="151" y="141"/>
                  </a:cubicBezTo>
                  <a:cubicBezTo>
                    <a:pt x="151" y="139"/>
                    <a:pt x="151" y="136"/>
                    <a:pt x="151" y="134"/>
                  </a:cubicBezTo>
                  <a:cubicBezTo>
                    <a:pt x="150" y="132"/>
                    <a:pt x="149" y="131"/>
                    <a:pt x="148" y="1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 userDrawn="1"/>
          </p:nvSpPr>
          <p:spPr bwMode="auto">
            <a:xfrm>
              <a:off x="277912" y="5047083"/>
              <a:ext cx="710642" cy="718218"/>
            </a:xfrm>
            <a:custGeom>
              <a:avLst/>
              <a:gdLst>
                <a:gd name="T0" fmla="*/ 89 w 198"/>
                <a:gd name="T1" fmla="*/ 104 h 200"/>
                <a:gd name="T2" fmla="*/ 81 w 198"/>
                <a:gd name="T3" fmla="*/ 104 h 200"/>
                <a:gd name="T4" fmla="*/ 191 w 198"/>
                <a:gd name="T5" fmla="*/ 63 h 200"/>
                <a:gd name="T6" fmla="*/ 149 w 198"/>
                <a:gd name="T7" fmla="*/ 14 h 200"/>
                <a:gd name="T8" fmla="*/ 89 w 198"/>
                <a:gd name="T9" fmla="*/ 1 h 200"/>
                <a:gd name="T10" fmla="*/ 33 w 198"/>
                <a:gd name="T11" fmla="*/ 26 h 200"/>
                <a:gd name="T12" fmla="*/ 2 w 198"/>
                <a:gd name="T13" fmla="*/ 78 h 200"/>
                <a:gd name="T14" fmla="*/ 8 w 198"/>
                <a:gd name="T15" fmla="*/ 139 h 200"/>
                <a:gd name="T16" fmla="*/ 48 w 198"/>
                <a:gd name="T17" fmla="*/ 185 h 200"/>
                <a:gd name="T18" fmla="*/ 107 w 198"/>
                <a:gd name="T19" fmla="*/ 199 h 200"/>
                <a:gd name="T20" fmla="*/ 163 w 198"/>
                <a:gd name="T21" fmla="*/ 176 h 200"/>
                <a:gd name="T22" fmla="*/ 195 w 198"/>
                <a:gd name="T23" fmla="*/ 124 h 200"/>
                <a:gd name="T24" fmla="*/ 62 w 198"/>
                <a:gd name="T25" fmla="*/ 116 h 200"/>
                <a:gd name="T26" fmla="*/ 43 w 198"/>
                <a:gd name="T27" fmla="*/ 119 h 200"/>
                <a:gd name="T28" fmla="*/ 37 w 198"/>
                <a:gd name="T29" fmla="*/ 107 h 200"/>
                <a:gd name="T30" fmla="*/ 44 w 198"/>
                <a:gd name="T31" fmla="*/ 111 h 200"/>
                <a:gd name="T32" fmla="*/ 53 w 198"/>
                <a:gd name="T33" fmla="*/ 112 h 200"/>
                <a:gd name="T34" fmla="*/ 56 w 198"/>
                <a:gd name="T35" fmla="*/ 111 h 200"/>
                <a:gd name="T36" fmla="*/ 56 w 198"/>
                <a:gd name="T37" fmla="*/ 106 h 200"/>
                <a:gd name="T38" fmla="*/ 49 w 198"/>
                <a:gd name="T39" fmla="*/ 104 h 200"/>
                <a:gd name="T40" fmla="*/ 39 w 198"/>
                <a:gd name="T41" fmla="*/ 99 h 200"/>
                <a:gd name="T42" fmla="*/ 41 w 198"/>
                <a:gd name="T43" fmla="*/ 83 h 200"/>
                <a:gd name="T44" fmla="*/ 59 w 198"/>
                <a:gd name="T45" fmla="*/ 81 h 200"/>
                <a:gd name="T46" fmla="*/ 65 w 198"/>
                <a:gd name="T47" fmla="*/ 91 h 200"/>
                <a:gd name="T48" fmla="*/ 59 w 198"/>
                <a:gd name="T49" fmla="*/ 88 h 200"/>
                <a:gd name="T50" fmla="*/ 51 w 198"/>
                <a:gd name="T51" fmla="*/ 87 h 200"/>
                <a:gd name="T52" fmla="*/ 47 w 198"/>
                <a:gd name="T53" fmla="*/ 89 h 200"/>
                <a:gd name="T54" fmla="*/ 48 w 198"/>
                <a:gd name="T55" fmla="*/ 93 h 200"/>
                <a:gd name="T56" fmla="*/ 55 w 198"/>
                <a:gd name="T57" fmla="*/ 96 h 200"/>
                <a:gd name="T58" fmla="*/ 65 w 198"/>
                <a:gd name="T59" fmla="*/ 100 h 200"/>
                <a:gd name="T60" fmla="*/ 62 w 198"/>
                <a:gd name="T61" fmla="*/ 116 h 200"/>
                <a:gd name="T62" fmla="*/ 91 w 198"/>
                <a:gd name="T63" fmla="*/ 111 h 200"/>
                <a:gd name="T64" fmla="*/ 77 w 198"/>
                <a:gd name="T65" fmla="*/ 119 h 200"/>
                <a:gd name="T66" fmla="*/ 80 w 198"/>
                <a:gd name="T67" fmla="*/ 81 h 200"/>
                <a:gd name="T68" fmla="*/ 103 w 198"/>
                <a:gd name="T69" fmla="*/ 119 h 200"/>
                <a:gd name="T70" fmla="*/ 133 w 198"/>
                <a:gd name="T71" fmla="*/ 119 h 200"/>
                <a:gd name="T72" fmla="*/ 107 w 198"/>
                <a:gd name="T73" fmla="*/ 81 h 200"/>
                <a:gd name="T74" fmla="*/ 117 w 198"/>
                <a:gd name="T75" fmla="*/ 111 h 200"/>
                <a:gd name="T76" fmla="*/ 133 w 198"/>
                <a:gd name="T77" fmla="*/ 119 h 200"/>
                <a:gd name="T78" fmla="*/ 146 w 198"/>
                <a:gd name="T79" fmla="*/ 88 h 200"/>
                <a:gd name="T80" fmla="*/ 161 w 198"/>
                <a:gd name="T81" fmla="*/ 95 h 200"/>
                <a:gd name="T82" fmla="*/ 146 w 198"/>
                <a:gd name="T83" fmla="*/ 102 h 200"/>
                <a:gd name="T84" fmla="*/ 162 w 198"/>
                <a:gd name="T85" fmla="*/ 111 h 200"/>
                <a:gd name="T86" fmla="*/ 137 w 198"/>
                <a:gd name="T87" fmla="*/ 119 h 200"/>
                <a:gd name="T88" fmla="*/ 162 w 198"/>
                <a:gd name="T89" fmla="*/ 8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8" h="200">
                  <a:moveTo>
                    <a:pt x="81" y="104"/>
                  </a:moveTo>
                  <a:cubicBezTo>
                    <a:pt x="89" y="104"/>
                    <a:pt x="89" y="104"/>
                    <a:pt x="89" y="104"/>
                  </a:cubicBezTo>
                  <a:cubicBezTo>
                    <a:pt x="85" y="92"/>
                    <a:pt x="85" y="92"/>
                    <a:pt x="85" y="92"/>
                  </a:cubicBezTo>
                  <a:lnTo>
                    <a:pt x="81" y="104"/>
                  </a:lnTo>
                  <a:close/>
                  <a:moveTo>
                    <a:pt x="186" y="94"/>
                  </a:moveTo>
                  <a:cubicBezTo>
                    <a:pt x="193" y="85"/>
                    <a:pt x="195" y="74"/>
                    <a:pt x="191" y="63"/>
                  </a:cubicBezTo>
                  <a:cubicBezTo>
                    <a:pt x="186" y="51"/>
                    <a:pt x="175" y="44"/>
                    <a:pt x="164" y="44"/>
                  </a:cubicBezTo>
                  <a:cubicBezTo>
                    <a:pt x="165" y="32"/>
                    <a:pt x="159" y="20"/>
                    <a:pt x="149" y="14"/>
                  </a:cubicBezTo>
                  <a:cubicBezTo>
                    <a:pt x="139" y="8"/>
                    <a:pt x="127" y="9"/>
                    <a:pt x="117" y="15"/>
                  </a:cubicBezTo>
                  <a:cubicBezTo>
                    <a:pt x="111" y="6"/>
                    <a:pt x="101" y="0"/>
                    <a:pt x="89" y="1"/>
                  </a:cubicBezTo>
                  <a:cubicBezTo>
                    <a:pt x="77" y="2"/>
                    <a:pt x="68" y="10"/>
                    <a:pt x="64" y="20"/>
                  </a:cubicBezTo>
                  <a:cubicBezTo>
                    <a:pt x="54" y="16"/>
                    <a:pt x="42" y="18"/>
                    <a:pt x="33" y="26"/>
                  </a:cubicBezTo>
                  <a:cubicBezTo>
                    <a:pt x="25" y="33"/>
                    <a:pt x="21" y="45"/>
                    <a:pt x="24" y="56"/>
                  </a:cubicBezTo>
                  <a:cubicBezTo>
                    <a:pt x="13" y="59"/>
                    <a:pt x="5" y="67"/>
                    <a:pt x="2" y="78"/>
                  </a:cubicBezTo>
                  <a:cubicBezTo>
                    <a:pt x="0" y="90"/>
                    <a:pt x="4" y="101"/>
                    <a:pt x="12" y="108"/>
                  </a:cubicBezTo>
                  <a:cubicBezTo>
                    <a:pt x="5" y="116"/>
                    <a:pt x="3" y="128"/>
                    <a:pt x="8" y="139"/>
                  </a:cubicBezTo>
                  <a:cubicBezTo>
                    <a:pt x="12" y="150"/>
                    <a:pt x="22" y="156"/>
                    <a:pt x="33" y="157"/>
                  </a:cubicBezTo>
                  <a:cubicBezTo>
                    <a:pt x="33" y="168"/>
                    <a:pt x="38" y="179"/>
                    <a:pt x="48" y="185"/>
                  </a:cubicBezTo>
                  <a:cubicBezTo>
                    <a:pt x="58" y="191"/>
                    <a:pt x="70" y="191"/>
                    <a:pt x="79" y="185"/>
                  </a:cubicBezTo>
                  <a:cubicBezTo>
                    <a:pt x="85" y="194"/>
                    <a:pt x="95" y="200"/>
                    <a:pt x="107" y="199"/>
                  </a:cubicBezTo>
                  <a:cubicBezTo>
                    <a:pt x="119" y="198"/>
                    <a:pt x="128" y="191"/>
                    <a:pt x="133" y="181"/>
                  </a:cubicBezTo>
                  <a:cubicBezTo>
                    <a:pt x="143" y="185"/>
                    <a:pt x="154" y="183"/>
                    <a:pt x="163" y="176"/>
                  </a:cubicBezTo>
                  <a:cubicBezTo>
                    <a:pt x="172" y="168"/>
                    <a:pt x="176" y="157"/>
                    <a:pt x="173" y="146"/>
                  </a:cubicBezTo>
                  <a:cubicBezTo>
                    <a:pt x="184" y="143"/>
                    <a:pt x="193" y="135"/>
                    <a:pt x="195" y="124"/>
                  </a:cubicBezTo>
                  <a:cubicBezTo>
                    <a:pt x="198" y="112"/>
                    <a:pt x="194" y="101"/>
                    <a:pt x="186" y="94"/>
                  </a:cubicBezTo>
                  <a:close/>
                  <a:moveTo>
                    <a:pt x="62" y="116"/>
                  </a:moveTo>
                  <a:cubicBezTo>
                    <a:pt x="59" y="118"/>
                    <a:pt x="55" y="119"/>
                    <a:pt x="50" y="119"/>
                  </a:cubicBezTo>
                  <a:cubicBezTo>
                    <a:pt x="47" y="119"/>
                    <a:pt x="45" y="119"/>
                    <a:pt x="43" y="119"/>
                  </a:cubicBezTo>
                  <a:cubicBezTo>
                    <a:pt x="41" y="118"/>
                    <a:pt x="38" y="117"/>
                    <a:pt x="37" y="116"/>
                  </a:cubicBezTo>
                  <a:cubicBezTo>
                    <a:pt x="37" y="107"/>
                    <a:pt x="37" y="107"/>
                    <a:pt x="37" y="107"/>
                  </a:cubicBezTo>
                  <a:cubicBezTo>
                    <a:pt x="37" y="107"/>
                    <a:pt x="37" y="107"/>
                    <a:pt x="37" y="107"/>
                  </a:cubicBezTo>
                  <a:cubicBezTo>
                    <a:pt x="39" y="109"/>
                    <a:pt x="41" y="110"/>
                    <a:pt x="44" y="111"/>
                  </a:cubicBezTo>
                  <a:cubicBezTo>
                    <a:pt x="46" y="112"/>
                    <a:pt x="48" y="112"/>
                    <a:pt x="50" y="112"/>
                  </a:cubicBezTo>
                  <a:cubicBezTo>
                    <a:pt x="51" y="112"/>
                    <a:pt x="52" y="112"/>
                    <a:pt x="53" y="112"/>
                  </a:cubicBezTo>
                  <a:cubicBezTo>
                    <a:pt x="53" y="112"/>
                    <a:pt x="54" y="112"/>
                    <a:pt x="55" y="112"/>
                  </a:cubicBezTo>
                  <a:cubicBezTo>
                    <a:pt x="55" y="111"/>
                    <a:pt x="56" y="111"/>
                    <a:pt x="56" y="111"/>
                  </a:cubicBezTo>
                  <a:cubicBezTo>
                    <a:pt x="57" y="110"/>
                    <a:pt x="57" y="109"/>
                    <a:pt x="57" y="108"/>
                  </a:cubicBezTo>
                  <a:cubicBezTo>
                    <a:pt x="57" y="107"/>
                    <a:pt x="57" y="107"/>
                    <a:pt x="56" y="106"/>
                  </a:cubicBezTo>
                  <a:cubicBezTo>
                    <a:pt x="55" y="106"/>
                    <a:pt x="54" y="105"/>
                    <a:pt x="53" y="105"/>
                  </a:cubicBezTo>
                  <a:cubicBezTo>
                    <a:pt x="52" y="104"/>
                    <a:pt x="51" y="104"/>
                    <a:pt x="49" y="104"/>
                  </a:cubicBezTo>
                  <a:cubicBezTo>
                    <a:pt x="48" y="104"/>
                    <a:pt x="46" y="103"/>
                    <a:pt x="45" y="103"/>
                  </a:cubicBezTo>
                  <a:cubicBezTo>
                    <a:pt x="42" y="102"/>
                    <a:pt x="40" y="100"/>
                    <a:pt x="39" y="99"/>
                  </a:cubicBezTo>
                  <a:cubicBezTo>
                    <a:pt x="37" y="97"/>
                    <a:pt x="37" y="95"/>
                    <a:pt x="37" y="92"/>
                  </a:cubicBezTo>
                  <a:cubicBezTo>
                    <a:pt x="37" y="88"/>
                    <a:pt x="38" y="86"/>
                    <a:pt x="41" y="83"/>
                  </a:cubicBezTo>
                  <a:cubicBezTo>
                    <a:pt x="44" y="81"/>
                    <a:pt x="48" y="80"/>
                    <a:pt x="53" y="80"/>
                  </a:cubicBezTo>
                  <a:cubicBezTo>
                    <a:pt x="55" y="80"/>
                    <a:pt x="57" y="80"/>
                    <a:pt x="59" y="81"/>
                  </a:cubicBezTo>
                  <a:cubicBezTo>
                    <a:pt x="62" y="81"/>
                    <a:pt x="64" y="82"/>
                    <a:pt x="65" y="83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3" y="90"/>
                    <a:pt x="61" y="89"/>
                    <a:pt x="59" y="88"/>
                  </a:cubicBezTo>
                  <a:cubicBezTo>
                    <a:pt x="57" y="87"/>
                    <a:pt x="55" y="87"/>
                    <a:pt x="53" y="87"/>
                  </a:cubicBezTo>
                  <a:cubicBezTo>
                    <a:pt x="52" y="87"/>
                    <a:pt x="52" y="87"/>
                    <a:pt x="51" y="87"/>
                  </a:cubicBezTo>
                  <a:cubicBezTo>
                    <a:pt x="50" y="87"/>
                    <a:pt x="49" y="87"/>
                    <a:pt x="49" y="88"/>
                  </a:cubicBezTo>
                  <a:cubicBezTo>
                    <a:pt x="48" y="88"/>
                    <a:pt x="48" y="88"/>
                    <a:pt x="47" y="89"/>
                  </a:cubicBezTo>
                  <a:cubicBezTo>
                    <a:pt x="47" y="90"/>
                    <a:pt x="47" y="90"/>
                    <a:pt x="47" y="91"/>
                  </a:cubicBezTo>
                  <a:cubicBezTo>
                    <a:pt x="47" y="92"/>
                    <a:pt x="47" y="93"/>
                    <a:pt x="48" y="93"/>
                  </a:cubicBezTo>
                  <a:cubicBezTo>
                    <a:pt x="48" y="94"/>
                    <a:pt x="50" y="94"/>
                    <a:pt x="52" y="95"/>
                  </a:cubicBezTo>
                  <a:cubicBezTo>
                    <a:pt x="53" y="95"/>
                    <a:pt x="54" y="95"/>
                    <a:pt x="55" y="96"/>
                  </a:cubicBezTo>
                  <a:cubicBezTo>
                    <a:pt x="56" y="96"/>
                    <a:pt x="58" y="96"/>
                    <a:pt x="59" y="97"/>
                  </a:cubicBezTo>
                  <a:cubicBezTo>
                    <a:pt x="62" y="98"/>
                    <a:pt x="64" y="99"/>
                    <a:pt x="65" y="100"/>
                  </a:cubicBezTo>
                  <a:cubicBezTo>
                    <a:pt x="66" y="102"/>
                    <a:pt x="67" y="104"/>
                    <a:pt x="67" y="107"/>
                  </a:cubicBezTo>
                  <a:cubicBezTo>
                    <a:pt x="67" y="111"/>
                    <a:pt x="65" y="114"/>
                    <a:pt x="62" y="116"/>
                  </a:cubicBezTo>
                  <a:close/>
                  <a:moveTo>
                    <a:pt x="94" y="119"/>
                  </a:moveTo>
                  <a:cubicBezTo>
                    <a:pt x="91" y="111"/>
                    <a:pt x="91" y="111"/>
                    <a:pt x="91" y="111"/>
                  </a:cubicBezTo>
                  <a:cubicBezTo>
                    <a:pt x="79" y="111"/>
                    <a:pt x="79" y="111"/>
                    <a:pt x="79" y="111"/>
                  </a:cubicBezTo>
                  <a:cubicBezTo>
                    <a:pt x="77" y="119"/>
                    <a:pt x="77" y="119"/>
                    <a:pt x="7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80" y="81"/>
                    <a:pt x="80" y="81"/>
                    <a:pt x="80" y="81"/>
                  </a:cubicBezTo>
                  <a:cubicBezTo>
                    <a:pt x="91" y="81"/>
                    <a:pt x="91" y="81"/>
                    <a:pt x="91" y="81"/>
                  </a:cubicBezTo>
                  <a:cubicBezTo>
                    <a:pt x="103" y="119"/>
                    <a:pt x="103" y="119"/>
                    <a:pt x="103" y="119"/>
                  </a:cubicBezTo>
                  <a:lnTo>
                    <a:pt x="94" y="119"/>
                  </a:lnTo>
                  <a:close/>
                  <a:moveTo>
                    <a:pt x="133" y="119"/>
                  </a:moveTo>
                  <a:cubicBezTo>
                    <a:pt x="107" y="119"/>
                    <a:pt x="107" y="119"/>
                    <a:pt x="107" y="119"/>
                  </a:cubicBezTo>
                  <a:cubicBezTo>
                    <a:pt x="107" y="81"/>
                    <a:pt x="107" y="81"/>
                    <a:pt x="107" y="81"/>
                  </a:cubicBezTo>
                  <a:cubicBezTo>
                    <a:pt x="117" y="81"/>
                    <a:pt x="117" y="81"/>
                    <a:pt x="117" y="81"/>
                  </a:cubicBezTo>
                  <a:cubicBezTo>
                    <a:pt x="117" y="111"/>
                    <a:pt x="117" y="111"/>
                    <a:pt x="117" y="111"/>
                  </a:cubicBezTo>
                  <a:cubicBezTo>
                    <a:pt x="133" y="111"/>
                    <a:pt x="133" y="111"/>
                    <a:pt x="133" y="111"/>
                  </a:cubicBezTo>
                  <a:lnTo>
                    <a:pt x="133" y="119"/>
                  </a:lnTo>
                  <a:close/>
                  <a:moveTo>
                    <a:pt x="162" y="88"/>
                  </a:moveTo>
                  <a:cubicBezTo>
                    <a:pt x="146" y="88"/>
                    <a:pt x="146" y="88"/>
                    <a:pt x="146" y="88"/>
                  </a:cubicBezTo>
                  <a:cubicBezTo>
                    <a:pt x="146" y="95"/>
                    <a:pt x="146" y="95"/>
                    <a:pt x="146" y="95"/>
                  </a:cubicBezTo>
                  <a:cubicBezTo>
                    <a:pt x="161" y="95"/>
                    <a:pt x="161" y="95"/>
                    <a:pt x="161" y="95"/>
                  </a:cubicBezTo>
                  <a:cubicBezTo>
                    <a:pt x="161" y="102"/>
                    <a:pt x="161" y="102"/>
                    <a:pt x="161" y="102"/>
                  </a:cubicBezTo>
                  <a:cubicBezTo>
                    <a:pt x="146" y="102"/>
                    <a:pt x="146" y="102"/>
                    <a:pt x="146" y="102"/>
                  </a:cubicBezTo>
                  <a:cubicBezTo>
                    <a:pt x="146" y="111"/>
                    <a:pt x="146" y="111"/>
                    <a:pt x="146" y="111"/>
                  </a:cubicBezTo>
                  <a:cubicBezTo>
                    <a:pt x="162" y="111"/>
                    <a:pt x="162" y="111"/>
                    <a:pt x="162" y="111"/>
                  </a:cubicBezTo>
                  <a:cubicBezTo>
                    <a:pt x="162" y="119"/>
                    <a:pt x="162" y="119"/>
                    <a:pt x="162" y="119"/>
                  </a:cubicBezTo>
                  <a:cubicBezTo>
                    <a:pt x="137" y="119"/>
                    <a:pt x="137" y="119"/>
                    <a:pt x="137" y="119"/>
                  </a:cubicBezTo>
                  <a:cubicBezTo>
                    <a:pt x="137" y="81"/>
                    <a:pt x="137" y="81"/>
                    <a:pt x="137" y="81"/>
                  </a:cubicBezTo>
                  <a:cubicBezTo>
                    <a:pt x="162" y="81"/>
                    <a:pt x="162" y="81"/>
                    <a:pt x="162" y="81"/>
                  </a:cubicBezTo>
                  <a:lnTo>
                    <a:pt x="162" y="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25"/>
            <p:cNvSpPr>
              <a:spLocks noEditPoints="1"/>
            </p:cNvSpPr>
            <p:nvPr userDrawn="1"/>
          </p:nvSpPr>
          <p:spPr bwMode="auto">
            <a:xfrm>
              <a:off x="2850412" y="1685479"/>
              <a:ext cx="969897" cy="969896"/>
            </a:xfrm>
            <a:custGeom>
              <a:avLst/>
              <a:gdLst>
                <a:gd name="T0" fmla="*/ 104 w 198"/>
                <a:gd name="T1" fmla="*/ 187 h 198"/>
                <a:gd name="T2" fmla="*/ 68 w 198"/>
                <a:gd name="T3" fmla="*/ 179 h 198"/>
                <a:gd name="T4" fmla="*/ 0 w 198"/>
                <a:gd name="T5" fmla="*/ 198 h 198"/>
                <a:gd name="T6" fmla="*/ 31 w 198"/>
                <a:gd name="T7" fmla="*/ 152 h 198"/>
                <a:gd name="T8" fmla="*/ 11 w 198"/>
                <a:gd name="T9" fmla="*/ 93 h 198"/>
                <a:gd name="T10" fmla="*/ 104 w 198"/>
                <a:gd name="T11" fmla="*/ 0 h 198"/>
                <a:gd name="T12" fmla="*/ 198 w 198"/>
                <a:gd name="T13" fmla="*/ 93 h 198"/>
                <a:gd name="T14" fmla="*/ 104 w 198"/>
                <a:gd name="T15" fmla="*/ 187 h 198"/>
                <a:gd name="T16" fmla="*/ 76 w 198"/>
                <a:gd name="T17" fmla="*/ 137 h 198"/>
                <a:gd name="T18" fmla="*/ 89 w 198"/>
                <a:gd name="T19" fmla="*/ 151 h 198"/>
                <a:gd name="T20" fmla="*/ 106 w 198"/>
                <a:gd name="T21" fmla="*/ 134 h 198"/>
                <a:gd name="T22" fmla="*/ 92 w 198"/>
                <a:gd name="T23" fmla="*/ 120 h 198"/>
                <a:gd name="T24" fmla="*/ 76 w 198"/>
                <a:gd name="T25" fmla="*/ 137 h 198"/>
                <a:gd name="T26" fmla="*/ 109 w 198"/>
                <a:gd name="T27" fmla="*/ 33 h 198"/>
                <a:gd name="T28" fmla="*/ 81 w 198"/>
                <a:gd name="T29" fmla="*/ 40 h 198"/>
                <a:gd name="T30" fmla="*/ 84 w 198"/>
                <a:gd name="T31" fmla="*/ 57 h 198"/>
                <a:gd name="T32" fmla="*/ 102 w 198"/>
                <a:gd name="T33" fmla="*/ 53 h 198"/>
                <a:gd name="T34" fmla="*/ 112 w 198"/>
                <a:gd name="T35" fmla="*/ 61 h 198"/>
                <a:gd name="T36" fmla="*/ 99 w 198"/>
                <a:gd name="T37" fmla="*/ 79 h 198"/>
                <a:gd name="T38" fmla="*/ 83 w 198"/>
                <a:gd name="T39" fmla="*/ 107 h 198"/>
                <a:gd name="T40" fmla="*/ 83 w 198"/>
                <a:gd name="T41" fmla="*/ 112 h 198"/>
                <a:gd name="T42" fmla="*/ 106 w 198"/>
                <a:gd name="T43" fmla="*/ 112 h 198"/>
                <a:gd name="T44" fmla="*/ 107 w 198"/>
                <a:gd name="T45" fmla="*/ 108 h 198"/>
                <a:gd name="T46" fmla="*/ 119 w 198"/>
                <a:gd name="T47" fmla="*/ 88 h 198"/>
                <a:gd name="T48" fmla="*/ 137 w 198"/>
                <a:gd name="T49" fmla="*/ 56 h 198"/>
                <a:gd name="T50" fmla="*/ 109 w 198"/>
                <a:gd name="T51" fmla="*/ 33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98" h="198">
                  <a:moveTo>
                    <a:pt x="104" y="187"/>
                  </a:moveTo>
                  <a:cubicBezTo>
                    <a:pt x="91" y="187"/>
                    <a:pt x="79" y="184"/>
                    <a:pt x="68" y="179"/>
                  </a:cubicBezTo>
                  <a:cubicBezTo>
                    <a:pt x="43" y="198"/>
                    <a:pt x="0" y="198"/>
                    <a:pt x="0" y="198"/>
                  </a:cubicBezTo>
                  <a:cubicBezTo>
                    <a:pt x="0" y="198"/>
                    <a:pt x="22" y="183"/>
                    <a:pt x="31" y="152"/>
                  </a:cubicBezTo>
                  <a:cubicBezTo>
                    <a:pt x="19" y="136"/>
                    <a:pt x="11" y="115"/>
                    <a:pt x="11" y="93"/>
                  </a:cubicBezTo>
                  <a:cubicBezTo>
                    <a:pt x="11" y="42"/>
                    <a:pt x="53" y="0"/>
                    <a:pt x="104" y="0"/>
                  </a:cubicBezTo>
                  <a:cubicBezTo>
                    <a:pt x="156" y="0"/>
                    <a:pt x="198" y="42"/>
                    <a:pt x="198" y="93"/>
                  </a:cubicBezTo>
                  <a:cubicBezTo>
                    <a:pt x="198" y="145"/>
                    <a:pt x="156" y="187"/>
                    <a:pt x="104" y="187"/>
                  </a:cubicBezTo>
                  <a:close/>
                  <a:moveTo>
                    <a:pt x="76" y="137"/>
                  </a:moveTo>
                  <a:cubicBezTo>
                    <a:pt x="76" y="145"/>
                    <a:pt x="81" y="151"/>
                    <a:pt x="89" y="151"/>
                  </a:cubicBezTo>
                  <a:cubicBezTo>
                    <a:pt x="99" y="151"/>
                    <a:pt x="106" y="144"/>
                    <a:pt x="106" y="134"/>
                  </a:cubicBezTo>
                  <a:cubicBezTo>
                    <a:pt x="106" y="126"/>
                    <a:pt x="100" y="120"/>
                    <a:pt x="92" y="120"/>
                  </a:cubicBezTo>
                  <a:cubicBezTo>
                    <a:pt x="82" y="120"/>
                    <a:pt x="76" y="128"/>
                    <a:pt x="76" y="137"/>
                  </a:cubicBezTo>
                  <a:close/>
                  <a:moveTo>
                    <a:pt x="109" y="33"/>
                  </a:moveTo>
                  <a:cubicBezTo>
                    <a:pt x="97" y="33"/>
                    <a:pt x="87" y="37"/>
                    <a:pt x="81" y="40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9" y="54"/>
                    <a:pt x="95" y="53"/>
                    <a:pt x="102" y="53"/>
                  </a:cubicBezTo>
                  <a:cubicBezTo>
                    <a:pt x="110" y="53"/>
                    <a:pt x="112" y="56"/>
                    <a:pt x="112" y="61"/>
                  </a:cubicBezTo>
                  <a:cubicBezTo>
                    <a:pt x="112" y="67"/>
                    <a:pt x="105" y="72"/>
                    <a:pt x="99" y="79"/>
                  </a:cubicBezTo>
                  <a:cubicBezTo>
                    <a:pt x="89" y="89"/>
                    <a:pt x="85" y="98"/>
                    <a:pt x="83" y="107"/>
                  </a:cubicBezTo>
                  <a:cubicBezTo>
                    <a:pt x="83" y="109"/>
                    <a:pt x="83" y="110"/>
                    <a:pt x="83" y="112"/>
                  </a:cubicBezTo>
                  <a:cubicBezTo>
                    <a:pt x="106" y="112"/>
                    <a:pt x="106" y="112"/>
                    <a:pt x="106" y="112"/>
                  </a:cubicBezTo>
                  <a:cubicBezTo>
                    <a:pt x="107" y="110"/>
                    <a:pt x="107" y="109"/>
                    <a:pt x="107" y="108"/>
                  </a:cubicBezTo>
                  <a:cubicBezTo>
                    <a:pt x="109" y="100"/>
                    <a:pt x="112" y="94"/>
                    <a:pt x="119" y="88"/>
                  </a:cubicBezTo>
                  <a:cubicBezTo>
                    <a:pt x="128" y="78"/>
                    <a:pt x="137" y="69"/>
                    <a:pt x="137" y="56"/>
                  </a:cubicBezTo>
                  <a:cubicBezTo>
                    <a:pt x="137" y="42"/>
                    <a:pt x="126" y="33"/>
                    <a:pt x="109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6"/>
            <p:cNvSpPr>
              <a:spLocks noEditPoints="1"/>
            </p:cNvSpPr>
            <p:nvPr userDrawn="1"/>
          </p:nvSpPr>
          <p:spPr bwMode="auto">
            <a:xfrm>
              <a:off x="1700225" y="1116264"/>
              <a:ext cx="1084398" cy="1079600"/>
            </a:xfrm>
            <a:custGeom>
              <a:avLst/>
              <a:gdLst>
                <a:gd name="T0" fmla="*/ 0 w 191"/>
                <a:gd name="T1" fmla="*/ 95 h 190"/>
                <a:gd name="T2" fmla="*/ 2 w 191"/>
                <a:gd name="T3" fmla="*/ 78 h 190"/>
                <a:gd name="T4" fmla="*/ 96 w 191"/>
                <a:gd name="T5" fmla="*/ 0 h 190"/>
                <a:gd name="T6" fmla="*/ 96 w 191"/>
                <a:gd name="T7" fmla="*/ 190 h 190"/>
                <a:gd name="T8" fmla="*/ 146 w 191"/>
                <a:gd name="T9" fmla="*/ 72 h 190"/>
                <a:gd name="T10" fmla="*/ 175 w 191"/>
                <a:gd name="T11" fmla="*/ 66 h 190"/>
                <a:gd name="T12" fmla="*/ 139 w 191"/>
                <a:gd name="T13" fmla="*/ 55 h 190"/>
                <a:gd name="T14" fmla="*/ 154 w 191"/>
                <a:gd name="T15" fmla="*/ 34 h 190"/>
                <a:gd name="T16" fmla="*/ 82 w 191"/>
                <a:gd name="T17" fmla="*/ 34 h 190"/>
                <a:gd name="T18" fmla="*/ 106 w 191"/>
                <a:gd name="T19" fmla="*/ 51 h 190"/>
                <a:gd name="T20" fmla="*/ 81 w 191"/>
                <a:gd name="T21" fmla="*/ 43 h 190"/>
                <a:gd name="T22" fmla="*/ 66 w 191"/>
                <a:gd name="T23" fmla="*/ 45 h 190"/>
                <a:gd name="T24" fmla="*/ 36 w 191"/>
                <a:gd name="T25" fmla="*/ 96 h 190"/>
                <a:gd name="T26" fmla="*/ 47 w 191"/>
                <a:gd name="T27" fmla="*/ 107 h 190"/>
                <a:gd name="T28" fmla="*/ 59 w 191"/>
                <a:gd name="T29" fmla="*/ 104 h 190"/>
                <a:gd name="T30" fmla="*/ 101 w 191"/>
                <a:gd name="T31" fmla="*/ 87 h 190"/>
                <a:gd name="T32" fmla="*/ 69 w 191"/>
                <a:gd name="T33" fmla="*/ 115 h 190"/>
                <a:gd name="T34" fmla="*/ 108 w 191"/>
                <a:gd name="T35" fmla="*/ 93 h 190"/>
                <a:gd name="T36" fmla="*/ 110 w 191"/>
                <a:gd name="T37" fmla="*/ 124 h 190"/>
                <a:gd name="T38" fmla="*/ 141 w 191"/>
                <a:gd name="T39" fmla="*/ 117 h 190"/>
                <a:gd name="T40" fmla="*/ 140 w 191"/>
                <a:gd name="T41" fmla="*/ 87 h 190"/>
                <a:gd name="T42" fmla="*/ 157 w 191"/>
                <a:gd name="T43" fmla="*/ 123 h 190"/>
                <a:gd name="T44" fmla="*/ 181 w 191"/>
                <a:gd name="T45" fmla="*/ 95 h 190"/>
                <a:gd name="T46" fmla="*/ 145 w 191"/>
                <a:gd name="T47" fmla="*/ 75 h 190"/>
                <a:gd name="T48" fmla="*/ 30 w 191"/>
                <a:gd name="T49" fmla="*/ 106 h 190"/>
                <a:gd name="T50" fmla="*/ 26 w 191"/>
                <a:gd name="T51" fmla="*/ 107 h 190"/>
                <a:gd name="T52" fmla="*/ 28 w 191"/>
                <a:gd name="T53" fmla="*/ 146 h 190"/>
                <a:gd name="T54" fmla="*/ 43 w 191"/>
                <a:gd name="T55" fmla="*/ 116 h 190"/>
                <a:gd name="T56" fmla="*/ 119 w 191"/>
                <a:gd name="T57" fmla="*/ 166 h 190"/>
                <a:gd name="T58" fmla="*/ 118 w 191"/>
                <a:gd name="T59" fmla="*/ 177 h 190"/>
                <a:gd name="T60" fmla="*/ 143 w 191"/>
                <a:gd name="T61" fmla="*/ 142 h 190"/>
                <a:gd name="T62" fmla="*/ 110 w 191"/>
                <a:gd name="T63" fmla="*/ 131 h 190"/>
                <a:gd name="T64" fmla="*/ 119 w 191"/>
                <a:gd name="T65" fmla="*/ 166 h 190"/>
                <a:gd name="T66" fmla="*/ 159 w 191"/>
                <a:gd name="T67" fmla="*/ 129 h 190"/>
                <a:gd name="T68" fmla="*/ 151 w 191"/>
                <a:gd name="T69" fmla="*/ 141 h 190"/>
                <a:gd name="T70" fmla="*/ 175 w 191"/>
                <a:gd name="T71" fmla="*/ 126 h 190"/>
                <a:gd name="T72" fmla="*/ 112 w 191"/>
                <a:gd name="T73" fmla="*/ 178 h 190"/>
                <a:gd name="T74" fmla="*/ 110 w 191"/>
                <a:gd name="T75" fmla="*/ 173 h 190"/>
                <a:gd name="T76" fmla="*/ 107 w 191"/>
                <a:gd name="T77" fmla="*/ 160 h 190"/>
                <a:gd name="T78" fmla="*/ 67 w 191"/>
                <a:gd name="T79" fmla="*/ 123 h 190"/>
                <a:gd name="T80" fmla="*/ 48 w 191"/>
                <a:gd name="T81" fmla="*/ 127 h 190"/>
                <a:gd name="T82" fmla="*/ 96 w 191"/>
                <a:gd name="T83" fmla="*/ 180 h 190"/>
                <a:gd name="T84" fmla="*/ 19 w 191"/>
                <a:gd name="T85" fmla="*/ 104 h 190"/>
                <a:gd name="T86" fmla="*/ 11 w 191"/>
                <a:gd name="T87" fmla="*/ 92 h 190"/>
                <a:gd name="T88" fmla="*/ 15 w 191"/>
                <a:gd name="T89" fmla="*/ 121 h 190"/>
                <a:gd name="T90" fmla="*/ 18 w 191"/>
                <a:gd name="T91" fmla="*/ 90 h 190"/>
                <a:gd name="T92" fmla="*/ 26 w 191"/>
                <a:gd name="T93" fmla="*/ 86 h 190"/>
                <a:gd name="T94" fmla="*/ 62 w 191"/>
                <a:gd name="T95" fmla="*/ 37 h 190"/>
                <a:gd name="T96" fmla="*/ 42 w 191"/>
                <a:gd name="T97" fmla="*/ 29 h 190"/>
                <a:gd name="T98" fmla="*/ 49 w 191"/>
                <a:gd name="T99" fmla="*/ 24 h 190"/>
                <a:gd name="T100" fmla="*/ 72 w 191"/>
                <a:gd name="T101" fmla="*/ 27 h 190"/>
                <a:gd name="T102" fmla="*/ 121 w 191"/>
                <a:gd name="T103" fmla="*/ 14 h 190"/>
                <a:gd name="T104" fmla="*/ 49 w 191"/>
                <a:gd name="T105" fmla="*/ 24 h 190"/>
                <a:gd name="T106" fmla="*/ 102 w 191"/>
                <a:gd name="T107" fmla="*/ 71 h 190"/>
                <a:gd name="T108" fmla="*/ 138 w 191"/>
                <a:gd name="T109" fmla="*/ 71 h 190"/>
                <a:gd name="T110" fmla="*/ 120 w 191"/>
                <a:gd name="T111" fmla="*/ 60 h 190"/>
                <a:gd name="T112" fmla="*/ 120 w 191"/>
                <a:gd name="T113" fmla="*/ 83 h 190"/>
                <a:gd name="T114" fmla="*/ 120 w 191"/>
                <a:gd name="T115" fmla="*/ 60 h 190"/>
                <a:gd name="T116" fmla="*/ 115 w 191"/>
                <a:gd name="T117" fmla="*/ 71 h 190"/>
                <a:gd name="T118" fmla="*/ 126 w 191"/>
                <a:gd name="T119" fmla="*/ 71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1" h="190">
                  <a:moveTo>
                    <a:pt x="96" y="190"/>
                  </a:moveTo>
                  <a:cubicBezTo>
                    <a:pt x="43" y="190"/>
                    <a:pt x="0" y="147"/>
                    <a:pt x="0" y="95"/>
                  </a:cubicBezTo>
                  <a:cubicBezTo>
                    <a:pt x="0" y="90"/>
                    <a:pt x="1" y="85"/>
                    <a:pt x="2" y="80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10" y="34"/>
                    <a:pt x="49" y="0"/>
                    <a:pt x="96" y="0"/>
                  </a:cubicBezTo>
                  <a:cubicBezTo>
                    <a:pt x="148" y="0"/>
                    <a:pt x="191" y="42"/>
                    <a:pt x="191" y="95"/>
                  </a:cubicBezTo>
                  <a:cubicBezTo>
                    <a:pt x="191" y="147"/>
                    <a:pt x="148" y="190"/>
                    <a:pt x="96" y="190"/>
                  </a:cubicBezTo>
                  <a:close/>
                  <a:moveTo>
                    <a:pt x="145" y="75"/>
                  </a:moveTo>
                  <a:cubicBezTo>
                    <a:pt x="145" y="74"/>
                    <a:pt x="146" y="73"/>
                    <a:pt x="146" y="72"/>
                  </a:cubicBezTo>
                  <a:cubicBezTo>
                    <a:pt x="146" y="70"/>
                    <a:pt x="145" y="68"/>
                    <a:pt x="145" y="67"/>
                  </a:cubicBezTo>
                  <a:cubicBezTo>
                    <a:pt x="154" y="66"/>
                    <a:pt x="164" y="65"/>
                    <a:pt x="175" y="66"/>
                  </a:cubicBezTo>
                  <a:cubicBezTo>
                    <a:pt x="172" y="56"/>
                    <a:pt x="167" y="47"/>
                    <a:pt x="160" y="40"/>
                  </a:cubicBezTo>
                  <a:cubicBezTo>
                    <a:pt x="155" y="42"/>
                    <a:pt x="147" y="47"/>
                    <a:pt x="139" y="55"/>
                  </a:cubicBezTo>
                  <a:cubicBezTo>
                    <a:pt x="138" y="53"/>
                    <a:pt x="136" y="52"/>
                    <a:pt x="134" y="50"/>
                  </a:cubicBezTo>
                  <a:cubicBezTo>
                    <a:pt x="142" y="42"/>
                    <a:pt x="150" y="36"/>
                    <a:pt x="154" y="34"/>
                  </a:cubicBezTo>
                  <a:cubicBezTo>
                    <a:pt x="147" y="27"/>
                    <a:pt x="139" y="22"/>
                    <a:pt x="131" y="18"/>
                  </a:cubicBezTo>
                  <a:cubicBezTo>
                    <a:pt x="123" y="19"/>
                    <a:pt x="103" y="22"/>
                    <a:pt x="82" y="34"/>
                  </a:cubicBezTo>
                  <a:cubicBezTo>
                    <a:pt x="82" y="35"/>
                    <a:pt x="82" y="36"/>
                    <a:pt x="82" y="37"/>
                  </a:cubicBezTo>
                  <a:cubicBezTo>
                    <a:pt x="90" y="40"/>
                    <a:pt x="99" y="45"/>
                    <a:pt x="106" y="51"/>
                  </a:cubicBezTo>
                  <a:cubicBezTo>
                    <a:pt x="105" y="52"/>
                    <a:pt x="103" y="53"/>
                    <a:pt x="102" y="55"/>
                  </a:cubicBezTo>
                  <a:cubicBezTo>
                    <a:pt x="96" y="51"/>
                    <a:pt x="89" y="46"/>
                    <a:pt x="81" y="43"/>
                  </a:cubicBezTo>
                  <a:cubicBezTo>
                    <a:pt x="79" y="45"/>
                    <a:pt x="76" y="47"/>
                    <a:pt x="72" y="47"/>
                  </a:cubicBezTo>
                  <a:cubicBezTo>
                    <a:pt x="70" y="47"/>
                    <a:pt x="68" y="46"/>
                    <a:pt x="66" y="45"/>
                  </a:cubicBezTo>
                  <a:cubicBezTo>
                    <a:pt x="54" y="55"/>
                    <a:pt x="42" y="69"/>
                    <a:pt x="33" y="89"/>
                  </a:cubicBezTo>
                  <a:cubicBezTo>
                    <a:pt x="35" y="91"/>
                    <a:pt x="36" y="93"/>
                    <a:pt x="36" y="96"/>
                  </a:cubicBezTo>
                  <a:cubicBezTo>
                    <a:pt x="36" y="98"/>
                    <a:pt x="36" y="100"/>
                    <a:pt x="35" y="101"/>
                  </a:cubicBezTo>
                  <a:cubicBezTo>
                    <a:pt x="39" y="103"/>
                    <a:pt x="43" y="105"/>
                    <a:pt x="47" y="107"/>
                  </a:cubicBezTo>
                  <a:cubicBezTo>
                    <a:pt x="49" y="105"/>
                    <a:pt x="52" y="103"/>
                    <a:pt x="56" y="103"/>
                  </a:cubicBezTo>
                  <a:cubicBezTo>
                    <a:pt x="57" y="103"/>
                    <a:pt x="58" y="103"/>
                    <a:pt x="59" y="104"/>
                  </a:cubicBezTo>
                  <a:cubicBezTo>
                    <a:pt x="69" y="95"/>
                    <a:pt x="81" y="86"/>
                    <a:pt x="97" y="79"/>
                  </a:cubicBezTo>
                  <a:cubicBezTo>
                    <a:pt x="98" y="82"/>
                    <a:pt x="99" y="85"/>
                    <a:pt x="101" y="87"/>
                  </a:cubicBezTo>
                  <a:cubicBezTo>
                    <a:pt x="89" y="92"/>
                    <a:pt x="77" y="99"/>
                    <a:pt x="66" y="108"/>
                  </a:cubicBezTo>
                  <a:cubicBezTo>
                    <a:pt x="67" y="110"/>
                    <a:pt x="68" y="113"/>
                    <a:pt x="69" y="115"/>
                  </a:cubicBezTo>
                  <a:cubicBezTo>
                    <a:pt x="79" y="119"/>
                    <a:pt x="90" y="121"/>
                    <a:pt x="103" y="123"/>
                  </a:cubicBezTo>
                  <a:cubicBezTo>
                    <a:pt x="103" y="112"/>
                    <a:pt x="105" y="102"/>
                    <a:pt x="108" y="93"/>
                  </a:cubicBezTo>
                  <a:cubicBezTo>
                    <a:pt x="110" y="95"/>
                    <a:pt x="112" y="96"/>
                    <a:pt x="115" y="96"/>
                  </a:cubicBezTo>
                  <a:cubicBezTo>
                    <a:pt x="112" y="104"/>
                    <a:pt x="111" y="114"/>
                    <a:pt x="110" y="124"/>
                  </a:cubicBezTo>
                  <a:cubicBezTo>
                    <a:pt x="118" y="125"/>
                    <a:pt x="126" y="125"/>
                    <a:pt x="134" y="125"/>
                  </a:cubicBezTo>
                  <a:cubicBezTo>
                    <a:pt x="136" y="122"/>
                    <a:pt x="138" y="119"/>
                    <a:pt x="141" y="117"/>
                  </a:cubicBezTo>
                  <a:cubicBezTo>
                    <a:pt x="140" y="109"/>
                    <a:pt x="137" y="101"/>
                    <a:pt x="134" y="93"/>
                  </a:cubicBezTo>
                  <a:cubicBezTo>
                    <a:pt x="136" y="91"/>
                    <a:pt x="138" y="90"/>
                    <a:pt x="140" y="87"/>
                  </a:cubicBezTo>
                  <a:cubicBezTo>
                    <a:pt x="145" y="96"/>
                    <a:pt x="148" y="106"/>
                    <a:pt x="150" y="117"/>
                  </a:cubicBezTo>
                  <a:cubicBezTo>
                    <a:pt x="153" y="118"/>
                    <a:pt x="156" y="120"/>
                    <a:pt x="157" y="123"/>
                  </a:cubicBezTo>
                  <a:cubicBezTo>
                    <a:pt x="164" y="122"/>
                    <a:pt x="170" y="120"/>
                    <a:pt x="177" y="119"/>
                  </a:cubicBezTo>
                  <a:cubicBezTo>
                    <a:pt x="179" y="111"/>
                    <a:pt x="181" y="103"/>
                    <a:pt x="181" y="95"/>
                  </a:cubicBezTo>
                  <a:cubicBezTo>
                    <a:pt x="181" y="87"/>
                    <a:pt x="179" y="80"/>
                    <a:pt x="177" y="73"/>
                  </a:cubicBezTo>
                  <a:cubicBezTo>
                    <a:pt x="172" y="73"/>
                    <a:pt x="160" y="73"/>
                    <a:pt x="145" y="75"/>
                  </a:cubicBezTo>
                  <a:close/>
                  <a:moveTo>
                    <a:pt x="43" y="113"/>
                  </a:moveTo>
                  <a:cubicBezTo>
                    <a:pt x="39" y="111"/>
                    <a:pt x="34" y="108"/>
                    <a:pt x="30" y="106"/>
                  </a:cubicBezTo>
                  <a:cubicBezTo>
                    <a:pt x="29" y="106"/>
                    <a:pt x="28" y="107"/>
                    <a:pt x="26" y="107"/>
                  </a:cubicBezTo>
                  <a:cubicBezTo>
                    <a:pt x="26" y="107"/>
                    <a:pt x="26" y="107"/>
                    <a:pt x="26" y="107"/>
                  </a:cubicBezTo>
                  <a:cubicBezTo>
                    <a:pt x="24" y="115"/>
                    <a:pt x="22" y="124"/>
                    <a:pt x="20" y="134"/>
                  </a:cubicBezTo>
                  <a:cubicBezTo>
                    <a:pt x="22" y="138"/>
                    <a:pt x="25" y="142"/>
                    <a:pt x="28" y="146"/>
                  </a:cubicBezTo>
                  <a:cubicBezTo>
                    <a:pt x="30" y="141"/>
                    <a:pt x="35" y="131"/>
                    <a:pt x="44" y="120"/>
                  </a:cubicBezTo>
                  <a:cubicBezTo>
                    <a:pt x="43" y="119"/>
                    <a:pt x="43" y="117"/>
                    <a:pt x="43" y="116"/>
                  </a:cubicBezTo>
                  <a:cubicBezTo>
                    <a:pt x="43" y="115"/>
                    <a:pt x="43" y="114"/>
                    <a:pt x="43" y="113"/>
                  </a:cubicBezTo>
                  <a:close/>
                  <a:moveTo>
                    <a:pt x="119" y="166"/>
                  </a:moveTo>
                  <a:cubicBezTo>
                    <a:pt x="119" y="167"/>
                    <a:pt x="117" y="171"/>
                    <a:pt x="116" y="172"/>
                  </a:cubicBezTo>
                  <a:cubicBezTo>
                    <a:pt x="117" y="174"/>
                    <a:pt x="117" y="174"/>
                    <a:pt x="118" y="177"/>
                  </a:cubicBezTo>
                  <a:cubicBezTo>
                    <a:pt x="126" y="175"/>
                    <a:pt x="133" y="172"/>
                    <a:pt x="139" y="168"/>
                  </a:cubicBezTo>
                  <a:cubicBezTo>
                    <a:pt x="141" y="162"/>
                    <a:pt x="143" y="153"/>
                    <a:pt x="143" y="142"/>
                  </a:cubicBezTo>
                  <a:cubicBezTo>
                    <a:pt x="138" y="140"/>
                    <a:pt x="135" y="136"/>
                    <a:pt x="134" y="132"/>
                  </a:cubicBezTo>
                  <a:cubicBezTo>
                    <a:pt x="126" y="132"/>
                    <a:pt x="118" y="132"/>
                    <a:pt x="110" y="131"/>
                  </a:cubicBezTo>
                  <a:cubicBezTo>
                    <a:pt x="110" y="140"/>
                    <a:pt x="112" y="149"/>
                    <a:pt x="114" y="160"/>
                  </a:cubicBezTo>
                  <a:cubicBezTo>
                    <a:pt x="116" y="161"/>
                    <a:pt x="119" y="163"/>
                    <a:pt x="119" y="166"/>
                  </a:cubicBezTo>
                  <a:close/>
                  <a:moveTo>
                    <a:pt x="175" y="126"/>
                  </a:moveTo>
                  <a:cubicBezTo>
                    <a:pt x="169" y="127"/>
                    <a:pt x="164" y="128"/>
                    <a:pt x="159" y="129"/>
                  </a:cubicBezTo>
                  <a:cubicBezTo>
                    <a:pt x="159" y="129"/>
                    <a:pt x="159" y="129"/>
                    <a:pt x="159" y="129"/>
                  </a:cubicBezTo>
                  <a:cubicBezTo>
                    <a:pt x="159" y="135"/>
                    <a:pt x="156" y="140"/>
                    <a:pt x="151" y="141"/>
                  </a:cubicBezTo>
                  <a:cubicBezTo>
                    <a:pt x="150" y="148"/>
                    <a:pt x="149" y="155"/>
                    <a:pt x="147" y="162"/>
                  </a:cubicBezTo>
                  <a:cubicBezTo>
                    <a:pt x="159" y="153"/>
                    <a:pt x="169" y="140"/>
                    <a:pt x="175" y="126"/>
                  </a:cubicBezTo>
                  <a:close/>
                  <a:moveTo>
                    <a:pt x="96" y="180"/>
                  </a:moveTo>
                  <a:cubicBezTo>
                    <a:pt x="101" y="180"/>
                    <a:pt x="106" y="179"/>
                    <a:pt x="112" y="178"/>
                  </a:cubicBezTo>
                  <a:cubicBezTo>
                    <a:pt x="111" y="177"/>
                    <a:pt x="111" y="175"/>
                    <a:pt x="110" y="173"/>
                  </a:cubicBezTo>
                  <a:cubicBezTo>
                    <a:pt x="110" y="173"/>
                    <a:pt x="110" y="173"/>
                    <a:pt x="110" y="173"/>
                  </a:cubicBezTo>
                  <a:cubicBezTo>
                    <a:pt x="106" y="173"/>
                    <a:pt x="103" y="170"/>
                    <a:pt x="103" y="166"/>
                  </a:cubicBezTo>
                  <a:cubicBezTo>
                    <a:pt x="103" y="164"/>
                    <a:pt x="104" y="162"/>
                    <a:pt x="107" y="160"/>
                  </a:cubicBezTo>
                  <a:cubicBezTo>
                    <a:pt x="104" y="150"/>
                    <a:pt x="103" y="140"/>
                    <a:pt x="103" y="131"/>
                  </a:cubicBezTo>
                  <a:cubicBezTo>
                    <a:pt x="90" y="129"/>
                    <a:pt x="78" y="126"/>
                    <a:pt x="67" y="123"/>
                  </a:cubicBezTo>
                  <a:cubicBezTo>
                    <a:pt x="65" y="126"/>
                    <a:pt x="61" y="129"/>
                    <a:pt x="56" y="129"/>
                  </a:cubicBezTo>
                  <a:cubicBezTo>
                    <a:pt x="53" y="129"/>
                    <a:pt x="51" y="128"/>
                    <a:pt x="48" y="127"/>
                  </a:cubicBezTo>
                  <a:cubicBezTo>
                    <a:pt x="43" y="134"/>
                    <a:pt x="38" y="143"/>
                    <a:pt x="34" y="154"/>
                  </a:cubicBezTo>
                  <a:cubicBezTo>
                    <a:pt x="50" y="170"/>
                    <a:pt x="71" y="180"/>
                    <a:pt x="96" y="180"/>
                  </a:cubicBezTo>
                  <a:close/>
                  <a:moveTo>
                    <a:pt x="15" y="121"/>
                  </a:moveTo>
                  <a:cubicBezTo>
                    <a:pt x="16" y="117"/>
                    <a:pt x="17" y="111"/>
                    <a:pt x="19" y="104"/>
                  </a:cubicBezTo>
                  <a:cubicBezTo>
                    <a:pt x="17" y="102"/>
                    <a:pt x="16" y="99"/>
                    <a:pt x="16" y="97"/>
                  </a:cubicBezTo>
                  <a:cubicBezTo>
                    <a:pt x="14" y="95"/>
                    <a:pt x="12" y="94"/>
                    <a:pt x="11" y="92"/>
                  </a:cubicBezTo>
                  <a:cubicBezTo>
                    <a:pt x="11" y="93"/>
                    <a:pt x="11" y="94"/>
                    <a:pt x="11" y="95"/>
                  </a:cubicBezTo>
                  <a:cubicBezTo>
                    <a:pt x="11" y="104"/>
                    <a:pt x="12" y="113"/>
                    <a:pt x="15" y="121"/>
                  </a:cubicBezTo>
                  <a:close/>
                  <a:moveTo>
                    <a:pt x="11" y="86"/>
                  </a:moveTo>
                  <a:cubicBezTo>
                    <a:pt x="13" y="87"/>
                    <a:pt x="15" y="89"/>
                    <a:pt x="18" y="90"/>
                  </a:cubicBezTo>
                  <a:cubicBezTo>
                    <a:pt x="20" y="88"/>
                    <a:pt x="23" y="86"/>
                    <a:pt x="26" y="86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34" y="71"/>
                    <a:pt x="45" y="54"/>
                    <a:pt x="62" y="40"/>
                  </a:cubicBezTo>
                  <a:cubicBezTo>
                    <a:pt x="62" y="39"/>
                    <a:pt x="62" y="38"/>
                    <a:pt x="62" y="37"/>
                  </a:cubicBezTo>
                  <a:cubicBezTo>
                    <a:pt x="62" y="36"/>
                    <a:pt x="62" y="36"/>
                    <a:pt x="62" y="35"/>
                  </a:cubicBezTo>
                  <a:cubicBezTo>
                    <a:pt x="56" y="33"/>
                    <a:pt x="49" y="31"/>
                    <a:pt x="42" y="29"/>
                  </a:cubicBezTo>
                  <a:cubicBezTo>
                    <a:pt x="25" y="43"/>
                    <a:pt x="14" y="63"/>
                    <a:pt x="11" y="86"/>
                  </a:cubicBezTo>
                  <a:close/>
                  <a:moveTo>
                    <a:pt x="49" y="24"/>
                  </a:moveTo>
                  <a:cubicBezTo>
                    <a:pt x="52" y="25"/>
                    <a:pt x="58" y="27"/>
                    <a:pt x="66" y="29"/>
                  </a:cubicBezTo>
                  <a:cubicBezTo>
                    <a:pt x="67" y="28"/>
                    <a:pt x="70" y="27"/>
                    <a:pt x="72" y="27"/>
                  </a:cubicBezTo>
                  <a:cubicBezTo>
                    <a:pt x="75" y="27"/>
                    <a:pt x="77" y="28"/>
                    <a:pt x="78" y="29"/>
                  </a:cubicBezTo>
                  <a:cubicBezTo>
                    <a:pt x="90" y="22"/>
                    <a:pt x="104" y="17"/>
                    <a:pt x="121" y="14"/>
                  </a:cubicBezTo>
                  <a:cubicBezTo>
                    <a:pt x="113" y="11"/>
                    <a:pt x="104" y="10"/>
                    <a:pt x="96" y="10"/>
                  </a:cubicBezTo>
                  <a:cubicBezTo>
                    <a:pt x="78" y="10"/>
                    <a:pt x="62" y="15"/>
                    <a:pt x="49" y="24"/>
                  </a:cubicBezTo>
                  <a:close/>
                  <a:moveTo>
                    <a:pt x="120" y="89"/>
                  </a:moveTo>
                  <a:cubicBezTo>
                    <a:pt x="110" y="89"/>
                    <a:pt x="102" y="81"/>
                    <a:pt x="102" y="71"/>
                  </a:cubicBezTo>
                  <a:cubicBezTo>
                    <a:pt x="102" y="62"/>
                    <a:pt x="110" y="54"/>
                    <a:pt x="120" y="54"/>
                  </a:cubicBezTo>
                  <a:cubicBezTo>
                    <a:pt x="130" y="54"/>
                    <a:pt x="138" y="62"/>
                    <a:pt x="138" y="71"/>
                  </a:cubicBezTo>
                  <a:cubicBezTo>
                    <a:pt x="138" y="81"/>
                    <a:pt x="130" y="89"/>
                    <a:pt x="120" y="89"/>
                  </a:cubicBezTo>
                  <a:close/>
                  <a:moveTo>
                    <a:pt x="120" y="60"/>
                  </a:moveTo>
                  <a:cubicBezTo>
                    <a:pt x="114" y="60"/>
                    <a:pt x="109" y="65"/>
                    <a:pt x="109" y="71"/>
                  </a:cubicBezTo>
                  <a:cubicBezTo>
                    <a:pt x="109" y="78"/>
                    <a:pt x="114" y="83"/>
                    <a:pt x="120" y="83"/>
                  </a:cubicBezTo>
                  <a:cubicBezTo>
                    <a:pt x="127" y="83"/>
                    <a:pt x="132" y="78"/>
                    <a:pt x="132" y="71"/>
                  </a:cubicBezTo>
                  <a:cubicBezTo>
                    <a:pt x="132" y="65"/>
                    <a:pt x="127" y="60"/>
                    <a:pt x="120" y="60"/>
                  </a:cubicBezTo>
                  <a:close/>
                  <a:moveTo>
                    <a:pt x="120" y="76"/>
                  </a:moveTo>
                  <a:cubicBezTo>
                    <a:pt x="117" y="76"/>
                    <a:pt x="115" y="74"/>
                    <a:pt x="115" y="71"/>
                  </a:cubicBezTo>
                  <a:cubicBezTo>
                    <a:pt x="115" y="67"/>
                    <a:pt x="117" y="65"/>
                    <a:pt x="120" y="65"/>
                  </a:cubicBezTo>
                  <a:cubicBezTo>
                    <a:pt x="123" y="65"/>
                    <a:pt x="126" y="67"/>
                    <a:pt x="126" y="71"/>
                  </a:cubicBezTo>
                  <a:cubicBezTo>
                    <a:pt x="126" y="74"/>
                    <a:pt x="123" y="76"/>
                    <a:pt x="120" y="7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7"/>
            <p:cNvSpPr>
              <a:spLocks noEditPoints="1"/>
            </p:cNvSpPr>
            <p:nvPr userDrawn="1"/>
          </p:nvSpPr>
          <p:spPr bwMode="auto">
            <a:xfrm rot="20917578">
              <a:off x="1795937" y="3021089"/>
              <a:ext cx="1070449" cy="1077267"/>
            </a:xfrm>
            <a:custGeom>
              <a:avLst/>
              <a:gdLst>
                <a:gd name="T0" fmla="*/ 0 w 199"/>
                <a:gd name="T1" fmla="*/ 74 h 200"/>
                <a:gd name="T2" fmla="*/ 6 w 199"/>
                <a:gd name="T3" fmla="*/ 103 h 200"/>
                <a:gd name="T4" fmla="*/ 21 w 199"/>
                <a:gd name="T5" fmla="*/ 127 h 200"/>
                <a:gd name="T6" fmla="*/ 45 w 199"/>
                <a:gd name="T7" fmla="*/ 143 h 200"/>
                <a:gd name="T8" fmla="*/ 74 w 199"/>
                <a:gd name="T9" fmla="*/ 149 h 200"/>
                <a:gd name="T10" fmla="*/ 97 w 199"/>
                <a:gd name="T11" fmla="*/ 145 h 200"/>
                <a:gd name="T12" fmla="*/ 117 w 199"/>
                <a:gd name="T13" fmla="*/ 135 h 200"/>
                <a:gd name="T14" fmla="*/ 181 w 199"/>
                <a:gd name="T15" fmla="*/ 200 h 200"/>
                <a:gd name="T16" fmla="*/ 192 w 199"/>
                <a:gd name="T17" fmla="*/ 194 h 200"/>
                <a:gd name="T18" fmla="*/ 199 w 199"/>
                <a:gd name="T19" fmla="*/ 181 h 200"/>
                <a:gd name="T20" fmla="*/ 135 w 199"/>
                <a:gd name="T21" fmla="*/ 117 h 200"/>
                <a:gd name="T22" fmla="*/ 145 w 199"/>
                <a:gd name="T23" fmla="*/ 97 h 200"/>
                <a:gd name="T24" fmla="*/ 149 w 199"/>
                <a:gd name="T25" fmla="*/ 74 h 200"/>
                <a:gd name="T26" fmla="*/ 143 w 199"/>
                <a:gd name="T27" fmla="*/ 45 h 200"/>
                <a:gd name="T28" fmla="*/ 127 w 199"/>
                <a:gd name="T29" fmla="*/ 22 h 200"/>
                <a:gd name="T30" fmla="*/ 103 w 199"/>
                <a:gd name="T31" fmla="*/ 6 h 200"/>
                <a:gd name="T32" fmla="*/ 74 w 199"/>
                <a:gd name="T33" fmla="*/ 0 h 200"/>
                <a:gd name="T34" fmla="*/ 45 w 199"/>
                <a:gd name="T35" fmla="*/ 6 h 200"/>
                <a:gd name="T36" fmla="*/ 21 w 199"/>
                <a:gd name="T37" fmla="*/ 22 h 200"/>
                <a:gd name="T38" fmla="*/ 6 w 199"/>
                <a:gd name="T39" fmla="*/ 45 h 200"/>
                <a:gd name="T40" fmla="*/ 0 w 199"/>
                <a:gd name="T41" fmla="*/ 74 h 200"/>
                <a:gd name="T42" fmla="*/ 22 w 199"/>
                <a:gd name="T43" fmla="*/ 74 h 200"/>
                <a:gd name="T44" fmla="*/ 26 w 199"/>
                <a:gd name="T45" fmla="*/ 54 h 200"/>
                <a:gd name="T46" fmla="*/ 37 w 199"/>
                <a:gd name="T47" fmla="*/ 37 h 200"/>
                <a:gd name="T48" fmla="*/ 54 w 199"/>
                <a:gd name="T49" fmla="*/ 26 h 200"/>
                <a:gd name="T50" fmla="*/ 74 w 199"/>
                <a:gd name="T51" fmla="*/ 22 h 200"/>
                <a:gd name="T52" fmla="*/ 95 w 199"/>
                <a:gd name="T53" fmla="*/ 26 h 200"/>
                <a:gd name="T54" fmla="*/ 111 w 199"/>
                <a:gd name="T55" fmla="*/ 37 h 200"/>
                <a:gd name="T56" fmla="*/ 123 w 199"/>
                <a:gd name="T57" fmla="*/ 54 h 200"/>
                <a:gd name="T58" fmla="*/ 127 w 199"/>
                <a:gd name="T59" fmla="*/ 74 h 200"/>
                <a:gd name="T60" fmla="*/ 123 w 199"/>
                <a:gd name="T61" fmla="*/ 95 h 200"/>
                <a:gd name="T62" fmla="*/ 111 w 199"/>
                <a:gd name="T63" fmla="*/ 112 h 200"/>
                <a:gd name="T64" fmla="*/ 95 w 199"/>
                <a:gd name="T65" fmla="*/ 123 h 200"/>
                <a:gd name="T66" fmla="*/ 74 w 199"/>
                <a:gd name="T67" fmla="*/ 127 h 200"/>
                <a:gd name="T68" fmla="*/ 54 w 199"/>
                <a:gd name="T69" fmla="*/ 123 h 200"/>
                <a:gd name="T70" fmla="*/ 37 w 199"/>
                <a:gd name="T71" fmla="*/ 112 h 200"/>
                <a:gd name="T72" fmla="*/ 26 w 199"/>
                <a:gd name="T73" fmla="*/ 95 h 200"/>
                <a:gd name="T74" fmla="*/ 22 w 199"/>
                <a:gd name="T75" fmla="*/ 7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9" h="200">
                  <a:moveTo>
                    <a:pt x="0" y="74"/>
                  </a:moveTo>
                  <a:cubicBezTo>
                    <a:pt x="0" y="85"/>
                    <a:pt x="2" y="94"/>
                    <a:pt x="6" y="103"/>
                  </a:cubicBezTo>
                  <a:cubicBezTo>
                    <a:pt x="9" y="112"/>
                    <a:pt x="15" y="120"/>
                    <a:pt x="21" y="127"/>
                  </a:cubicBezTo>
                  <a:cubicBezTo>
                    <a:pt x="28" y="134"/>
                    <a:pt x="36" y="139"/>
                    <a:pt x="45" y="143"/>
                  </a:cubicBezTo>
                  <a:cubicBezTo>
                    <a:pt x="54" y="147"/>
                    <a:pt x="64" y="149"/>
                    <a:pt x="74" y="149"/>
                  </a:cubicBezTo>
                  <a:cubicBezTo>
                    <a:pt x="82" y="149"/>
                    <a:pt x="90" y="148"/>
                    <a:pt x="97" y="145"/>
                  </a:cubicBezTo>
                  <a:cubicBezTo>
                    <a:pt x="104" y="143"/>
                    <a:pt x="111" y="140"/>
                    <a:pt x="117" y="135"/>
                  </a:cubicBezTo>
                  <a:cubicBezTo>
                    <a:pt x="181" y="200"/>
                    <a:pt x="181" y="200"/>
                    <a:pt x="181" y="200"/>
                  </a:cubicBezTo>
                  <a:cubicBezTo>
                    <a:pt x="185" y="199"/>
                    <a:pt x="189" y="197"/>
                    <a:pt x="192" y="194"/>
                  </a:cubicBezTo>
                  <a:cubicBezTo>
                    <a:pt x="196" y="191"/>
                    <a:pt x="198" y="186"/>
                    <a:pt x="199" y="181"/>
                  </a:cubicBezTo>
                  <a:cubicBezTo>
                    <a:pt x="135" y="117"/>
                    <a:pt x="135" y="117"/>
                    <a:pt x="135" y="117"/>
                  </a:cubicBezTo>
                  <a:cubicBezTo>
                    <a:pt x="139" y="111"/>
                    <a:pt x="143" y="104"/>
                    <a:pt x="145" y="97"/>
                  </a:cubicBezTo>
                  <a:cubicBezTo>
                    <a:pt x="147" y="90"/>
                    <a:pt x="149" y="82"/>
                    <a:pt x="149" y="74"/>
                  </a:cubicBezTo>
                  <a:cubicBezTo>
                    <a:pt x="149" y="64"/>
                    <a:pt x="147" y="55"/>
                    <a:pt x="143" y="45"/>
                  </a:cubicBezTo>
                  <a:cubicBezTo>
                    <a:pt x="139" y="36"/>
                    <a:pt x="133" y="29"/>
                    <a:pt x="127" y="22"/>
                  </a:cubicBezTo>
                  <a:cubicBezTo>
                    <a:pt x="120" y="15"/>
                    <a:pt x="112" y="10"/>
                    <a:pt x="103" y="6"/>
                  </a:cubicBezTo>
                  <a:cubicBezTo>
                    <a:pt x="94" y="2"/>
                    <a:pt x="84" y="0"/>
                    <a:pt x="74" y="0"/>
                  </a:cubicBezTo>
                  <a:cubicBezTo>
                    <a:pt x="64" y="0"/>
                    <a:pt x="54" y="2"/>
                    <a:pt x="45" y="6"/>
                  </a:cubicBezTo>
                  <a:cubicBezTo>
                    <a:pt x="36" y="10"/>
                    <a:pt x="28" y="15"/>
                    <a:pt x="21" y="22"/>
                  </a:cubicBezTo>
                  <a:cubicBezTo>
                    <a:pt x="15" y="29"/>
                    <a:pt x="9" y="36"/>
                    <a:pt x="6" y="45"/>
                  </a:cubicBezTo>
                  <a:cubicBezTo>
                    <a:pt x="2" y="55"/>
                    <a:pt x="0" y="64"/>
                    <a:pt x="0" y="74"/>
                  </a:cubicBezTo>
                  <a:close/>
                  <a:moveTo>
                    <a:pt x="22" y="74"/>
                  </a:moveTo>
                  <a:cubicBezTo>
                    <a:pt x="22" y="67"/>
                    <a:pt x="23" y="60"/>
                    <a:pt x="26" y="54"/>
                  </a:cubicBezTo>
                  <a:cubicBezTo>
                    <a:pt x="28" y="48"/>
                    <a:pt x="32" y="42"/>
                    <a:pt x="37" y="37"/>
                  </a:cubicBezTo>
                  <a:cubicBezTo>
                    <a:pt x="42" y="32"/>
                    <a:pt x="47" y="29"/>
                    <a:pt x="54" y="26"/>
                  </a:cubicBezTo>
                  <a:cubicBezTo>
                    <a:pt x="60" y="23"/>
                    <a:pt x="67" y="22"/>
                    <a:pt x="74" y="22"/>
                  </a:cubicBezTo>
                  <a:cubicBezTo>
                    <a:pt x="81" y="22"/>
                    <a:pt x="88" y="23"/>
                    <a:pt x="95" y="26"/>
                  </a:cubicBezTo>
                  <a:cubicBezTo>
                    <a:pt x="101" y="29"/>
                    <a:pt x="107" y="32"/>
                    <a:pt x="111" y="37"/>
                  </a:cubicBezTo>
                  <a:cubicBezTo>
                    <a:pt x="116" y="42"/>
                    <a:pt x="120" y="48"/>
                    <a:pt x="123" y="54"/>
                  </a:cubicBezTo>
                  <a:cubicBezTo>
                    <a:pt x="125" y="60"/>
                    <a:pt x="127" y="67"/>
                    <a:pt x="127" y="74"/>
                  </a:cubicBezTo>
                  <a:cubicBezTo>
                    <a:pt x="127" y="82"/>
                    <a:pt x="125" y="89"/>
                    <a:pt x="123" y="95"/>
                  </a:cubicBezTo>
                  <a:cubicBezTo>
                    <a:pt x="120" y="101"/>
                    <a:pt x="116" y="107"/>
                    <a:pt x="111" y="112"/>
                  </a:cubicBezTo>
                  <a:cubicBezTo>
                    <a:pt x="107" y="116"/>
                    <a:pt x="101" y="120"/>
                    <a:pt x="95" y="123"/>
                  </a:cubicBezTo>
                  <a:cubicBezTo>
                    <a:pt x="88" y="126"/>
                    <a:pt x="81" y="127"/>
                    <a:pt x="74" y="127"/>
                  </a:cubicBezTo>
                  <a:cubicBezTo>
                    <a:pt x="67" y="127"/>
                    <a:pt x="60" y="126"/>
                    <a:pt x="54" y="123"/>
                  </a:cubicBezTo>
                  <a:cubicBezTo>
                    <a:pt x="47" y="120"/>
                    <a:pt x="42" y="116"/>
                    <a:pt x="37" y="112"/>
                  </a:cubicBezTo>
                  <a:cubicBezTo>
                    <a:pt x="32" y="107"/>
                    <a:pt x="28" y="101"/>
                    <a:pt x="26" y="95"/>
                  </a:cubicBezTo>
                  <a:cubicBezTo>
                    <a:pt x="23" y="89"/>
                    <a:pt x="22" y="82"/>
                    <a:pt x="22" y="7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28"/>
            <p:cNvSpPr>
              <a:spLocks noEditPoints="1"/>
            </p:cNvSpPr>
            <p:nvPr userDrawn="1"/>
          </p:nvSpPr>
          <p:spPr bwMode="auto">
            <a:xfrm rot="1835288">
              <a:off x="1033090" y="3034179"/>
              <a:ext cx="534762" cy="502045"/>
            </a:xfrm>
            <a:custGeom>
              <a:avLst/>
              <a:gdLst>
                <a:gd name="T0" fmla="*/ 20 w 200"/>
                <a:gd name="T1" fmla="*/ 144 h 188"/>
                <a:gd name="T2" fmla="*/ 0 w 200"/>
                <a:gd name="T3" fmla="*/ 20 h 188"/>
                <a:gd name="T4" fmla="*/ 180 w 200"/>
                <a:gd name="T5" fmla="*/ 0 h 188"/>
                <a:gd name="T6" fmla="*/ 200 w 200"/>
                <a:gd name="T7" fmla="*/ 124 h 188"/>
                <a:gd name="T8" fmla="*/ 192 w 200"/>
                <a:gd name="T9" fmla="*/ 20 h 188"/>
                <a:gd name="T10" fmla="*/ 20 w 200"/>
                <a:gd name="T11" fmla="*/ 8 h 188"/>
                <a:gd name="T12" fmla="*/ 8 w 200"/>
                <a:gd name="T13" fmla="*/ 124 h 188"/>
                <a:gd name="T14" fmla="*/ 180 w 200"/>
                <a:gd name="T15" fmla="*/ 136 h 188"/>
                <a:gd name="T16" fmla="*/ 192 w 200"/>
                <a:gd name="T17" fmla="*/ 20 h 188"/>
                <a:gd name="T18" fmla="*/ 159 w 200"/>
                <a:gd name="T19" fmla="*/ 108 h 188"/>
                <a:gd name="T20" fmla="*/ 139 w 200"/>
                <a:gd name="T21" fmla="*/ 100 h 188"/>
                <a:gd name="T22" fmla="*/ 166 w 200"/>
                <a:gd name="T23" fmla="*/ 83 h 188"/>
                <a:gd name="T24" fmla="*/ 166 w 200"/>
                <a:gd name="T25" fmla="*/ 103 h 188"/>
                <a:gd name="T26" fmla="*/ 123 w 200"/>
                <a:gd name="T27" fmla="*/ 48 h 188"/>
                <a:gd name="T28" fmla="*/ 100 w 200"/>
                <a:gd name="T29" fmla="*/ 88 h 188"/>
                <a:gd name="T30" fmla="*/ 64 w 200"/>
                <a:gd name="T31" fmla="*/ 88 h 188"/>
                <a:gd name="T32" fmla="*/ 44 w 200"/>
                <a:gd name="T33" fmla="*/ 48 h 188"/>
                <a:gd name="T34" fmla="*/ 44 w 200"/>
                <a:gd name="T35" fmla="*/ 47 h 188"/>
                <a:gd name="T36" fmla="*/ 24 w 200"/>
                <a:gd name="T37" fmla="*/ 36 h 188"/>
                <a:gd name="T38" fmla="*/ 52 w 200"/>
                <a:gd name="T39" fmla="*/ 24 h 188"/>
                <a:gd name="T40" fmla="*/ 117 w 200"/>
                <a:gd name="T41" fmla="*/ 36 h 188"/>
                <a:gd name="T42" fmla="*/ 129 w 200"/>
                <a:gd name="T43" fmla="*/ 36 h 188"/>
                <a:gd name="T44" fmla="*/ 124 w 200"/>
                <a:gd name="T45" fmla="*/ 48 h 188"/>
                <a:gd name="T46" fmla="*/ 96 w 200"/>
                <a:gd name="T47" fmla="*/ 76 h 188"/>
                <a:gd name="T48" fmla="*/ 60 w 200"/>
                <a:gd name="T49" fmla="*/ 68 h 188"/>
                <a:gd name="T50" fmla="*/ 56 w 200"/>
                <a:gd name="T51" fmla="*/ 48 h 188"/>
                <a:gd name="T52" fmla="*/ 104 w 200"/>
                <a:gd name="T53" fmla="*/ 56 h 188"/>
                <a:gd name="T54" fmla="*/ 111 w 200"/>
                <a:gd name="T55" fmla="*/ 48 h 188"/>
                <a:gd name="T56" fmla="*/ 59 w 200"/>
                <a:gd name="T57" fmla="*/ 93 h 188"/>
                <a:gd name="T58" fmla="*/ 59 w 200"/>
                <a:gd name="T59" fmla="*/ 113 h 188"/>
                <a:gd name="T60" fmla="*/ 59 w 200"/>
                <a:gd name="T61" fmla="*/ 93 h 188"/>
                <a:gd name="T62" fmla="*/ 105 w 200"/>
                <a:gd name="T63" fmla="*/ 103 h 188"/>
                <a:gd name="T64" fmla="*/ 85 w 200"/>
                <a:gd name="T65" fmla="*/ 103 h 188"/>
                <a:gd name="T66" fmla="*/ 64 w 200"/>
                <a:gd name="T67" fmla="*/ 168 h 188"/>
                <a:gd name="T68" fmla="*/ 72 w 200"/>
                <a:gd name="T69" fmla="*/ 152 h 188"/>
                <a:gd name="T70" fmla="*/ 128 w 200"/>
                <a:gd name="T71" fmla="*/ 168 h 188"/>
                <a:gd name="T72" fmla="*/ 156 w 200"/>
                <a:gd name="T73" fmla="*/ 188 h 188"/>
                <a:gd name="T74" fmla="*/ 64 w 200"/>
                <a:gd name="T75" fmla="*/ 16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0" h="188">
                  <a:moveTo>
                    <a:pt x="180" y="144"/>
                  </a:moveTo>
                  <a:cubicBezTo>
                    <a:pt x="20" y="144"/>
                    <a:pt x="20" y="144"/>
                    <a:pt x="20" y="144"/>
                  </a:cubicBezTo>
                  <a:cubicBezTo>
                    <a:pt x="9" y="144"/>
                    <a:pt x="0" y="135"/>
                    <a:pt x="0" y="12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91" y="0"/>
                    <a:pt x="200" y="9"/>
                    <a:pt x="200" y="20"/>
                  </a:cubicBezTo>
                  <a:cubicBezTo>
                    <a:pt x="200" y="124"/>
                    <a:pt x="200" y="124"/>
                    <a:pt x="200" y="124"/>
                  </a:cubicBezTo>
                  <a:cubicBezTo>
                    <a:pt x="200" y="135"/>
                    <a:pt x="191" y="144"/>
                    <a:pt x="180" y="144"/>
                  </a:cubicBezTo>
                  <a:close/>
                  <a:moveTo>
                    <a:pt x="192" y="20"/>
                  </a:moveTo>
                  <a:cubicBezTo>
                    <a:pt x="192" y="13"/>
                    <a:pt x="186" y="8"/>
                    <a:pt x="18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3" y="8"/>
                    <a:pt x="8" y="13"/>
                    <a:pt x="8" y="20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8" y="131"/>
                    <a:pt x="13" y="136"/>
                    <a:pt x="20" y="136"/>
                  </a:cubicBezTo>
                  <a:cubicBezTo>
                    <a:pt x="180" y="136"/>
                    <a:pt x="180" y="136"/>
                    <a:pt x="180" y="136"/>
                  </a:cubicBezTo>
                  <a:cubicBezTo>
                    <a:pt x="186" y="136"/>
                    <a:pt x="192" y="131"/>
                    <a:pt x="192" y="124"/>
                  </a:cubicBezTo>
                  <a:lnTo>
                    <a:pt x="192" y="20"/>
                  </a:lnTo>
                  <a:close/>
                  <a:moveTo>
                    <a:pt x="166" y="103"/>
                  </a:moveTo>
                  <a:cubicBezTo>
                    <a:pt x="159" y="108"/>
                    <a:pt x="159" y="108"/>
                    <a:pt x="159" y="108"/>
                  </a:cubicBezTo>
                  <a:cubicBezTo>
                    <a:pt x="149" y="93"/>
                    <a:pt x="149" y="93"/>
                    <a:pt x="149" y="93"/>
                  </a:cubicBezTo>
                  <a:cubicBezTo>
                    <a:pt x="139" y="100"/>
                    <a:pt x="139" y="100"/>
                    <a:pt x="139" y="100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66" y="83"/>
                    <a:pt x="166" y="83"/>
                    <a:pt x="166" y="83"/>
                  </a:cubicBezTo>
                  <a:cubicBezTo>
                    <a:pt x="155" y="89"/>
                    <a:pt x="155" y="89"/>
                    <a:pt x="155" y="89"/>
                  </a:cubicBezTo>
                  <a:lnTo>
                    <a:pt x="166" y="103"/>
                  </a:lnTo>
                  <a:close/>
                  <a:moveTo>
                    <a:pt x="124" y="48"/>
                  </a:moveTo>
                  <a:cubicBezTo>
                    <a:pt x="123" y="48"/>
                    <a:pt x="123" y="48"/>
                    <a:pt x="123" y="48"/>
                  </a:cubicBezTo>
                  <a:cubicBezTo>
                    <a:pt x="101" y="88"/>
                    <a:pt x="101" y="88"/>
                    <a:pt x="101" y="88"/>
                  </a:cubicBezTo>
                  <a:cubicBezTo>
                    <a:pt x="100" y="88"/>
                    <a:pt x="100" y="88"/>
                    <a:pt x="100" y="88"/>
                  </a:cubicBezTo>
                  <a:cubicBezTo>
                    <a:pt x="89" y="88"/>
                    <a:pt x="89" y="88"/>
                    <a:pt x="89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52" y="88"/>
                    <a:pt x="52" y="88"/>
                    <a:pt x="52" y="88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4" y="47"/>
                    <a:pt x="44" y="47"/>
                    <a:pt x="44" y="47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117" y="36"/>
                    <a:pt x="117" y="36"/>
                    <a:pt x="117" y="36"/>
                  </a:cubicBezTo>
                  <a:cubicBezTo>
                    <a:pt x="124" y="36"/>
                    <a:pt x="124" y="36"/>
                    <a:pt x="124" y="36"/>
                  </a:cubicBezTo>
                  <a:cubicBezTo>
                    <a:pt x="129" y="36"/>
                    <a:pt x="129" y="36"/>
                    <a:pt x="129" y="36"/>
                  </a:cubicBezTo>
                  <a:cubicBezTo>
                    <a:pt x="124" y="47"/>
                    <a:pt x="124" y="47"/>
                    <a:pt x="124" y="47"/>
                  </a:cubicBezTo>
                  <a:lnTo>
                    <a:pt x="124" y="48"/>
                  </a:lnTo>
                  <a:close/>
                  <a:moveTo>
                    <a:pt x="61" y="76"/>
                  </a:moveTo>
                  <a:cubicBezTo>
                    <a:pt x="96" y="76"/>
                    <a:pt x="96" y="76"/>
                    <a:pt x="96" y="76"/>
                  </a:cubicBezTo>
                  <a:cubicBezTo>
                    <a:pt x="100" y="68"/>
                    <a:pt x="100" y="68"/>
                    <a:pt x="100" y="68"/>
                  </a:cubicBezTo>
                  <a:cubicBezTo>
                    <a:pt x="60" y="68"/>
                    <a:pt x="60" y="68"/>
                    <a:pt x="60" y="68"/>
                  </a:cubicBezTo>
                  <a:lnTo>
                    <a:pt x="61" y="76"/>
                  </a:lnTo>
                  <a:close/>
                  <a:moveTo>
                    <a:pt x="56" y="48"/>
                  </a:moveTo>
                  <a:cubicBezTo>
                    <a:pt x="57" y="56"/>
                    <a:pt x="57" y="56"/>
                    <a:pt x="57" y="56"/>
                  </a:cubicBezTo>
                  <a:cubicBezTo>
                    <a:pt x="104" y="56"/>
                    <a:pt x="104" y="56"/>
                    <a:pt x="104" y="56"/>
                  </a:cubicBezTo>
                  <a:cubicBezTo>
                    <a:pt x="104" y="62"/>
                    <a:pt x="104" y="62"/>
                    <a:pt x="104" y="62"/>
                  </a:cubicBezTo>
                  <a:cubicBezTo>
                    <a:pt x="111" y="48"/>
                    <a:pt x="111" y="48"/>
                    <a:pt x="111" y="48"/>
                  </a:cubicBezTo>
                  <a:lnTo>
                    <a:pt x="56" y="48"/>
                  </a:lnTo>
                  <a:close/>
                  <a:moveTo>
                    <a:pt x="59" y="93"/>
                  </a:moveTo>
                  <a:cubicBezTo>
                    <a:pt x="65" y="93"/>
                    <a:pt x="69" y="97"/>
                    <a:pt x="69" y="103"/>
                  </a:cubicBezTo>
                  <a:cubicBezTo>
                    <a:pt x="69" y="109"/>
                    <a:pt x="65" y="113"/>
                    <a:pt x="59" y="113"/>
                  </a:cubicBezTo>
                  <a:cubicBezTo>
                    <a:pt x="53" y="113"/>
                    <a:pt x="49" y="109"/>
                    <a:pt x="49" y="103"/>
                  </a:cubicBezTo>
                  <a:cubicBezTo>
                    <a:pt x="49" y="97"/>
                    <a:pt x="53" y="93"/>
                    <a:pt x="59" y="93"/>
                  </a:cubicBezTo>
                  <a:close/>
                  <a:moveTo>
                    <a:pt x="95" y="93"/>
                  </a:moveTo>
                  <a:cubicBezTo>
                    <a:pt x="101" y="93"/>
                    <a:pt x="105" y="97"/>
                    <a:pt x="105" y="103"/>
                  </a:cubicBezTo>
                  <a:cubicBezTo>
                    <a:pt x="105" y="109"/>
                    <a:pt x="101" y="113"/>
                    <a:pt x="95" y="113"/>
                  </a:cubicBezTo>
                  <a:cubicBezTo>
                    <a:pt x="89" y="113"/>
                    <a:pt x="85" y="109"/>
                    <a:pt x="85" y="103"/>
                  </a:cubicBezTo>
                  <a:cubicBezTo>
                    <a:pt x="85" y="97"/>
                    <a:pt x="89" y="93"/>
                    <a:pt x="95" y="93"/>
                  </a:cubicBezTo>
                  <a:close/>
                  <a:moveTo>
                    <a:pt x="64" y="168"/>
                  </a:moveTo>
                  <a:cubicBezTo>
                    <a:pt x="72" y="168"/>
                    <a:pt x="72" y="168"/>
                    <a:pt x="72" y="168"/>
                  </a:cubicBezTo>
                  <a:cubicBezTo>
                    <a:pt x="72" y="152"/>
                    <a:pt x="72" y="152"/>
                    <a:pt x="72" y="152"/>
                  </a:cubicBezTo>
                  <a:cubicBezTo>
                    <a:pt x="128" y="152"/>
                    <a:pt x="128" y="152"/>
                    <a:pt x="128" y="152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36" y="168"/>
                    <a:pt x="136" y="168"/>
                    <a:pt x="136" y="168"/>
                  </a:cubicBezTo>
                  <a:cubicBezTo>
                    <a:pt x="147" y="168"/>
                    <a:pt x="156" y="177"/>
                    <a:pt x="156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77"/>
                    <a:pt x="53" y="168"/>
                    <a:pt x="64" y="16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29"/>
            <p:cNvSpPr>
              <a:spLocks noEditPoints="1"/>
            </p:cNvSpPr>
            <p:nvPr userDrawn="1"/>
          </p:nvSpPr>
          <p:spPr bwMode="auto">
            <a:xfrm rot="1092998">
              <a:off x="1946858" y="2354442"/>
              <a:ext cx="716703" cy="487903"/>
            </a:xfrm>
            <a:custGeom>
              <a:avLst/>
              <a:gdLst>
                <a:gd name="T0" fmla="*/ 199 w 200"/>
                <a:gd name="T1" fmla="*/ 32 h 136"/>
                <a:gd name="T2" fmla="*/ 199 w 200"/>
                <a:gd name="T3" fmla="*/ 31 h 136"/>
                <a:gd name="T4" fmla="*/ 0 w 200"/>
                <a:gd name="T5" fmla="*/ 31 h 136"/>
                <a:gd name="T6" fmla="*/ 0 w 200"/>
                <a:gd name="T7" fmla="*/ 18 h 136"/>
                <a:gd name="T8" fmla="*/ 18 w 200"/>
                <a:gd name="T9" fmla="*/ 0 h 136"/>
                <a:gd name="T10" fmla="*/ 181 w 200"/>
                <a:gd name="T11" fmla="*/ 0 h 136"/>
                <a:gd name="T12" fmla="*/ 199 w 200"/>
                <a:gd name="T13" fmla="*/ 18 h 136"/>
                <a:gd name="T14" fmla="*/ 199 w 200"/>
                <a:gd name="T15" fmla="*/ 32 h 136"/>
                <a:gd name="T16" fmla="*/ 200 w 200"/>
                <a:gd name="T17" fmla="*/ 64 h 136"/>
                <a:gd name="T18" fmla="*/ 200 w 200"/>
                <a:gd name="T19" fmla="*/ 119 h 136"/>
                <a:gd name="T20" fmla="*/ 181 w 200"/>
                <a:gd name="T21" fmla="*/ 136 h 136"/>
                <a:gd name="T22" fmla="*/ 18 w 200"/>
                <a:gd name="T23" fmla="*/ 136 h 136"/>
                <a:gd name="T24" fmla="*/ 0 w 200"/>
                <a:gd name="T25" fmla="*/ 119 h 136"/>
                <a:gd name="T26" fmla="*/ 0 w 200"/>
                <a:gd name="T27" fmla="*/ 64 h 136"/>
                <a:gd name="T28" fmla="*/ 200 w 200"/>
                <a:gd name="T29" fmla="*/ 64 h 136"/>
                <a:gd name="T30" fmla="*/ 76 w 200"/>
                <a:gd name="T31" fmla="*/ 88 h 136"/>
                <a:gd name="T32" fmla="*/ 48 w 200"/>
                <a:gd name="T33" fmla="*/ 88 h 136"/>
                <a:gd name="T34" fmla="*/ 48 w 200"/>
                <a:gd name="T35" fmla="*/ 100 h 136"/>
                <a:gd name="T36" fmla="*/ 76 w 200"/>
                <a:gd name="T37" fmla="*/ 100 h 136"/>
                <a:gd name="T38" fmla="*/ 76 w 200"/>
                <a:gd name="T39" fmla="*/ 88 h 136"/>
                <a:gd name="T40" fmla="*/ 112 w 200"/>
                <a:gd name="T41" fmla="*/ 88 h 136"/>
                <a:gd name="T42" fmla="*/ 88 w 200"/>
                <a:gd name="T43" fmla="*/ 88 h 136"/>
                <a:gd name="T44" fmla="*/ 88 w 200"/>
                <a:gd name="T45" fmla="*/ 100 h 136"/>
                <a:gd name="T46" fmla="*/ 112 w 200"/>
                <a:gd name="T47" fmla="*/ 100 h 136"/>
                <a:gd name="T48" fmla="*/ 112 w 200"/>
                <a:gd name="T49" fmla="*/ 88 h 136"/>
                <a:gd name="T50" fmla="*/ 152 w 200"/>
                <a:gd name="T51" fmla="*/ 88 h 136"/>
                <a:gd name="T52" fmla="*/ 120 w 200"/>
                <a:gd name="T53" fmla="*/ 88 h 136"/>
                <a:gd name="T54" fmla="*/ 120 w 200"/>
                <a:gd name="T55" fmla="*/ 100 h 136"/>
                <a:gd name="T56" fmla="*/ 152 w 200"/>
                <a:gd name="T57" fmla="*/ 100 h 136"/>
                <a:gd name="T58" fmla="*/ 152 w 200"/>
                <a:gd name="T59" fmla="*/ 88 h 136"/>
                <a:gd name="T60" fmla="*/ 12 w 200"/>
                <a:gd name="T61" fmla="*/ 119 h 136"/>
                <a:gd name="T62" fmla="*/ 152 w 200"/>
                <a:gd name="T63" fmla="*/ 119 h 136"/>
                <a:gd name="T64" fmla="*/ 152 w 200"/>
                <a:gd name="T65" fmla="*/ 108 h 136"/>
                <a:gd name="T66" fmla="*/ 12 w 200"/>
                <a:gd name="T67" fmla="*/ 108 h 136"/>
                <a:gd name="T68" fmla="*/ 12 w 200"/>
                <a:gd name="T69" fmla="*/ 119 h 136"/>
                <a:gd name="T70" fmla="*/ 12 w 200"/>
                <a:gd name="T71" fmla="*/ 100 h 136"/>
                <a:gd name="T72" fmla="*/ 40 w 200"/>
                <a:gd name="T73" fmla="*/ 100 h 136"/>
                <a:gd name="T74" fmla="*/ 40 w 200"/>
                <a:gd name="T75" fmla="*/ 88 h 136"/>
                <a:gd name="T76" fmla="*/ 12 w 200"/>
                <a:gd name="T77" fmla="*/ 88 h 136"/>
                <a:gd name="T78" fmla="*/ 12 w 200"/>
                <a:gd name="T79" fmla="*/ 10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00" h="136">
                  <a:moveTo>
                    <a:pt x="199" y="32"/>
                  </a:moveTo>
                  <a:cubicBezTo>
                    <a:pt x="199" y="31"/>
                    <a:pt x="199" y="31"/>
                    <a:pt x="199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91" y="0"/>
                    <a:pt x="199" y="8"/>
                    <a:pt x="199" y="18"/>
                  </a:cubicBezTo>
                  <a:cubicBezTo>
                    <a:pt x="199" y="32"/>
                    <a:pt x="199" y="32"/>
                    <a:pt x="199" y="32"/>
                  </a:cubicBezTo>
                  <a:close/>
                  <a:moveTo>
                    <a:pt x="200" y="64"/>
                  </a:moveTo>
                  <a:cubicBezTo>
                    <a:pt x="200" y="119"/>
                    <a:pt x="200" y="119"/>
                    <a:pt x="200" y="119"/>
                  </a:cubicBezTo>
                  <a:cubicBezTo>
                    <a:pt x="200" y="129"/>
                    <a:pt x="191" y="136"/>
                    <a:pt x="181" y="136"/>
                  </a:cubicBezTo>
                  <a:cubicBezTo>
                    <a:pt x="18" y="136"/>
                    <a:pt x="18" y="136"/>
                    <a:pt x="18" y="136"/>
                  </a:cubicBezTo>
                  <a:cubicBezTo>
                    <a:pt x="8" y="136"/>
                    <a:pt x="0" y="129"/>
                    <a:pt x="0" y="119"/>
                  </a:cubicBezTo>
                  <a:cubicBezTo>
                    <a:pt x="0" y="64"/>
                    <a:pt x="0" y="64"/>
                    <a:pt x="0" y="64"/>
                  </a:cubicBezTo>
                  <a:lnTo>
                    <a:pt x="200" y="64"/>
                  </a:lnTo>
                  <a:close/>
                  <a:moveTo>
                    <a:pt x="76" y="88"/>
                  </a:moveTo>
                  <a:cubicBezTo>
                    <a:pt x="48" y="88"/>
                    <a:pt x="48" y="88"/>
                    <a:pt x="48" y="88"/>
                  </a:cubicBezTo>
                  <a:cubicBezTo>
                    <a:pt x="48" y="100"/>
                    <a:pt x="48" y="100"/>
                    <a:pt x="48" y="100"/>
                  </a:cubicBezTo>
                  <a:cubicBezTo>
                    <a:pt x="76" y="100"/>
                    <a:pt x="76" y="100"/>
                    <a:pt x="76" y="100"/>
                  </a:cubicBezTo>
                  <a:lnTo>
                    <a:pt x="76" y="88"/>
                  </a:lnTo>
                  <a:close/>
                  <a:moveTo>
                    <a:pt x="112" y="88"/>
                  </a:moveTo>
                  <a:cubicBezTo>
                    <a:pt x="88" y="88"/>
                    <a:pt x="88" y="88"/>
                    <a:pt x="88" y="88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112" y="100"/>
                    <a:pt x="112" y="100"/>
                    <a:pt x="112" y="100"/>
                  </a:cubicBezTo>
                  <a:lnTo>
                    <a:pt x="112" y="88"/>
                  </a:lnTo>
                  <a:close/>
                  <a:moveTo>
                    <a:pt x="152" y="88"/>
                  </a:moveTo>
                  <a:cubicBezTo>
                    <a:pt x="120" y="88"/>
                    <a:pt x="120" y="88"/>
                    <a:pt x="120" y="88"/>
                  </a:cubicBezTo>
                  <a:cubicBezTo>
                    <a:pt x="120" y="100"/>
                    <a:pt x="120" y="100"/>
                    <a:pt x="120" y="100"/>
                  </a:cubicBezTo>
                  <a:cubicBezTo>
                    <a:pt x="152" y="100"/>
                    <a:pt x="152" y="100"/>
                    <a:pt x="152" y="100"/>
                  </a:cubicBezTo>
                  <a:lnTo>
                    <a:pt x="152" y="88"/>
                  </a:lnTo>
                  <a:close/>
                  <a:moveTo>
                    <a:pt x="12" y="119"/>
                  </a:moveTo>
                  <a:cubicBezTo>
                    <a:pt x="152" y="119"/>
                    <a:pt x="152" y="119"/>
                    <a:pt x="152" y="119"/>
                  </a:cubicBezTo>
                  <a:cubicBezTo>
                    <a:pt x="152" y="108"/>
                    <a:pt x="152" y="108"/>
                    <a:pt x="152" y="108"/>
                  </a:cubicBezTo>
                  <a:cubicBezTo>
                    <a:pt x="12" y="108"/>
                    <a:pt x="12" y="108"/>
                    <a:pt x="12" y="108"/>
                  </a:cubicBezTo>
                  <a:lnTo>
                    <a:pt x="12" y="119"/>
                  </a:lnTo>
                  <a:close/>
                  <a:moveTo>
                    <a:pt x="12" y="100"/>
                  </a:moveTo>
                  <a:cubicBezTo>
                    <a:pt x="40" y="100"/>
                    <a:pt x="40" y="100"/>
                    <a:pt x="40" y="100"/>
                  </a:cubicBezTo>
                  <a:cubicBezTo>
                    <a:pt x="40" y="88"/>
                    <a:pt x="40" y="88"/>
                    <a:pt x="40" y="88"/>
                  </a:cubicBezTo>
                  <a:cubicBezTo>
                    <a:pt x="12" y="88"/>
                    <a:pt x="12" y="88"/>
                    <a:pt x="12" y="88"/>
                  </a:cubicBezTo>
                  <a:lnTo>
                    <a:pt x="12" y="10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36"/>
            <p:cNvSpPr>
              <a:spLocks noEditPoints="1"/>
            </p:cNvSpPr>
            <p:nvPr userDrawn="1"/>
          </p:nvSpPr>
          <p:spPr bwMode="auto">
            <a:xfrm>
              <a:off x="3667443" y="1113890"/>
              <a:ext cx="374739" cy="625445"/>
            </a:xfrm>
            <a:custGeom>
              <a:avLst/>
              <a:gdLst>
                <a:gd name="T0" fmla="*/ 198 w 284"/>
                <a:gd name="T1" fmla="*/ 332 h 474"/>
                <a:gd name="T2" fmla="*/ 170 w 284"/>
                <a:gd name="T3" fmla="*/ 303 h 474"/>
                <a:gd name="T4" fmla="*/ 198 w 284"/>
                <a:gd name="T5" fmla="*/ 275 h 474"/>
                <a:gd name="T6" fmla="*/ 255 w 284"/>
                <a:gd name="T7" fmla="*/ 247 h 474"/>
                <a:gd name="T8" fmla="*/ 284 w 284"/>
                <a:gd name="T9" fmla="*/ 275 h 474"/>
                <a:gd name="T10" fmla="*/ 198 w 284"/>
                <a:gd name="T11" fmla="*/ 303 h 474"/>
                <a:gd name="T12" fmla="*/ 227 w 284"/>
                <a:gd name="T13" fmla="*/ 389 h 474"/>
                <a:gd name="T14" fmla="*/ 198 w 284"/>
                <a:gd name="T15" fmla="*/ 360 h 474"/>
                <a:gd name="T16" fmla="*/ 227 w 284"/>
                <a:gd name="T17" fmla="*/ 332 h 474"/>
                <a:gd name="T18" fmla="*/ 255 w 284"/>
                <a:gd name="T19" fmla="*/ 417 h 474"/>
                <a:gd name="T20" fmla="*/ 227 w 284"/>
                <a:gd name="T21" fmla="*/ 446 h 474"/>
                <a:gd name="T22" fmla="*/ 227 w 284"/>
                <a:gd name="T23" fmla="*/ 389 h 474"/>
                <a:gd name="T24" fmla="*/ 255 w 284"/>
                <a:gd name="T25" fmla="*/ 417 h 474"/>
                <a:gd name="T26" fmla="*/ 170 w 284"/>
                <a:gd name="T27" fmla="*/ 474 h 474"/>
                <a:gd name="T28" fmla="*/ 198 w 284"/>
                <a:gd name="T29" fmla="*/ 446 h 474"/>
                <a:gd name="T30" fmla="*/ 227 w 284"/>
                <a:gd name="T31" fmla="*/ 474 h 474"/>
                <a:gd name="T32" fmla="*/ 142 w 284"/>
                <a:gd name="T33" fmla="*/ 417 h 474"/>
                <a:gd name="T34" fmla="*/ 170 w 284"/>
                <a:gd name="T35" fmla="*/ 389 h 474"/>
                <a:gd name="T36" fmla="*/ 170 w 284"/>
                <a:gd name="T37" fmla="*/ 446 h 474"/>
                <a:gd name="T38" fmla="*/ 142 w 284"/>
                <a:gd name="T39" fmla="*/ 417 h 474"/>
                <a:gd name="T40" fmla="*/ 113 w 284"/>
                <a:gd name="T41" fmla="*/ 332 h 474"/>
                <a:gd name="T42" fmla="*/ 142 w 284"/>
                <a:gd name="T43" fmla="*/ 360 h 474"/>
                <a:gd name="T44" fmla="*/ 113 w 284"/>
                <a:gd name="T45" fmla="*/ 389 h 474"/>
                <a:gd name="T46" fmla="*/ 56 w 284"/>
                <a:gd name="T47" fmla="*/ 360 h 474"/>
                <a:gd name="T48" fmla="*/ 28 w 284"/>
                <a:gd name="T49" fmla="*/ 389 h 474"/>
                <a:gd name="T50" fmla="*/ 0 w 284"/>
                <a:gd name="T51" fmla="*/ 417 h 474"/>
                <a:gd name="T52" fmla="*/ 28 w 284"/>
                <a:gd name="T53" fmla="*/ 0 h 474"/>
                <a:gd name="T54" fmla="*/ 56 w 284"/>
                <a:gd name="T55" fmla="*/ 17 h 474"/>
                <a:gd name="T56" fmla="*/ 28 w 284"/>
                <a:gd name="T57" fmla="*/ 45 h 474"/>
                <a:gd name="T58" fmla="*/ 56 w 284"/>
                <a:gd name="T59" fmla="*/ 360 h 474"/>
                <a:gd name="T60" fmla="*/ 85 w 284"/>
                <a:gd name="T61" fmla="*/ 332 h 474"/>
                <a:gd name="T62" fmla="*/ 56 w 284"/>
                <a:gd name="T63" fmla="*/ 360 h 474"/>
                <a:gd name="T64" fmla="*/ 56 w 284"/>
                <a:gd name="T65" fmla="*/ 74 h 474"/>
                <a:gd name="T66" fmla="*/ 85 w 284"/>
                <a:gd name="T67" fmla="*/ 45 h 474"/>
                <a:gd name="T68" fmla="*/ 113 w 284"/>
                <a:gd name="T69" fmla="*/ 102 h 474"/>
                <a:gd name="T70" fmla="*/ 85 w 284"/>
                <a:gd name="T71" fmla="*/ 74 h 474"/>
                <a:gd name="T72" fmla="*/ 113 w 284"/>
                <a:gd name="T73" fmla="*/ 102 h 474"/>
                <a:gd name="T74" fmla="*/ 113 w 284"/>
                <a:gd name="T75" fmla="*/ 303 h 474"/>
                <a:gd name="T76" fmla="*/ 85 w 284"/>
                <a:gd name="T77" fmla="*/ 332 h 474"/>
                <a:gd name="T78" fmla="*/ 227 w 284"/>
                <a:gd name="T79" fmla="*/ 218 h 474"/>
                <a:gd name="T80" fmla="*/ 255 w 284"/>
                <a:gd name="T81" fmla="*/ 247 h 474"/>
                <a:gd name="T82" fmla="*/ 227 w 284"/>
                <a:gd name="T83" fmla="*/ 218 h 474"/>
                <a:gd name="T84" fmla="*/ 227 w 284"/>
                <a:gd name="T85" fmla="*/ 190 h 474"/>
                <a:gd name="T86" fmla="*/ 198 w 284"/>
                <a:gd name="T87" fmla="*/ 218 h 474"/>
                <a:gd name="T88" fmla="*/ 170 w 284"/>
                <a:gd name="T89" fmla="*/ 161 h 474"/>
                <a:gd name="T90" fmla="*/ 198 w 284"/>
                <a:gd name="T91" fmla="*/ 190 h 474"/>
                <a:gd name="T92" fmla="*/ 170 w 284"/>
                <a:gd name="T93" fmla="*/ 161 h 474"/>
                <a:gd name="T94" fmla="*/ 113 w 284"/>
                <a:gd name="T95" fmla="*/ 133 h 474"/>
                <a:gd name="T96" fmla="*/ 142 w 284"/>
                <a:gd name="T97" fmla="*/ 104 h 474"/>
                <a:gd name="T98" fmla="*/ 170 w 284"/>
                <a:gd name="T99" fmla="*/ 133 h 474"/>
                <a:gd name="T100" fmla="*/ 142 w 284"/>
                <a:gd name="T101" fmla="*/ 161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84" h="474">
                  <a:moveTo>
                    <a:pt x="198" y="303"/>
                  </a:moveTo>
                  <a:lnTo>
                    <a:pt x="198" y="332"/>
                  </a:lnTo>
                  <a:lnTo>
                    <a:pt x="170" y="332"/>
                  </a:lnTo>
                  <a:lnTo>
                    <a:pt x="170" y="303"/>
                  </a:lnTo>
                  <a:lnTo>
                    <a:pt x="170" y="275"/>
                  </a:lnTo>
                  <a:lnTo>
                    <a:pt x="198" y="275"/>
                  </a:lnTo>
                  <a:lnTo>
                    <a:pt x="255" y="275"/>
                  </a:lnTo>
                  <a:lnTo>
                    <a:pt x="255" y="247"/>
                  </a:lnTo>
                  <a:lnTo>
                    <a:pt x="284" y="247"/>
                  </a:lnTo>
                  <a:lnTo>
                    <a:pt x="284" y="275"/>
                  </a:lnTo>
                  <a:lnTo>
                    <a:pt x="284" y="303"/>
                  </a:lnTo>
                  <a:lnTo>
                    <a:pt x="198" y="303"/>
                  </a:lnTo>
                  <a:close/>
                  <a:moveTo>
                    <a:pt x="227" y="360"/>
                  </a:moveTo>
                  <a:lnTo>
                    <a:pt x="227" y="389"/>
                  </a:lnTo>
                  <a:lnTo>
                    <a:pt x="198" y="389"/>
                  </a:lnTo>
                  <a:lnTo>
                    <a:pt x="198" y="360"/>
                  </a:lnTo>
                  <a:lnTo>
                    <a:pt x="198" y="332"/>
                  </a:lnTo>
                  <a:lnTo>
                    <a:pt x="227" y="332"/>
                  </a:lnTo>
                  <a:lnTo>
                    <a:pt x="227" y="360"/>
                  </a:lnTo>
                  <a:close/>
                  <a:moveTo>
                    <a:pt x="255" y="417"/>
                  </a:moveTo>
                  <a:lnTo>
                    <a:pt x="255" y="446"/>
                  </a:lnTo>
                  <a:lnTo>
                    <a:pt x="227" y="446"/>
                  </a:lnTo>
                  <a:lnTo>
                    <a:pt x="227" y="417"/>
                  </a:lnTo>
                  <a:lnTo>
                    <a:pt x="227" y="389"/>
                  </a:lnTo>
                  <a:lnTo>
                    <a:pt x="255" y="389"/>
                  </a:lnTo>
                  <a:lnTo>
                    <a:pt x="255" y="417"/>
                  </a:lnTo>
                  <a:close/>
                  <a:moveTo>
                    <a:pt x="198" y="474"/>
                  </a:moveTo>
                  <a:lnTo>
                    <a:pt x="170" y="474"/>
                  </a:lnTo>
                  <a:lnTo>
                    <a:pt x="170" y="446"/>
                  </a:lnTo>
                  <a:lnTo>
                    <a:pt x="198" y="446"/>
                  </a:lnTo>
                  <a:lnTo>
                    <a:pt x="227" y="446"/>
                  </a:lnTo>
                  <a:lnTo>
                    <a:pt x="227" y="474"/>
                  </a:lnTo>
                  <a:lnTo>
                    <a:pt x="198" y="474"/>
                  </a:lnTo>
                  <a:close/>
                  <a:moveTo>
                    <a:pt x="142" y="417"/>
                  </a:moveTo>
                  <a:lnTo>
                    <a:pt x="142" y="389"/>
                  </a:lnTo>
                  <a:lnTo>
                    <a:pt x="170" y="389"/>
                  </a:lnTo>
                  <a:lnTo>
                    <a:pt x="170" y="417"/>
                  </a:lnTo>
                  <a:lnTo>
                    <a:pt x="170" y="446"/>
                  </a:lnTo>
                  <a:lnTo>
                    <a:pt x="142" y="446"/>
                  </a:lnTo>
                  <a:lnTo>
                    <a:pt x="142" y="417"/>
                  </a:lnTo>
                  <a:close/>
                  <a:moveTo>
                    <a:pt x="113" y="360"/>
                  </a:moveTo>
                  <a:lnTo>
                    <a:pt x="113" y="332"/>
                  </a:lnTo>
                  <a:lnTo>
                    <a:pt x="142" y="332"/>
                  </a:lnTo>
                  <a:lnTo>
                    <a:pt x="142" y="360"/>
                  </a:lnTo>
                  <a:lnTo>
                    <a:pt x="142" y="389"/>
                  </a:lnTo>
                  <a:lnTo>
                    <a:pt x="113" y="389"/>
                  </a:lnTo>
                  <a:lnTo>
                    <a:pt x="113" y="360"/>
                  </a:lnTo>
                  <a:close/>
                  <a:moveTo>
                    <a:pt x="56" y="360"/>
                  </a:moveTo>
                  <a:lnTo>
                    <a:pt x="56" y="389"/>
                  </a:lnTo>
                  <a:lnTo>
                    <a:pt x="28" y="389"/>
                  </a:lnTo>
                  <a:lnTo>
                    <a:pt x="28" y="417"/>
                  </a:lnTo>
                  <a:lnTo>
                    <a:pt x="0" y="417"/>
                  </a:lnTo>
                  <a:lnTo>
                    <a:pt x="0" y="0"/>
                  </a:lnTo>
                  <a:lnTo>
                    <a:pt x="28" y="0"/>
                  </a:lnTo>
                  <a:lnTo>
                    <a:pt x="28" y="17"/>
                  </a:lnTo>
                  <a:lnTo>
                    <a:pt x="56" y="17"/>
                  </a:lnTo>
                  <a:lnTo>
                    <a:pt x="56" y="45"/>
                  </a:lnTo>
                  <a:lnTo>
                    <a:pt x="28" y="45"/>
                  </a:lnTo>
                  <a:lnTo>
                    <a:pt x="28" y="360"/>
                  </a:lnTo>
                  <a:lnTo>
                    <a:pt x="56" y="360"/>
                  </a:lnTo>
                  <a:lnTo>
                    <a:pt x="56" y="332"/>
                  </a:lnTo>
                  <a:lnTo>
                    <a:pt x="85" y="332"/>
                  </a:lnTo>
                  <a:lnTo>
                    <a:pt x="85" y="360"/>
                  </a:lnTo>
                  <a:lnTo>
                    <a:pt x="56" y="360"/>
                  </a:lnTo>
                  <a:close/>
                  <a:moveTo>
                    <a:pt x="85" y="74"/>
                  </a:moveTo>
                  <a:lnTo>
                    <a:pt x="56" y="74"/>
                  </a:lnTo>
                  <a:lnTo>
                    <a:pt x="56" y="45"/>
                  </a:lnTo>
                  <a:lnTo>
                    <a:pt x="85" y="45"/>
                  </a:lnTo>
                  <a:lnTo>
                    <a:pt x="85" y="74"/>
                  </a:lnTo>
                  <a:close/>
                  <a:moveTo>
                    <a:pt x="113" y="102"/>
                  </a:moveTo>
                  <a:lnTo>
                    <a:pt x="85" y="102"/>
                  </a:lnTo>
                  <a:lnTo>
                    <a:pt x="85" y="74"/>
                  </a:lnTo>
                  <a:lnTo>
                    <a:pt x="113" y="74"/>
                  </a:lnTo>
                  <a:lnTo>
                    <a:pt x="113" y="102"/>
                  </a:lnTo>
                  <a:close/>
                  <a:moveTo>
                    <a:pt x="85" y="303"/>
                  </a:moveTo>
                  <a:lnTo>
                    <a:pt x="113" y="303"/>
                  </a:lnTo>
                  <a:lnTo>
                    <a:pt x="113" y="332"/>
                  </a:lnTo>
                  <a:lnTo>
                    <a:pt x="85" y="332"/>
                  </a:lnTo>
                  <a:lnTo>
                    <a:pt x="85" y="303"/>
                  </a:lnTo>
                  <a:close/>
                  <a:moveTo>
                    <a:pt x="227" y="218"/>
                  </a:moveTo>
                  <a:lnTo>
                    <a:pt x="255" y="218"/>
                  </a:lnTo>
                  <a:lnTo>
                    <a:pt x="255" y="247"/>
                  </a:lnTo>
                  <a:lnTo>
                    <a:pt x="227" y="247"/>
                  </a:lnTo>
                  <a:lnTo>
                    <a:pt x="227" y="218"/>
                  </a:lnTo>
                  <a:close/>
                  <a:moveTo>
                    <a:pt x="198" y="190"/>
                  </a:moveTo>
                  <a:lnTo>
                    <a:pt x="227" y="190"/>
                  </a:lnTo>
                  <a:lnTo>
                    <a:pt x="227" y="218"/>
                  </a:lnTo>
                  <a:lnTo>
                    <a:pt x="198" y="218"/>
                  </a:lnTo>
                  <a:lnTo>
                    <a:pt x="198" y="190"/>
                  </a:lnTo>
                  <a:close/>
                  <a:moveTo>
                    <a:pt x="170" y="161"/>
                  </a:moveTo>
                  <a:lnTo>
                    <a:pt x="198" y="161"/>
                  </a:lnTo>
                  <a:lnTo>
                    <a:pt x="198" y="190"/>
                  </a:lnTo>
                  <a:lnTo>
                    <a:pt x="170" y="190"/>
                  </a:lnTo>
                  <a:lnTo>
                    <a:pt x="170" y="161"/>
                  </a:lnTo>
                  <a:close/>
                  <a:moveTo>
                    <a:pt x="142" y="133"/>
                  </a:moveTo>
                  <a:lnTo>
                    <a:pt x="113" y="133"/>
                  </a:lnTo>
                  <a:lnTo>
                    <a:pt x="113" y="104"/>
                  </a:lnTo>
                  <a:lnTo>
                    <a:pt x="142" y="104"/>
                  </a:lnTo>
                  <a:lnTo>
                    <a:pt x="142" y="133"/>
                  </a:lnTo>
                  <a:lnTo>
                    <a:pt x="170" y="133"/>
                  </a:lnTo>
                  <a:lnTo>
                    <a:pt x="170" y="161"/>
                  </a:lnTo>
                  <a:lnTo>
                    <a:pt x="142" y="161"/>
                  </a:lnTo>
                  <a:lnTo>
                    <a:pt x="142" y="1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38"/>
            <p:cNvSpPr>
              <a:spLocks/>
            </p:cNvSpPr>
            <p:nvPr userDrawn="1"/>
          </p:nvSpPr>
          <p:spPr bwMode="auto">
            <a:xfrm rot="3939485">
              <a:off x="2995644" y="3722443"/>
              <a:ext cx="519722" cy="715187"/>
            </a:xfrm>
            <a:custGeom>
              <a:avLst/>
              <a:gdLst>
                <a:gd name="T0" fmla="*/ 93 w 145"/>
                <a:gd name="T1" fmla="*/ 114 h 199"/>
                <a:gd name="T2" fmla="*/ 145 w 145"/>
                <a:gd name="T3" fmla="*/ 106 h 199"/>
                <a:gd name="T4" fmla="*/ 0 w 145"/>
                <a:gd name="T5" fmla="*/ 0 h 199"/>
                <a:gd name="T6" fmla="*/ 43 w 145"/>
                <a:gd name="T7" fmla="*/ 175 h 199"/>
                <a:gd name="T8" fmla="*/ 46 w 145"/>
                <a:gd name="T9" fmla="*/ 169 h 199"/>
                <a:gd name="T10" fmla="*/ 70 w 145"/>
                <a:gd name="T11" fmla="*/ 129 h 199"/>
                <a:gd name="T12" fmla="*/ 113 w 145"/>
                <a:gd name="T13" fmla="*/ 192 h 199"/>
                <a:gd name="T14" fmla="*/ 128 w 145"/>
                <a:gd name="T15" fmla="*/ 197 h 199"/>
                <a:gd name="T16" fmla="*/ 133 w 145"/>
                <a:gd name="T17" fmla="*/ 195 h 199"/>
                <a:gd name="T18" fmla="*/ 138 w 145"/>
                <a:gd name="T19" fmla="*/ 180 h 199"/>
                <a:gd name="T20" fmla="*/ 136 w 145"/>
                <a:gd name="T21" fmla="*/ 176 h 199"/>
                <a:gd name="T22" fmla="*/ 93 w 145"/>
                <a:gd name="T23" fmla="*/ 114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5" h="199">
                  <a:moveTo>
                    <a:pt x="93" y="114"/>
                  </a:moveTo>
                  <a:cubicBezTo>
                    <a:pt x="145" y="106"/>
                    <a:pt x="145" y="106"/>
                    <a:pt x="145" y="10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3" y="175"/>
                    <a:pt x="43" y="175"/>
                    <a:pt x="43" y="175"/>
                  </a:cubicBezTo>
                  <a:cubicBezTo>
                    <a:pt x="46" y="169"/>
                    <a:pt x="46" y="169"/>
                    <a:pt x="46" y="169"/>
                  </a:cubicBezTo>
                  <a:cubicBezTo>
                    <a:pt x="70" y="129"/>
                    <a:pt x="70" y="129"/>
                    <a:pt x="70" y="129"/>
                  </a:cubicBezTo>
                  <a:cubicBezTo>
                    <a:pt x="113" y="192"/>
                    <a:pt x="113" y="192"/>
                    <a:pt x="113" y="192"/>
                  </a:cubicBezTo>
                  <a:cubicBezTo>
                    <a:pt x="117" y="197"/>
                    <a:pt x="123" y="199"/>
                    <a:pt x="128" y="197"/>
                  </a:cubicBezTo>
                  <a:cubicBezTo>
                    <a:pt x="130" y="197"/>
                    <a:pt x="131" y="196"/>
                    <a:pt x="133" y="195"/>
                  </a:cubicBezTo>
                  <a:cubicBezTo>
                    <a:pt x="137" y="192"/>
                    <a:pt x="139" y="186"/>
                    <a:pt x="138" y="180"/>
                  </a:cubicBezTo>
                  <a:cubicBezTo>
                    <a:pt x="138" y="179"/>
                    <a:pt x="137" y="177"/>
                    <a:pt x="136" y="176"/>
                  </a:cubicBezTo>
                  <a:lnTo>
                    <a:pt x="93" y="11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39"/>
            <p:cNvSpPr>
              <a:spLocks noEditPoints="1"/>
            </p:cNvSpPr>
            <p:nvPr userDrawn="1"/>
          </p:nvSpPr>
          <p:spPr bwMode="auto">
            <a:xfrm rot="5400000">
              <a:off x="6477715" y="1305892"/>
              <a:ext cx="692458" cy="731855"/>
            </a:xfrm>
            <a:custGeom>
              <a:avLst/>
              <a:gdLst>
                <a:gd name="T0" fmla="*/ 32 w 193"/>
                <a:gd name="T1" fmla="*/ 24 h 204"/>
                <a:gd name="T2" fmla="*/ 73 w 193"/>
                <a:gd name="T3" fmla="*/ 81 h 204"/>
                <a:gd name="T4" fmla="*/ 68 w 193"/>
                <a:gd name="T5" fmla="*/ 60 h 204"/>
                <a:gd name="T6" fmla="*/ 75 w 193"/>
                <a:gd name="T7" fmla="*/ 47 h 204"/>
                <a:gd name="T8" fmla="*/ 92 w 193"/>
                <a:gd name="T9" fmla="*/ 58 h 204"/>
                <a:gd name="T10" fmla="*/ 99 w 193"/>
                <a:gd name="T11" fmla="*/ 56 h 204"/>
                <a:gd name="T12" fmla="*/ 100 w 193"/>
                <a:gd name="T13" fmla="*/ 42 h 204"/>
                <a:gd name="T14" fmla="*/ 117 w 193"/>
                <a:gd name="T15" fmla="*/ 44 h 204"/>
                <a:gd name="T16" fmla="*/ 119 w 193"/>
                <a:gd name="T17" fmla="*/ 48 h 204"/>
                <a:gd name="T18" fmla="*/ 125 w 193"/>
                <a:gd name="T19" fmla="*/ 57 h 204"/>
                <a:gd name="T20" fmla="*/ 126 w 193"/>
                <a:gd name="T21" fmla="*/ 53 h 204"/>
                <a:gd name="T22" fmla="*/ 137 w 193"/>
                <a:gd name="T23" fmla="*/ 47 h 204"/>
                <a:gd name="T24" fmla="*/ 161 w 193"/>
                <a:gd name="T25" fmla="*/ 132 h 204"/>
                <a:gd name="T26" fmla="*/ 121 w 193"/>
                <a:gd name="T27" fmla="*/ 185 h 204"/>
                <a:gd name="T28" fmla="*/ 76 w 193"/>
                <a:gd name="T29" fmla="*/ 151 h 204"/>
                <a:gd name="T30" fmla="*/ 21 w 193"/>
                <a:gd name="T31" fmla="*/ 131 h 204"/>
                <a:gd name="T32" fmla="*/ 34 w 193"/>
                <a:gd name="T33" fmla="*/ 122 h 204"/>
                <a:gd name="T34" fmla="*/ 64 w 193"/>
                <a:gd name="T35" fmla="*/ 125 h 204"/>
                <a:gd name="T36" fmla="*/ 17 w 193"/>
                <a:gd name="T37" fmla="*/ 33 h 204"/>
                <a:gd name="T38" fmla="*/ 20 w 193"/>
                <a:gd name="T39" fmla="*/ 19 h 204"/>
                <a:gd name="T40" fmla="*/ 12 w 193"/>
                <a:gd name="T41" fmla="*/ 7 h 204"/>
                <a:gd name="T42" fmla="*/ 6 w 193"/>
                <a:gd name="T43" fmla="*/ 40 h 204"/>
                <a:gd name="T44" fmla="*/ 45 w 193"/>
                <a:gd name="T45" fmla="*/ 109 h 204"/>
                <a:gd name="T46" fmla="*/ 19 w 193"/>
                <a:gd name="T47" fmla="*/ 111 h 204"/>
                <a:gd name="T48" fmla="*/ 27 w 193"/>
                <a:gd name="T49" fmla="*/ 157 h 204"/>
                <a:gd name="T50" fmla="*/ 99 w 193"/>
                <a:gd name="T51" fmla="*/ 175 h 204"/>
                <a:gd name="T52" fmla="*/ 116 w 193"/>
                <a:gd name="T53" fmla="*/ 204 h 204"/>
                <a:gd name="T54" fmla="*/ 181 w 193"/>
                <a:gd name="T55" fmla="*/ 166 h 204"/>
                <a:gd name="T56" fmla="*/ 186 w 193"/>
                <a:gd name="T57" fmla="*/ 147 h 204"/>
                <a:gd name="T58" fmla="*/ 161 w 193"/>
                <a:gd name="T59" fmla="*/ 61 h 204"/>
                <a:gd name="T60" fmla="*/ 161 w 193"/>
                <a:gd name="T61" fmla="*/ 60 h 204"/>
                <a:gd name="T62" fmla="*/ 155 w 193"/>
                <a:gd name="T63" fmla="*/ 44 h 204"/>
                <a:gd name="T64" fmla="*/ 128 w 193"/>
                <a:gd name="T65" fmla="*/ 33 h 204"/>
                <a:gd name="T66" fmla="*/ 93 w 193"/>
                <a:gd name="T67" fmla="*/ 30 h 204"/>
                <a:gd name="T68" fmla="*/ 68 w 193"/>
                <a:gd name="T69" fmla="*/ 35 h 204"/>
                <a:gd name="T70" fmla="*/ 59 w 193"/>
                <a:gd name="T71" fmla="*/ 41 h 204"/>
                <a:gd name="T72" fmla="*/ 44 w 193"/>
                <a:gd name="T73" fmla="*/ 16 h 204"/>
                <a:gd name="T74" fmla="*/ 13 w 193"/>
                <a:gd name="T75" fmla="*/ 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3" h="204">
                  <a:moveTo>
                    <a:pt x="20" y="19"/>
                  </a:moveTo>
                  <a:cubicBezTo>
                    <a:pt x="25" y="16"/>
                    <a:pt x="29" y="19"/>
                    <a:pt x="32" y="24"/>
                  </a:cubicBezTo>
                  <a:cubicBezTo>
                    <a:pt x="32" y="24"/>
                    <a:pt x="65" y="79"/>
                    <a:pt x="65" y="80"/>
                  </a:cubicBezTo>
                  <a:cubicBezTo>
                    <a:pt x="67" y="83"/>
                    <a:pt x="71" y="82"/>
                    <a:pt x="73" y="81"/>
                  </a:cubicBezTo>
                  <a:cubicBezTo>
                    <a:pt x="75" y="79"/>
                    <a:pt x="77" y="75"/>
                    <a:pt x="74" y="69"/>
                  </a:cubicBezTo>
                  <a:cubicBezTo>
                    <a:pt x="68" y="60"/>
                    <a:pt x="68" y="60"/>
                    <a:pt x="68" y="60"/>
                  </a:cubicBezTo>
                  <a:cubicBezTo>
                    <a:pt x="65" y="56"/>
                    <a:pt x="68" y="52"/>
                    <a:pt x="73" y="48"/>
                  </a:cubicBezTo>
                  <a:cubicBezTo>
                    <a:pt x="73" y="48"/>
                    <a:pt x="74" y="47"/>
                    <a:pt x="75" y="47"/>
                  </a:cubicBezTo>
                  <a:cubicBezTo>
                    <a:pt x="79" y="45"/>
                    <a:pt x="83" y="44"/>
                    <a:pt x="86" y="48"/>
                  </a:cubicBezTo>
                  <a:cubicBezTo>
                    <a:pt x="92" y="58"/>
                    <a:pt x="92" y="58"/>
                    <a:pt x="92" y="58"/>
                  </a:cubicBezTo>
                  <a:cubicBezTo>
                    <a:pt x="94" y="61"/>
                    <a:pt x="96" y="61"/>
                    <a:pt x="97" y="61"/>
                  </a:cubicBezTo>
                  <a:cubicBezTo>
                    <a:pt x="99" y="60"/>
                    <a:pt x="99" y="56"/>
                    <a:pt x="99" y="56"/>
                  </a:cubicBezTo>
                  <a:cubicBezTo>
                    <a:pt x="97" y="51"/>
                    <a:pt x="97" y="51"/>
                    <a:pt x="97" y="51"/>
                  </a:cubicBezTo>
                  <a:cubicBezTo>
                    <a:pt x="96" y="47"/>
                    <a:pt x="97" y="44"/>
                    <a:pt x="100" y="42"/>
                  </a:cubicBezTo>
                  <a:cubicBezTo>
                    <a:pt x="101" y="42"/>
                    <a:pt x="102" y="41"/>
                    <a:pt x="104" y="41"/>
                  </a:cubicBezTo>
                  <a:cubicBezTo>
                    <a:pt x="109" y="39"/>
                    <a:pt x="115" y="38"/>
                    <a:pt x="117" y="44"/>
                  </a:cubicBezTo>
                  <a:cubicBezTo>
                    <a:pt x="119" y="48"/>
                    <a:pt x="119" y="48"/>
                    <a:pt x="119" y="48"/>
                  </a:cubicBezTo>
                  <a:cubicBezTo>
                    <a:pt x="119" y="48"/>
                    <a:pt x="119" y="48"/>
                    <a:pt x="119" y="48"/>
                  </a:cubicBezTo>
                  <a:cubicBezTo>
                    <a:pt x="119" y="48"/>
                    <a:pt x="121" y="60"/>
                    <a:pt x="124" y="59"/>
                  </a:cubicBezTo>
                  <a:cubicBezTo>
                    <a:pt x="124" y="58"/>
                    <a:pt x="125" y="58"/>
                    <a:pt x="125" y="57"/>
                  </a:cubicBezTo>
                  <a:cubicBezTo>
                    <a:pt x="125" y="57"/>
                    <a:pt x="125" y="57"/>
                    <a:pt x="125" y="57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6" y="50"/>
                    <a:pt x="127" y="49"/>
                    <a:pt x="128" y="48"/>
                  </a:cubicBezTo>
                  <a:cubicBezTo>
                    <a:pt x="130" y="47"/>
                    <a:pt x="134" y="47"/>
                    <a:pt x="137" y="47"/>
                  </a:cubicBezTo>
                  <a:cubicBezTo>
                    <a:pt x="143" y="47"/>
                    <a:pt x="144" y="53"/>
                    <a:pt x="147" y="64"/>
                  </a:cubicBezTo>
                  <a:cubicBezTo>
                    <a:pt x="161" y="132"/>
                    <a:pt x="161" y="132"/>
                    <a:pt x="161" y="132"/>
                  </a:cubicBezTo>
                  <a:cubicBezTo>
                    <a:pt x="174" y="155"/>
                    <a:pt x="174" y="155"/>
                    <a:pt x="174" y="155"/>
                  </a:cubicBezTo>
                  <a:cubicBezTo>
                    <a:pt x="121" y="185"/>
                    <a:pt x="121" y="185"/>
                    <a:pt x="121" y="185"/>
                  </a:cubicBezTo>
                  <a:cubicBezTo>
                    <a:pt x="108" y="162"/>
                    <a:pt x="108" y="162"/>
                    <a:pt x="108" y="162"/>
                  </a:cubicBezTo>
                  <a:cubicBezTo>
                    <a:pt x="108" y="162"/>
                    <a:pt x="94" y="162"/>
                    <a:pt x="76" y="151"/>
                  </a:cubicBezTo>
                  <a:cubicBezTo>
                    <a:pt x="30" y="143"/>
                    <a:pt x="30" y="143"/>
                    <a:pt x="30" y="143"/>
                  </a:cubicBezTo>
                  <a:cubicBezTo>
                    <a:pt x="24" y="142"/>
                    <a:pt x="20" y="136"/>
                    <a:pt x="21" y="131"/>
                  </a:cubicBezTo>
                  <a:cubicBezTo>
                    <a:pt x="22" y="127"/>
                    <a:pt x="24" y="125"/>
                    <a:pt x="26" y="123"/>
                  </a:cubicBezTo>
                  <a:cubicBezTo>
                    <a:pt x="29" y="122"/>
                    <a:pt x="31" y="121"/>
                    <a:pt x="34" y="122"/>
                  </a:cubicBezTo>
                  <a:cubicBezTo>
                    <a:pt x="60" y="125"/>
                    <a:pt x="60" y="125"/>
                    <a:pt x="60" y="125"/>
                  </a:cubicBezTo>
                  <a:cubicBezTo>
                    <a:pt x="62" y="125"/>
                    <a:pt x="63" y="125"/>
                    <a:pt x="64" y="125"/>
                  </a:cubicBezTo>
                  <a:cubicBezTo>
                    <a:pt x="68" y="123"/>
                    <a:pt x="64" y="113"/>
                    <a:pt x="52" y="92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4" y="28"/>
                    <a:pt x="15" y="22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moveTo>
                    <a:pt x="13" y="7"/>
                  </a:moveTo>
                  <a:cubicBezTo>
                    <a:pt x="13" y="7"/>
                    <a:pt x="13" y="7"/>
                    <a:pt x="12" y="7"/>
                  </a:cubicBezTo>
                  <a:cubicBezTo>
                    <a:pt x="7" y="11"/>
                    <a:pt x="3" y="16"/>
                    <a:pt x="1" y="22"/>
                  </a:cubicBezTo>
                  <a:cubicBezTo>
                    <a:pt x="0" y="29"/>
                    <a:pt x="3" y="34"/>
                    <a:pt x="6" y="40"/>
                  </a:cubicBezTo>
                  <a:cubicBezTo>
                    <a:pt x="40" y="98"/>
                    <a:pt x="40" y="98"/>
                    <a:pt x="40" y="98"/>
                  </a:cubicBezTo>
                  <a:cubicBezTo>
                    <a:pt x="43" y="102"/>
                    <a:pt x="44" y="106"/>
                    <a:pt x="45" y="109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0" y="107"/>
                    <a:pt x="24" y="108"/>
                    <a:pt x="19" y="111"/>
                  </a:cubicBezTo>
                  <a:cubicBezTo>
                    <a:pt x="13" y="115"/>
                    <a:pt x="9" y="121"/>
                    <a:pt x="7" y="128"/>
                  </a:cubicBezTo>
                  <a:cubicBezTo>
                    <a:pt x="5" y="142"/>
                    <a:pt x="14" y="154"/>
                    <a:pt x="27" y="157"/>
                  </a:cubicBezTo>
                  <a:cubicBezTo>
                    <a:pt x="71" y="165"/>
                    <a:pt x="71" y="165"/>
                    <a:pt x="71" y="165"/>
                  </a:cubicBezTo>
                  <a:cubicBezTo>
                    <a:pt x="82" y="171"/>
                    <a:pt x="92" y="174"/>
                    <a:pt x="99" y="175"/>
                  </a:cubicBezTo>
                  <a:cubicBezTo>
                    <a:pt x="109" y="192"/>
                    <a:pt x="109" y="192"/>
                    <a:pt x="109" y="192"/>
                  </a:cubicBezTo>
                  <a:cubicBezTo>
                    <a:pt x="116" y="204"/>
                    <a:pt x="116" y="204"/>
                    <a:pt x="116" y="204"/>
                  </a:cubicBezTo>
                  <a:cubicBezTo>
                    <a:pt x="128" y="197"/>
                    <a:pt x="128" y="197"/>
                    <a:pt x="128" y="197"/>
                  </a:cubicBezTo>
                  <a:cubicBezTo>
                    <a:pt x="181" y="166"/>
                    <a:pt x="181" y="166"/>
                    <a:pt x="181" y="166"/>
                  </a:cubicBezTo>
                  <a:cubicBezTo>
                    <a:pt x="193" y="159"/>
                    <a:pt x="193" y="159"/>
                    <a:pt x="193" y="159"/>
                  </a:cubicBezTo>
                  <a:cubicBezTo>
                    <a:pt x="186" y="147"/>
                    <a:pt x="186" y="147"/>
                    <a:pt x="186" y="147"/>
                  </a:cubicBezTo>
                  <a:cubicBezTo>
                    <a:pt x="175" y="127"/>
                    <a:pt x="175" y="127"/>
                    <a:pt x="175" y="127"/>
                  </a:cubicBezTo>
                  <a:cubicBezTo>
                    <a:pt x="161" y="61"/>
                    <a:pt x="161" y="61"/>
                    <a:pt x="161" y="61"/>
                  </a:cubicBezTo>
                  <a:cubicBezTo>
                    <a:pt x="161" y="61"/>
                    <a:pt x="161" y="61"/>
                    <a:pt x="161" y="61"/>
                  </a:cubicBezTo>
                  <a:cubicBezTo>
                    <a:pt x="161" y="60"/>
                    <a:pt x="161" y="60"/>
                    <a:pt x="161" y="60"/>
                  </a:cubicBezTo>
                  <a:cubicBezTo>
                    <a:pt x="160" y="58"/>
                    <a:pt x="160" y="58"/>
                    <a:pt x="160" y="58"/>
                  </a:cubicBezTo>
                  <a:cubicBezTo>
                    <a:pt x="159" y="53"/>
                    <a:pt x="157" y="48"/>
                    <a:pt x="155" y="44"/>
                  </a:cubicBezTo>
                  <a:cubicBezTo>
                    <a:pt x="150" y="35"/>
                    <a:pt x="142" y="33"/>
                    <a:pt x="137" y="33"/>
                  </a:cubicBezTo>
                  <a:cubicBezTo>
                    <a:pt x="134" y="33"/>
                    <a:pt x="131" y="33"/>
                    <a:pt x="128" y="33"/>
                  </a:cubicBezTo>
                  <a:cubicBezTo>
                    <a:pt x="123" y="27"/>
                    <a:pt x="113" y="23"/>
                    <a:pt x="99" y="28"/>
                  </a:cubicBezTo>
                  <a:cubicBezTo>
                    <a:pt x="97" y="28"/>
                    <a:pt x="95" y="29"/>
                    <a:pt x="93" y="30"/>
                  </a:cubicBezTo>
                  <a:cubicBezTo>
                    <a:pt x="92" y="31"/>
                    <a:pt x="90" y="32"/>
                    <a:pt x="89" y="33"/>
                  </a:cubicBezTo>
                  <a:cubicBezTo>
                    <a:pt x="84" y="30"/>
                    <a:pt x="76" y="30"/>
                    <a:pt x="68" y="35"/>
                  </a:cubicBezTo>
                  <a:cubicBezTo>
                    <a:pt x="67" y="35"/>
                    <a:pt x="64" y="37"/>
                    <a:pt x="63" y="38"/>
                  </a:cubicBezTo>
                  <a:cubicBezTo>
                    <a:pt x="61" y="39"/>
                    <a:pt x="60" y="40"/>
                    <a:pt x="59" y="41"/>
                  </a:cubicBezTo>
                  <a:cubicBezTo>
                    <a:pt x="52" y="30"/>
                    <a:pt x="46" y="19"/>
                    <a:pt x="44" y="17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37" y="5"/>
                    <a:pt x="25" y="0"/>
                    <a:pt x="13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40"/>
            <p:cNvSpPr>
              <a:spLocks noEditPoints="1"/>
            </p:cNvSpPr>
            <p:nvPr userDrawn="1"/>
          </p:nvSpPr>
          <p:spPr bwMode="auto">
            <a:xfrm rot="1217494">
              <a:off x="7915251" y="5922485"/>
              <a:ext cx="645487" cy="715187"/>
            </a:xfrm>
            <a:custGeom>
              <a:avLst/>
              <a:gdLst>
                <a:gd name="T0" fmla="*/ 96 w 180"/>
                <a:gd name="T1" fmla="*/ 21 h 199"/>
                <a:gd name="T2" fmla="*/ 104 w 180"/>
                <a:gd name="T3" fmla="*/ 88 h 199"/>
                <a:gd name="T4" fmla="*/ 116 w 180"/>
                <a:gd name="T5" fmla="*/ 33 h 199"/>
                <a:gd name="T6" fmla="*/ 127 w 180"/>
                <a:gd name="T7" fmla="*/ 26 h 199"/>
                <a:gd name="T8" fmla="*/ 126 w 180"/>
                <a:gd name="T9" fmla="*/ 87 h 199"/>
                <a:gd name="T10" fmla="*/ 126 w 180"/>
                <a:gd name="T11" fmla="*/ 87 h 199"/>
                <a:gd name="T12" fmla="*/ 129 w 180"/>
                <a:gd name="T13" fmla="*/ 94 h 199"/>
                <a:gd name="T14" fmla="*/ 132 w 180"/>
                <a:gd name="T15" fmla="*/ 91 h 199"/>
                <a:gd name="T16" fmla="*/ 155 w 180"/>
                <a:gd name="T17" fmla="*/ 54 h 199"/>
                <a:gd name="T18" fmla="*/ 163 w 180"/>
                <a:gd name="T19" fmla="*/ 69 h 199"/>
                <a:gd name="T20" fmla="*/ 120 w 180"/>
                <a:gd name="T21" fmla="*/ 170 h 199"/>
                <a:gd name="T22" fmla="*/ 68 w 180"/>
                <a:gd name="T23" fmla="*/ 187 h 199"/>
                <a:gd name="T24" fmla="*/ 47 w 180"/>
                <a:gd name="T25" fmla="*/ 147 h 199"/>
                <a:gd name="T26" fmla="*/ 15 w 180"/>
                <a:gd name="T27" fmla="*/ 107 h 199"/>
                <a:gd name="T28" fmla="*/ 28 w 180"/>
                <a:gd name="T29" fmla="*/ 106 h 199"/>
                <a:gd name="T30" fmla="*/ 52 w 180"/>
                <a:gd name="T31" fmla="*/ 122 h 199"/>
                <a:gd name="T32" fmla="*/ 39 w 180"/>
                <a:gd name="T33" fmla="*/ 42 h 199"/>
                <a:gd name="T34" fmla="*/ 48 w 180"/>
                <a:gd name="T35" fmla="*/ 29 h 199"/>
                <a:gd name="T36" fmla="*/ 72 w 180"/>
                <a:gd name="T37" fmla="*/ 85 h 199"/>
                <a:gd name="T38" fmla="*/ 79 w 180"/>
                <a:gd name="T39" fmla="*/ 94 h 199"/>
                <a:gd name="T40" fmla="*/ 77 w 180"/>
                <a:gd name="T41" fmla="*/ 23 h 199"/>
                <a:gd name="T42" fmla="*/ 86 w 180"/>
                <a:gd name="T43" fmla="*/ 13 h 199"/>
                <a:gd name="T44" fmla="*/ 85 w 180"/>
                <a:gd name="T45" fmla="*/ 0 h 199"/>
                <a:gd name="T46" fmla="*/ 65 w 180"/>
                <a:gd name="T47" fmla="*/ 24 h 199"/>
                <a:gd name="T48" fmla="*/ 42 w 180"/>
                <a:gd name="T49" fmla="*/ 18 h 199"/>
                <a:gd name="T50" fmla="*/ 28 w 180"/>
                <a:gd name="T51" fmla="*/ 45 h 199"/>
                <a:gd name="T52" fmla="*/ 45 w 180"/>
                <a:gd name="T53" fmla="*/ 103 h 199"/>
                <a:gd name="T54" fmla="*/ 22 w 180"/>
                <a:gd name="T55" fmla="*/ 91 h 199"/>
                <a:gd name="T56" fmla="*/ 5 w 180"/>
                <a:gd name="T57" fmla="*/ 99 h 199"/>
                <a:gd name="T58" fmla="*/ 8 w 180"/>
                <a:gd name="T59" fmla="*/ 129 h 199"/>
                <a:gd name="T60" fmla="*/ 55 w 180"/>
                <a:gd name="T61" fmla="*/ 175 h 199"/>
                <a:gd name="T62" fmla="*/ 56 w 180"/>
                <a:gd name="T63" fmla="*/ 199 h 199"/>
                <a:gd name="T64" fmla="*/ 119 w 180"/>
                <a:gd name="T65" fmla="*/ 199 h 199"/>
                <a:gd name="T66" fmla="*/ 132 w 180"/>
                <a:gd name="T67" fmla="*/ 187 h 199"/>
                <a:gd name="T68" fmla="*/ 148 w 180"/>
                <a:gd name="T69" fmla="*/ 129 h 199"/>
                <a:gd name="T70" fmla="*/ 166 w 180"/>
                <a:gd name="T71" fmla="*/ 45 h 199"/>
                <a:gd name="T72" fmla="*/ 146 w 180"/>
                <a:gd name="T73" fmla="*/ 44 h 199"/>
                <a:gd name="T74" fmla="*/ 129 w 180"/>
                <a:gd name="T75" fmla="*/ 14 h 199"/>
                <a:gd name="T76" fmla="*/ 108 w 180"/>
                <a:gd name="T77" fmla="*/ 22 h 199"/>
                <a:gd name="T78" fmla="*/ 86 w 180"/>
                <a:gd name="T79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0" h="199">
                  <a:moveTo>
                    <a:pt x="86" y="13"/>
                  </a:moveTo>
                  <a:cubicBezTo>
                    <a:pt x="91" y="13"/>
                    <a:pt x="95" y="16"/>
                    <a:pt x="96" y="21"/>
                  </a:cubicBezTo>
                  <a:cubicBezTo>
                    <a:pt x="101" y="83"/>
                    <a:pt x="101" y="83"/>
                    <a:pt x="101" y="83"/>
                  </a:cubicBezTo>
                  <a:cubicBezTo>
                    <a:pt x="102" y="87"/>
                    <a:pt x="103" y="88"/>
                    <a:pt x="104" y="88"/>
                  </a:cubicBezTo>
                  <a:cubicBezTo>
                    <a:pt x="106" y="88"/>
                    <a:pt x="107" y="84"/>
                    <a:pt x="107" y="84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7" y="29"/>
                    <a:pt x="121" y="26"/>
                    <a:pt x="126" y="26"/>
                  </a:cubicBezTo>
                  <a:cubicBezTo>
                    <a:pt x="126" y="26"/>
                    <a:pt x="127" y="26"/>
                    <a:pt x="127" y="26"/>
                  </a:cubicBezTo>
                  <a:cubicBezTo>
                    <a:pt x="132" y="27"/>
                    <a:pt x="136" y="32"/>
                    <a:pt x="135" y="37"/>
                  </a:cubicBezTo>
                  <a:cubicBezTo>
                    <a:pt x="126" y="87"/>
                    <a:pt x="126" y="87"/>
                    <a:pt x="126" y="87"/>
                  </a:cubicBezTo>
                  <a:cubicBezTo>
                    <a:pt x="126" y="87"/>
                    <a:pt x="126" y="87"/>
                    <a:pt x="126" y="87"/>
                  </a:cubicBezTo>
                  <a:cubicBezTo>
                    <a:pt x="126" y="87"/>
                    <a:pt x="126" y="87"/>
                    <a:pt x="126" y="87"/>
                  </a:cubicBezTo>
                  <a:cubicBezTo>
                    <a:pt x="126" y="87"/>
                    <a:pt x="126" y="87"/>
                    <a:pt x="126" y="87"/>
                  </a:cubicBezTo>
                  <a:cubicBezTo>
                    <a:pt x="126" y="87"/>
                    <a:pt x="126" y="94"/>
                    <a:pt x="129" y="94"/>
                  </a:cubicBezTo>
                  <a:cubicBezTo>
                    <a:pt x="129" y="94"/>
                    <a:pt x="131" y="93"/>
                    <a:pt x="132" y="91"/>
                  </a:cubicBezTo>
                  <a:cubicBezTo>
                    <a:pt x="132" y="91"/>
                    <a:pt x="132" y="91"/>
                    <a:pt x="132" y="91"/>
                  </a:cubicBezTo>
                  <a:cubicBezTo>
                    <a:pt x="147" y="59"/>
                    <a:pt x="147" y="59"/>
                    <a:pt x="147" y="59"/>
                  </a:cubicBezTo>
                  <a:cubicBezTo>
                    <a:pt x="149" y="56"/>
                    <a:pt x="152" y="54"/>
                    <a:pt x="155" y="54"/>
                  </a:cubicBezTo>
                  <a:cubicBezTo>
                    <a:pt x="157" y="54"/>
                    <a:pt x="158" y="55"/>
                    <a:pt x="160" y="56"/>
                  </a:cubicBezTo>
                  <a:cubicBezTo>
                    <a:pt x="164" y="58"/>
                    <a:pt x="166" y="64"/>
                    <a:pt x="163" y="69"/>
                  </a:cubicBezTo>
                  <a:cubicBezTo>
                    <a:pt x="136" y="125"/>
                    <a:pt x="136" y="125"/>
                    <a:pt x="136" y="125"/>
                  </a:cubicBezTo>
                  <a:cubicBezTo>
                    <a:pt x="136" y="125"/>
                    <a:pt x="130" y="150"/>
                    <a:pt x="120" y="170"/>
                  </a:cubicBezTo>
                  <a:cubicBezTo>
                    <a:pt x="119" y="187"/>
                    <a:pt x="119" y="187"/>
                    <a:pt x="119" y="187"/>
                  </a:cubicBezTo>
                  <a:cubicBezTo>
                    <a:pt x="68" y="187"/>
                    <a:pt x="68" y="187"/>
                    <a:pt x="68" y="187"/>
                  </a:cubicBezTo>
                  <a:cubicBezTo>
                    <a:pt x="68" y="169"/>
                    <a:pt x="68" y="169"/>
                    <a:pt x="68" y="169"/>
                  </a:cubicBezTo>
                  <a:cubicBezTo>
                    <a:pt x="68" y="169"/>
                    <a:pt x="56" y="163"/>
                    <a:pt x="47" y="147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12" y="117"/>
                    <a:pt x="11" y="111"/>
                    <a:pt x="15" y="107"/>
                  </a:cubicBezTo>
                  <a:cubicBezTo>
                    <a:pt x="17" y="105"/>
                    <a:pt x="19" y="103"/>
                    <a:pt x="22" y="103"/>
                  </a:cubicBezTo>
                  <a:cubicBezTo>
                    <a:pt x="24" y="103"/>
                    <a:pt x="26" y="104"/>
                    <a:pt x="28" y="106"/>
                  </a:cubicBezTo>
                  <a:cubicBezTo>
                    <a:pt x="46" y="120"/>
                    <a:pt x="46" y="120"/>
                    <a:pt x="46" y="120"/>
                  </a:cubicBezTo>
                  <a:cubicBezTo>
                    <a:pt x="48" y="121"/>
                    <a:pt x="50" y="122"/>
                    <a:pt x="52" y="122"/>
                  </a:cubicBezTo>
                  <a:cubicBezTo>
                    <a:pt x="58" y="122"/>
                    <a:pt x="62" y="115"/>
                    <a:pt x="55" y="91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8" y="37"/>
                    <a:pt x="41" y="31"/>
                    <a:pt x="46" y="30"/>
                  </a:cubicBezTo>
                  <a:cubicBezTo>
                    <a:pt x="47" y="29"/>
                    <a:pt x="48" y="29"/>
                    <a:pt x="48" y="29"/>
                  </a:cubicBezTo>
                  <a:cubicBezTo>
                    <a:pt x="52" y="29"/>
                    <a:pt x="56" y="32"/>
                    <a:pt x="57" y="36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3" y="85"/>
                    <a:pt x="73" y="85"/>
                    <a:pt x="73" y="86"/>
                  </a:cubicBezTo>
                  <a:cubicBezTo>
                    <a:pt x="74" y="89"/>
                    <a:pt x="77" y="94"/>
                    <a:pt x="79" y="94"/>
                  </a:cubicBezTo>
                  <a:cubicBezTo>
                    <a:pt x="81" y="94"/>
                    <a:pt x="82" y="91"/>
                    <a:pt x="82" y="83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7" y="18"/>
                    <a:pt x="80" y="13"/>
                    <a:pt x="86" y="13"/>
                  </a:cubicBezTo>
                  <a:cubicBezTo>
                    <a:pt x="86" y="13"/>
                    <a:pt x="86" y="13"/>
                    <a:pt x="86" y="13"/>
                  </a:cubicBezTo>
                  <a:moveTo>
                    <a:pt x="86" y="0"/>
                  </a:moveTo>
                  <a:cubicBezTo>
                    <a:pt x="86" y="0"/>
                    <a:pt x="85" y="0"/>
                    <a:pt x="85" y="0"/>
                  </a:cubicBezTo>
                  <a:cubicBezTo>
                    <a:pt x="73" y="1"/>
                    <a:pt x="64" y="12"/>
                    <a:pt x="65" y="24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1" y="20"/>
                    <a:pt x="55" y="17"/>
                    <a:pt x="48" y="17"/>
                  </a:cubicBezTo>
                  <a:cubicBezTo>
                    <a:pt x="46" y="17"/>
                    <a:pt x="44" y="17"/>
                    <a:pt x="42" y="18"/>
                  </a:cubicBezTo>
                  <a:cubicBezTo>
                    <a:pt x="36" y="20"/>
                    <a:pt x="32" y="23"/>
                    <a:pt x="29" y="29"/>
                  </a:cubicBezTo>
                  <a:cubicBezTo>
                    <a:pt x="26" y="34"/>
                    <a:pt x="26" y="40"/>
                    <a:pt x="28" y="45"/>
                  </a:cubicBezTo>
                  <a:cubicBezTo>
                    <a:pt x="43" y="94"/>
                    <a:pt x="43" y="94"/>
                    <a:pt x="43" y="94"/>
                  </a:cubicBezTo>
                  <a:cubicBezTo>
                    <a:pt x="44" y="98"/>
                    <a:pt x="45" y="101"/>
                    <a:pt x="45" y="103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32" y="93"/>
                    <a:pt x="27" y="91"/>
                    <a:pt x="22" y="91"/>
                  </a:cubicBezTo>
                  <a:cubicBezTo>
                    <a:pt x="22" y="91"/>
                    <a:pt x="22" y="91"/>
                    <a:pt x="22" y="91"/>
                  </a:cubicBezTo>
                  <a:cubicBezTo>
                    <a:pt x="16" y="91"/>
                    <a:pt x="10" y="94"/>
                    <a:pt x="5" y="99"/>
                  </a:cubicBezTo>
                  <a:cubicBezTo>
                    <a:pt x="2" y="103"/>
                    <a:pt x="0" y="109"/>
                    <a:pt x="0" y="115"/>
                  </a:cubicBezTo>
                  <a:cubicBezTo>
                    <a:pt x="1" y="120"/>
                    <a:pt x="4" y="126"/>
                    <a:pt x="8" y="129"/>
                  </a:cubicBezTo>
                  <a:cubicBezTo>
                    <a:pt x="38" y="155"/>
                    <a:pt x="38" y="155"/>
                    <a:pt x="38" y="155"/>
                  </a:cubicBezTo>
                  <a:cubicBezTo>
                    <a:pt x="44" y="165"/>
                    <a:pt x="51" y="171"/>
                    <a:pt x="55" y="175"/>
                  </a:cubicBezTo>
                  <a:cubicBezTo>
                    <a:pt x="56" y="187"/>
                    <a:pt x="56" y="187"/>
                    <a:pt x="56" y="187"/>
                  </a:cubicBezTo>
                  <a:cubicBezTo>
                    <a:pt x="56" y="199"/>
                    <a:pt x="56" y="199"/>
                    <a:pt x="56" y="199"/>
                  </a:cubicBezTo>
                  <a:cubicBezTo>
                    <a:pt x="68" y="199"/>
                    <a:pt x="68" y="199"/>
                    <a:pt x="68" y="199"/>
                  </a:cubicBezTo>
                  <a:cubicBezTo>
                    <a:pt x="119" y="199"/>
                    <a:pt x="119" y="199"/>
                    <a:pt x="119" y="199"/>
                  </a:cubicBezTo>
                  <a:cubicBezTo>
                    <a:pt x="132" y="199"/>
                    <a:pt x="132" y="199"/>
                    <a:pt x="132" y="199"/>
                  </a:cubicBezTo>
                  <a:cubicBezTo>
                    <a:pt x="132" y="187"/>
                    <a:pt x="132" y="187"/>
                    <a:pt x="132" y="187"/>
                  </a:cubicBezTo>
                  <a:cubicBezTo>
                    <a:pt x="132" y="173"/>
                    <a:pt x="132" y="173"/>
                    <a:pt x="132" y="173"/>
                  </a:cubicBezTo>
                  <a:cubicBezTo>
                    <a:pt x="141" y="155"/>
                    <a:pt x="147" y="135"/>
                    <a:pt x="148" y="129"/>
                  </a:cubicBezTo>
                  <a:cubicBezTo>
                    <a:pt x="174" y="74"/>
                    <a:pt x="174" y="74"/>
                    <a:pt x="174" y="74"/>
                  </a:cubicBezTo>
                  <a:cubicBezTo>
                    <a:pt x="180" y="64"/>
                    <a:pt x="176" y="51"/>
                    <a:pt x="166" y="45"/>
                  </a:cubicBezTo>
                  <a:cubicBezTo>
                    <a:pt x="163" y="43"/>
                    <a:pt x="159" y="42"/>
                    <a:pt x="155" y="42"/>
                  </a:cubicBezTo>
                  <a:cubicBezTo>
                    <a:pt x="152" y="42"/>
                    <a:pt x="149" y="42"/>
                    <a:pt x="146" y="44"/>
                  </a:cubicBezTo>
                  <a:cubicBezTo>
                    <a:pt x="147" y="39"/>
                    <a:pt x="147" y="39"/>
                    <a:pt x="147" y="39"/>
                  </a:cubicBezTo>
                  <a:cubicBezTo>
                    <a:pt x="149" y="27"/>
                    <a:pt x="141" y="16"/>
                    <a:pt x="129" y="14"/>
                  </a:cubicBezTo>
                  <a:cubicBezTo>
                    <a:pt x="128" y="13"/>
                    <a:pt x="127" y="13"/>
                    <a:pt x="126" y="13"/>
                  </a:cubicBezTo>
                  <a:cubicBezTo>
                    <a:pt x="119" y="13"/>
                    <a:pt x="112" y="17"/>
                    <a:pt x="108" y="22"/>
                  </a:cubicBezTo>
                  <a:cubicBezTo>
                    <a:pt x="108" y="20"/>
                    <a:pt x="108" y="20"/>
                    <a:pt x="108" y="20"/>
                  </a:cubicBezTo>
                  <a:cubicBezTo>
                    <a:pt x="107" y="9"/>
                    <a:pt x="98" y="0"/>
                    <a:pt x="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41"/>
            <p:cNvSpPr>
              <a:spLocks noEditPoints="1"/>
            </p:cNvSpPr>
            <p:nvPr userDrawn="1"/>
          </p:nvSpPr>
          <p:spPr bwMode="auto">
            <a:xfrm rot="17800658">
              <a:off x="3232873" y="5361792"/>
              <a:ext cx="660639" cy="718218"/>
            </a:xfrm>
            <a:custGeom>
              <a:avLst/>
              <a:gdLst>
                <a:gd name="T0" fmla="*/ 132 w 184"/>
                <a:gd name="T1" fmla="*/ 44 h 200"/>
                <a:gd name="T2" fmla="*/ 52 w 184"/>
                <a:gd name="T3" fmla="*/ 44 h 200"/>
                <a:gd name="T4" fmla="*/ 52 w 184"/>
                <a:gd name="T5" fmla="*/ 25 h 200"/>
                <a:gd name="T6" fmla="*/ 132 w 184"/>
                <a:gd name="T7" fmla="*/ 25 h 200"/>
                <a:gd name="T8" fmla="*/ 132 w 184"/>
                <a:gd name="T9" fmla="*/ 44 h 200"/>
                <a:gd name="T10" fmla="*/ 52 w 184"/>
                <a:gd name="T11" fmla="*/ 0 h 200"/>
                <a:gd name="T12" fmla="*/ 132 w 184"/>
                <a:gd name="T13" fmla="*/ 0 h 200"/>
                <a:gd name="T14" fmla="*/ 132 w 184"/>
                <a:gd name="T15" fmla="*/ 16 h 200"/>
                <a:gd name="T16" fmla="*/ 52 w 184"/>
                <a:gd name="T17" fmla="*/ 16 h 200"/>
                <a:gd name="T18" fmla="*/ 52 w 184"/>
                <a:gd name="T19" fmla="*/ 0 h 200"/>
                <a:gd name="T20" fmla="*/ 52 w 184"/>
                <a:gd name="T21" fmla="*/ 52 h 200"/>
                <a:gd name="T22" fmla="*/ 132 w 184"/>
                <a:gd name="T23" fmla="*/ 52 h 200"/>
                <a:gd name="T24" fmla="*/ 132 w 184"/>
                <a:gd name="T25" fmla="*/ 85 h 200"/>
                <a:gd name="T26" fmla="*/ 184 w 184"/>
                <a:gd name="T27" fmla="*/ 85 h 200"/>
                <a:gd name="T28" fmla="*/ 92 w 184"/>
                <a:gd name="T29" fmla="*/ 162 h 200"/>
                <a:gd name="T30" fmla="*/ 0 w 184"/>
                <a:gd name="T31" fmla="*/ 85 h 200"/>
                <a:gd name="T32" fmla="*/ 52 w 184"/>
                <a:gd name="T33" fmla="*/ 85 h 200"/>
                <a:gd name="T34" fmla="*/ 52 w 184"/>
                <a:gd name="T35" fmla="*/ 52 h 200"/>
                <a:gd name="T36" fmla="*/ 9 w 184"/>
                <a:gd name="T37" fmla="*/ 168 h 200"/>
                <a:gd name="T38" fmla="*/ 174 w 184"/>
                <a:gd name="T39" fmla="*/ 168 h 200"/>
                <a:gd name="T40" fmla="*/ 183 w 184"/>
                <a:gd name="T41" fmla="*/ 177 h 200"/>
                <a:gd name="T42" fmla="*/ 183 w 184"/>
                <a:gd name="T43" fmla="*/ 191 h 200"/>
                <a:gd name="T44" fmla="*/ 174 w 184"/>
                <a:gd name="T45" fmla="*/ 200 h 200"/>
                <a:gd name="T46" fmla="*/ 9 w 184"/>
                <a:gd name="T47" fmla="*/ 200 h 200"/>
                <a:gd name="T48" fmla="*/ 0 w 184"/>
                <a:gd name="T49" fmla="*/ 191 h 200"/>
                <a:gd name="T50" fmla="*/ 0 w 184"/>
                <a:gd name="T51" fmla="*/ 177 h 200"/>
                <a:gd name="T52" fmla="*/ 9 w 184"/>
                <a:gd name="T53" fmla="*/ 168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4" h="200">
                  <a:moveTo>
                    <a:pt x="132" y="44"/>
                  </a:moveTo>
                  <a:cubicBezTo>
                    <a:pt x="52" y="44"/>
                    <a:pt x="52" y="44"/>
                    <a:pt x="52" y="44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132" y="25"/>
                    <a:pt x="132" y="25"/>
                    <a:pt x="132" y="25"/>
                  </a:cubicBezTo>
                  <a:lnTo>
                    <a:pt x="132" y="44"/>
                  </a:lnTo>
                  <a:close/>
                  <a:moveTo>
                    <a:pt x="52" y="0"/>
                  </a:moveTo>
                  <a:cubicBezTo>
                    <a:pt x="132" y="0"/>
                    <a:pt x="132" y="0"/>
                    <a:pt x="132" y="0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52" y="16"/>
                    <a:pt x="52" y="16"/>
                    <a:pt x="52" y="16"/>
                  </a:cubicBezTo>
                  <a:lnTo>
                    <a:pt x="52" y="0"/>
                  </a:lnTo>
                  <a:close/>
                  <a:moveTo>
                    <a:pt x="52" y="52"/>
                  </a:moveTo>
                  <a:cubicBezTo>
                    <a:pt x="132" y="52"/>
                    <a:pt x="132" y="52"/>
                    <a:pt x="132" y="52"/>
                  </a:cubicBezTo>
                  <a:cubicBezTo>
                    <a:pt x="132" y="85"/>
                    <a:pt x="132" y="85"/>
                    <a:pt x="132" y="85"/>
                  </a:cubicBezTo>
                  <a:cubicBezTo>
                    <a:pt x="184" y="85"/>
                    <a:pt x="184" y="85"/>
                    <a:pt x="184" y="85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52" y="85"/>
                    <a:pt x="52" y="85"/>
                    <a:pt x="52" y="85"/>
                  </a:cubicBezTo>
                  <a:lnTo>
                    <a:pt x="52" y="52"/>
                  </a:lnTo>
                  <a:close/>
                  <a:moveTo>
                    <a:pt x="9" y="168"/>
                  </a:moveTo>
                  <a:cubicBezTo>
                    <a:pt x="174" y="168"/>
                    <a:pt x="174" y="168"/>
                    <a:pt x="174" y="168"/>
                  </a:cubicBezTo>
                  <a:cubicBezTo>
                    <a:pt x="179" y="168"/>
                    <a:pt x="183" y="172"/>
                    <a:pt x="183" y="177"/>
                  </a:cubicBezTo>
                  <a:cubicBezTo>
                    <a:pt x="183" y="191"/>
                    <a:pt x="183" y="191"/>
                    <a:pt x="183" y="191"/>
                  </a:cubicBezTo>
                  <a:cubicBezTo>
                    <a:pt x="183" y="196"/>
                    <a:pt x="179" y="200"/>
                    <a:pt x="174" y="200"/>
                  </a:cubicBezTo>
                  <a:cubicBezTo>
                    <a:pt x="9" y="200"/>
                    <a:pt x="9" y="200"/>
                    <a:pt x="9" y="200"/>
                  </a:cubicBezTo>
                  <a:cubicBezTo>
                    <a:pt x="4" y="200"/>
                    <a:pt x="0" y="196"/>
                    <a:pt x="0" y="191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72"/>
                    <a:pt x="4" y="168"/>
                    <a:pt x="9" y="16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42"/>
            <p:cNvSpPr>
              <a:spLocks noEditPoints="1"/>
            </p:cNvSpPr>
            <p:nvPr userDrawn="1"/>
          </p:nvSpPr>
          <p:spPr bwMode="auto">
            <a:xfrm>
              <a:off x="7968755" y="5207488"/>
              <a:ext cx="703066" cy="704581"/>
            </a:xfrm>
            <a:custGeom>
              <a:avLst/>
              <a:gdLst>
                <a:gd name="T0" fmla="*/ 195 w 196"/>
                <a:gd name="T1" fmla="*/ 194 h 196"/>
                <a:gd name="T2" fmla="*/ 190 w 196"/>
                <a:gd name="T3" fmla="*/ 196 h 196"/>
                <a:gd name="T4" fmla="*/ 118 w 196"/>
                <a:gd name="T5" fmla="*/ 196 h 196"/>
                <a:gd name="T6" fmla="*/ 113 w 196"/>
                <a:gd name="T7" fmla="*/ 194 h 196"/>
                <a:gd name="T8" fmla="*/ 112 w 196"/>
                <a:gd name="T9" fmla="*/ 192 h 196"/>
                <a:gd name="T10" fmla="*/ 113 w 196"/>
                <a:gd name="T11" fmla="*/ 185 h 196"/>
                <a:gd name="T12" fmla="*/ 135 w 196"/>
                <a:gd name="T13" fmla="*/ 169 h 196"/>
                <a:gd name="T14" fmla="*/ 103 w 196"/>
                <a:gd name="T15" fmla="*/ 136 h 196"/>
                <a:gd name="T16" fmla="*/ 103 w 196"/>
                <a:gd name="T17" fmla="*/ 136 h 196"/>
                <a:gd name="T18" fmla="*/ 103 w 196"/>
                <a:gd name="T19" fmla="*/ 136 h 196"/>
                <a:gd name="T20" fmla="*/ 103 w 196"/>
                <a:gd name="T21" fmla="*/ 102 h 196"/>
                <a:gd name="T22" fmla="*/ 136 w 196"/>
                <a:gd name="T23" fmla="*/ 102 h 196"/>
                <a:gd name="T24" fmla="*/ 137 w 196"/>
                <a:gd name="T25" fmla="*/ 103 h 196"/>
                <a:gd name="T26" fmla="*/ 137 w 196"/>
                <a:gd name="T27" fmla="*/ 103 h 196"/>
                <a:gd name="T28" fmla="*/ 169 w 196"/>
                <a:gd name="T29" fmla="*/ 135 h 196"/>
                <a:gd name="T30" fmla="*/ 186 w 196"/>
                <a:gd name="T31" fmla="*/ 113 h 196"/>
                <a:gd name="T32" fmla="*/ 192 w 196"/>
                <a:gd name="T33" fmla="*/ 112 h 196"/>
                <a:gd name="T34" fmla="*/ 196 w 196"/>
                <a:gd name="T35" fmla="*/ 118 h 196"/>
                <a:gd name="T36" fmla="*/ 196 w 196"/>
                <a:gd name="T37" fmla="*/ 190 h 196"/>
                <a:gd name="T38" fmla="*/ 195 w 196"/>
                <a:gd name="T39" fmla="*/ 194 h 196"/>
                <a:gd name="T40" fmla="*/ 60 w 196"/>
                <a:gd name="T41" fmla="*/ 94 h 196"/>
                <a:gd name="T42" fmla="*/ 59 w 196"/>
                <a:gd name="T43" fmla="*/ 94 h 196"/>
                <a:gd name="T44" fmla="*/ 59 w 196"/>
                <a:gd name="T45" fmla="*/ 94 h 196"/>
                <a:gd name="T46" fmla="*/ 27 w 196"/>
                <a:gd name="T47" fmla="*/ 61 h 196"/>
                <a:gd name="T48" fmla="*/ 10 w 196"/>
                <a:gd name="T49" fmla="*/ 83 h 196"/>
                <a:gd name="T50" fmla="*/ 3 w 196"/>
                <a:gd name="T51" fmla="*/ 85 h 196"/>
                <a:gd name="T52" fmla="*/ 0 w 196"/>
                <a:gd name="T53" fmla="*/ 79 h 196"/>
                <a:gd name="T54" fmla="*/ 0 w 196"/>
                <a:gd name="T55" fmla="*/ 7 h 196"/>
                <a:gd name="T56" fmla="*/ 1 w 196"/>
                <a:gd name="T57" fmla="*/ 2 h 196"/>
                <a:gd name="T58" fmla="*/ 6 w 196"/>
                <a:gd name="T59" fmla="*/ 0 h 196"/>
                <a:gd name="T60" fmla="*/ 78 w 196"/>
                <a:gd name="T61" fmla="*/ 0 h 196"/>
                <a:gd name="T62" fmla="*/ 82 w 196"/>
                <a:gd name="T63" fmla="*/ 2 h 196"/>
                <a:gd name="T64" fmla="*/ 84 w 196"/>
                <a:gd name="T65" fmla="*/ 4 h 196"/>
                <a:gd name="T66" fmla="*/ 82 w 196"/>
                <a:gd name="T67" fmla="*/ 11 h 196"/>
                <a:gd name="T68" fmla="*/ 58 w 196"/>
                <a:gd name="T69" fmla="*/ 27 h 196"/>
                <a:gd name="T70" fmla="*/ 93 w 196"/>
                <a:gd name="T71" fmla="*/ 60 h 196"/>
                <a:gd name="T72" fmla="*/ 93 w 196"/>
                <a:gd name="T73" fmla="*/ 60 h 196"/>
                <a:gd name="T74" fmla="*/ 93 w 196"/>
                <a:gd name="T75" fmla="*/ 60 h 196"/>
                <a:gd name="T76" fmla="*/ 91 w 196"/>
                <a:gd name="T77" fmla="*/ 94 h 196"/>
                <a:gd name="T78" fmla="*/ 60 w 196"/>
                <a:gd name="T79" fmla="*/ 9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6" h="196">
                  <a:moveTo>
                    <a:pt x="195" y="194"/>
                  </a:moveTo>
                  <a:cubicBezTo>
                    <a:pt x="193" y="195"/>
                    <a:pt x="192" y="196"/>
                    <a:pt x="190" y="196"/>
                  </a:cubicBezTo>
                  <a:cubicBezTo>
                    <a:pt x="118" y="196"/>
                    <a:pt x="118" y="196"/>
                    <a:pt x="118" y="196"/>
                  </a:cubicBezTo>
                  <a:cubicBezTo>
                    <a:pt x="116" y="196"/>
                    <a:pt x="115" y="195"/>
                    <a:pt x="113" y="194"/>
                  </a:cubicBezTo>
                  <a:cubicBezTo>
                    <a:pt x="113" y="194"/>
                    <a:pt x="112" y="193"/>
                    <a:pt x="112" y="192"/>
                  </a:cubicBezTo>
                  <a:cubicBezTo>
                    <a:pt x="111" y="190"/>
                    <a:pt x="112" y="187"/>
                    <a:pt x="113" y="185"/>
                  </a:cubicBezTo>
                  <a:cubicBezTo>
                    <a:pt x="135" y="169"/>
                    <a:pt x="135" y="169"/>
                    <a:pt x="135" y="169"/>
                  </a:cubicBezTo>
                  <a:cubicBezTo>
                    <a:pt x="103" y="136"/>
                    <a:pt x="103" y="136"/>
                    <a:pt x="103" y="136"/>
                  </a:cubicBezTo>
                  <a:cubicBezTo>
                    <a:pt x="103" y="136"/>
                    <a:pt x="103" y="136"/>
                    <a:pt x="103" y="136"/>
                  </a:cubicBezTo>
                  <a:cubicBezTo>
                    <a:pt x="103" y="136"/>
                    <a:pt x="103" y="136"/>
                    <a:pt x="103" y="136"/>
                  </a:cubicBezTo>
                  <a:cubicBezTo>
                    <a:pt x="93" y="127"/>
                    <a:pt x="93" y="112"/>
                    <a:pt x="103" y="102"/>
                  </a:cubicBezTo>
                  <a:cubicBezTo>
                    <a:pt x="112" y="93"/>
                    <a:pt x="127" y="93"/>
                    <a:pt x="136" y="102"/>
                  </a:cubicBezTo>
                  <a:cubicBezTo>
                    <a:pt x="136" y="102"/>
                    <a:pt x="137" y="103"/>
                    <a:pt x="137" y="103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69" y="135"/>
                    <a:pt x="169" y="135"/>
                    <a:pt x="169" y="135"/>
                  </a:cubicBezTo>
                  <a:cubicBezTo>
                    <a:pt x="186" y="113"/>
                    <a:pt x="186" y="113"/>
                    <a:pt x="186" y="113"/>
                  </a:cubicBezTo>
                  <a:cubicBezTo>
                    <a:pt x="187" y="111"/>
                    <a:pt x="190" y="111"/>
                    <a:pt x="192" y="112"/>
                  </a:cubicBezTo>
                  <a:cubicBezTo>
                    <a:pt x="195" y="113"/>
                    <a:pt x="196" y="115"/>
                    <a:pt x="196" y="118"/>
                  </a:cubicBezTo>
                  <a:cubicBezTo>
                    <a:pt x="196" y="190"/>
                    <a:pt x="196" y="190"/>
                    <a:pt x="196" y="190"/>
                  </a:cubicBezTo>
                  <a:cubicBezTo>
                    <a:pt x="196" y="191"/>
                    <a:pt x="196" y="193"/>
                    <a:pt x="195" y="194"/>
                  </a:cubicBezTo>
                  <a:close/>
                  <a:moveTo>
                    <a:pt x="60" y="94"/>
                  </a:moveTo>
                  <a:cubicBezTo>
                    <a:pt x="59" y="94"/>
                    <a:pt x="59" y="94"/>
                    <a:pt x="59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27" y="61"/>
                    <a:pt x="27" y="61"/>
                    <a:pt x="27" y="61"/>
                  </a:cubicBezTo>
                  <a:cubicBezTo>
                    <a:pt x="10" y="83"/>
                    <a:pt x="10" y="83"/>
                    <a:pt x="10" y="83"/>
                  </a:cubicBezTo>
                  <a:cubicBezTo>
                    <a:pt x="8" y="85"/>
                    <a:pt x="6" y="86"/>
                    <a:pt x="3" y="85"/>
                  </a:cubicBezTo>
                  <a:cubicBezTo>
                    <a:pt x="1" y="84"/>
                    <a:pt x="0" y="81"/>
                    <a:pt x="0" y="7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3" y="1"/>
                    <a:pt x="4" y="0"/>
                    <a:pt x="6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0" y="0"/>
                    <a:pt x="81" y="1"/>
                    <a:pt x="82" y="2"/>
                  </a:cubicBezTo>
                  <a:cubicBezTo>
                    <a:pt x="83" y="3"/>
                    <a:pt x="84" y="3"/>
                    <a:pt x="84" y="4"/>
                  </a:cubicBezTo>
                  <a:cubicBezTo>
                    <a:pt x="85" y="6"/>
                    <a:pt x="84" y="9"/>
                    <a:pt x="82" y="11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93" y="60"/>
                    <a:pt x="93" y="60"/>
                    <a:pt x="93" y="60"/>
                  </a:cubicBezTo>
                  <a:cubicBezTo>
                    <a:pt x="93" y="60"/>
                    <a:pt x="93" y="60"/>
                    <a:pt x="93" y="60"/>
                  </a:cubicBezTo>
                  <a:cubicBezTo>
                    <a:pt x="93" y="60"/>
                    <a:pt x="93" y="60"/>
                    <a:pt x="93" y="60"/>
                  </a:cubicBezTo>
                  <a:cubicBezTo>
                    <a:pt x="103" y="70"/>
                    <a:pt x="101" y="85"/>
                    <a:pt x="91" y="94"/>
                  </a:cubicBezTo>
                  <a:cubicBezTo>
                    <a:pt x="82" y="103"/>
                    <a:pt x="69" y="103"/>
                    <a:pt x="60" y="9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43"/>
            <p:cNvSpPr>
              <a:spLocks/>
            </p:cNvSpPr>
            <p:nvPr userDrawn="1"/>
          </p:nvSpPr>
          <p:spPr bwMode="auto">
            <a:xfrm>
              <a:off x="158791" y="6053097"/>
              <a:ext cx="716702" cy="657609"/>
            </a:xfrm>
            <a:custGeom>
              <a:avLst/>
              <a:gdLst>
                <a:gd name="T0" fmla="*/ 253 w 473"/>
                <a:gd name="T1" fmla="*/ 0 h 434"/>
                <a:gd name="T2" fmla="*/ 0 w 473"/>
                <a:gd name="T3" fmla="*/ 218 h 434"/>
                <a:gd name="T4" fmla="*/ 253 w 473"/>
                <a:gd name="T5" fmla="*/ 434 h 434"/>
                <a:gd name="T6" fmla="*/ 253 w 473"/>
                <a:gd name="T7" fmla="*/ 303 h 434"/>
                <a:gd name="T8" fmla="*/ 473 w 473"/>
                <a:gd name="T9" fmla="*/ 303 h 434"/>
                <a:gd name="T10" fmla="*/ 473 w 473"/>
                <a:gd name="T11" fmla="*/ 133 h 434"/>
                <a:gd name="T12" fmla="*/ 253 w 473"/>
                <a:gd name="T13" fmla="*/ 133 h 434"/>
                <a:gd name="T14" fmla="*/ 253 w 473"/>
                <a:gd name="T15" fmla="*/ 0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3" h="434">
                  <a:moveTo>
                    <a:pt x="253" y="0"/>
                  </a:moveTo>
                  <a:lnTo>
                    <a:pt x="0" y="218"/>
                  </a:lnTo>
                  <a:lnTo>
                    <a:pt x="253" y="434"/>
                  </a:lnTo>
                  <a:lnTo>
                    <a:pt x="253" y="303"/>
                  </a:lnTo>
                  <a:lnTo>
                    <a:pt x="473" y="303"/>
                  </a:lnTo>
                  <a:lnTo>
                    <a:pt x="473" y="133"/>
                  </a:lnTo>
                  <a:lnTo>
                    <a:pt x="253" y="133"/>
                  </a:lnTo>
                  <a:lnTo>
                    <a:pt x="25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44"/>
            <p:cNvSpPr>
              <a:spLocks/>
            </p:cNvSpPr>
            <p:nvPr userDrawn="1"/>
          </p:nvSpPr>
          <p:spPr bwMode="auto">
            <a:xfrm>
              <a:off x="3900206" y="2209128"/>
              <a:ext cx="718218" cy="653063"/>
            </a:xfrm>
            <a:custGeom>
              <a:avLst/>
              <a:gdLst>
                <a:gd name="T0" fmla="*/ 218 w 474"/>
                <a:gd name="T1" fmla="*/ 0 h 431"/>
                <a:gd name="T2" fmla="*/ 474 w 474"/>
                <a:gd name="T3" fmla="*/ 215 h 431"/>
                <a:gd name="T4" fmla="*/ 218 w 474"/>
                <a:gd name="T5" fmla="*/ 431 h 431"/>
                <a:gd name="T6" fmla="*/ 218 w 474"/>
                <a:gd name="T7" fmla="*/ 303 h 431"/>
                <a:gd name="T8" fmla="*/ 0 w 474"/>
                <a:gd name="T9" fmla="*/ 303 h 431"/>
                <a:gd name="T10" fmla="*/ 0 w 474"/>
                <a:gd name="T11" fmla="*/ 130 h 431"/>
                <a:gd name="T12" fmla="*/ 218 w 474"/>
                <a:gd name="T13" fmla="*/ 130 h 431"/>
                <a:gd name="T14" fmla="*/ 218 w 474"/>
                <a:gd name="T15" fmla="*/ 0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4" h="431">
                  <a:moveTo>
                    <a:pt x="218" y="0"/>
                  </a:moveTo>
                  <a:lnTo>
                    <a:pt x="474" y="215"/>
                  </a:lnTo>
                  <a:lnTo>
                    <a:pt x="218" y="431"/>
                  </a:lnTo>
                  <a:lnTo>
                    <a:pt x="218" y="303"/>
                  </a:lnTo>
                  <a:lnTo>
                    <a:pt x="0" y="303"/>
                  </a:lnTo>
                  <a:lnTo>
                    <a:pt x="0" y="130"/>
                  </a:lnTo>
                  <a:lnTo>
                    <a:pt x="218" y="130"/>
                  </a:lnTo>
                  <a:lnTo>
                    <a:pt x="21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45"/>
            <p:cNvSpPr>
              <a:spLocks/>
            </p:cNvSpPr>
            <p:nvPr userDrawn="1"/>
          </p:nvSpPr>
          <p:spPr bwMode="auto">
            <a:xfrm>
              <a:off x="3648840" y="277348"/>
              <a:ext cx="781371" cy="783048"/>
            </a:xfrm>
            <a:custGeom>
              <a:avLst/>
              <a:gdLst>
                <a:gd name="T0" fmla="*/ 99 w 197"/>
                <a:gd name="T1" fmla="*/ 197 h 197"/>
                <a:gd name="T2" fmla="*/ 22 w 197"/>
                <a:gd name="T3" fmla="*/ 160 h 197"/>
                <a:gd name="T4" fmla="*/ 0 w 197"/>
                <a:gd name="T5" fmla="*/ 174 h 197"/>
                <a:gd name="T6" fmla="*/ 5 w 197"/>
                <a:gd name="T7" fmla="*/ 92 h 197"/>
                <a:gd name="T8" fmla="*/ 81 w 197"/>
                <a:gd name="T9" fmla="*/ 123 h 197"/>
                <a:gd name="T10" fmla="*/ 56 w 197"/>
                <a:gd name="T11" fmla="*/ 138 h 197"/>
                <a:gd name="T12" fmla="*/ 99 w 197"/>
                <a:gd name="T13" fmla="*/ 157 h 197"/>
                <a:gd name="T14" fmla="*/ 157 w 197"/>
                <a:gd name="T15" fmla="*/ 99 h 197"/>
                <a:gd name="T16" fmla="*/ 99 w 197"/>
                <a:gd name="T17" fmla="*/ 40 h 197"/>
                <a:gd name="T18" fmla="*/ 46 w 197"/>
                <a:gd name="T19" fmla="*/ 74 h 197"/>
                <a:gd name="T20" fmla="*/ 10 w 197"/>
                <a:gd name="T21" fmla="*/ 57 h 197"/>
                <a:gd name="T22" fmla="*/ 99 w 197"/>
                <a:gd name="T23" fmla="*/ 0 h 197"/>
                <a:gd name="T24" fmla="*/ 197 w 197"/>
                <a:gd name="T25" fmla="*/ 99 h 197"/>
                <a:gd name="T26" fmla="*/ 99 w 197"/>
                <a:gd name="T27" fmla="*/ 1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7" h="197">
                  <a:moveTo>
                    <a:pt x="99" y="197"/>
                  </a:moveTo>
                  <a:cubicBezTo>
                    <a:pt x="68" y="197"/>
                    <a:pt x="40" y="183"/>
                    <a:pt x="22" y="160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5" y="92"/>
                    <a:pt x="5" y="92"/>
                    <a:pt x="5" y="92"/>
                  </a:cubicBezTo>
                  <a:cubicBezTo>
                    <a:pt x="81" y="123"/>
                    <a:pt x="81" y="123"/>
                    <a:pt x="81" y="123"/>
                  </a:cubicBezTo>
                  <a:cubicBezTo>
                    <a:pt x="56" y="138"/>
                    <a:pt x="56" y="138"/>
                    <a:pt x="56" y="138"/>
                  </a:cubicBezTo>
                  <a:cubicBezTo>
                    <a:pt x="67" y="150"/>
                    <a:pt x="82" y="157"/>
                    <a:pt x="99" y="157"/>
                  </a:cubicBezTo>
                  <a:cubicBezTo>
                    <a:pt x="131" y="157"/>
                    <a:pt x="157" y="131"/>
                    <a:pt x="157" y="99"/>
                  </a:cubicBezTo>
                  <a:cubicBezTo>
                    <a:pt x="157" y="66"/>
                    <a:pt x="131" y="40"/>
                    <a:pt x="99" y="40"/>
                  </a:cubicBezTo>
                  <a:cubicBezTo>
                    <a:pt x="75" y="40"/>
                    <a:pt x="55" y="54"/>
                    <a:pt x="46" y="74"/>
                  </a:cubicBezTo>
                  <a:cubicBezTo>
                    <a:pt x="10" y="57"/>
                    <a:pt x="10" y="57"/>
                    <a:pt x="10" y="57"/>
                  </a:cubicBezTo>
                  <a:cubicBezTo>
                    <a:pt x="25" y="24"/>
                    <a:pt x="60" y="0"/>
                    <a:pt x="99" y="0"/>
                  </a:cubicBezTo>
                  <a:cubicBezTo>
                    <a:pt x="153" y="0"/>
                    <a:pt x="197" y="44"/>
                    <a:pt x="197" y="99"/>
                  </a:cubicBezTo>
                  <a:cubicBezTo>
                    <a:pt x="197" y="153"/>
                    <a:pt x="153" y="197"/>
                    <a:pt x="99" y="19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46"/>
            <p:cNvSpPr>
              <a:spLocks noEditPoints="1"/>
            </p:cNvSpPr>
            <p:nvPr userDrawn="1"/>
          </p:nvSpPr>
          <p:spPr bwMode="auto">
            <a:xfrm>
              <a:off x="4247822" y="2941867"/>
              <a:ext cx="703066" cy="710642"/>
            </a:xfrm>
            <a:custGeom>
              <a:avLst/>
              <a:gdLst>
                <a:gd name="T0" fmla="*/ 115 w 196"/>
                <a:gd name="T1" fmla="*/ 73 h 198"/>
                <a:gd name="T2" fmla="*/ 134 w 196"/>
                <a:gd name="T3" fmla="*/ 56 h 198"/>
                <a:gd name="T4" fmla="*/ 95 w 196"/>
                <a:gd name="T5" fmla="*/ 40 h 198"/>
                <a:gd name="T6" fmla="*/ 39 w 196"/>
                <a:gd name="T7" fmla="*/ 83 h 198"/>
                <a:gd name="T8" fmla="*/ 0 w 196"/>
                <a:gd name="T9" fmla="*/ 73 h 198"/>
                <a:gd name="T10" fmla="*/ 94 w 196"/>
                <a:gd name="T11" fmla="*/ 0 h 198"/>
                <a:gd name="T12" fmla="*/ 163 w 196"/>
                <a:gd name="T13" fmla="*/ 29 h 198"/>
                <a:gd name="T14" fmla="*/ 182 w 196"/>
                <a:gd name="T15" fmla="*/ 13 h 198"/>
                <a:gd name="T16" fmla="*/ 196 w 196"/>
                <a:gd name="T17" fmla="*/ 95 h 198"/>
                <a:gd name="T18" fmla="*/ 115 w 196"/>
                <a:gd name="T19" fmla="*/ 73 h 198"/>
                <a:gd name="T20" fmla="*/ 61 w 196"/>
                <a:gd name="T21" fmla="*/ 142 h 198"/>
                <a:gd name="T22" fmla="*/ 101 w 196"/>
                <a:gd name="T23" fmla="*/ 158 h 198"/>
                <a:gd name="T24" fmla="*/ 157 w 196"/>
                <a:gd name="T25" fmla="*/ 115 h 198"/>
                <a:gd name="T26" fmla="*/ 196 w 196"/>
                <a:gd name="T27" fmla="*/ 125 h 198"/>
                <a:gd name="T28" fmla="*/ 101 w 196"/>
                <a:gd name="T29" fmla="*/ 198 h 198"/>
                <a:gd name="T30" fmla="*/ 32 w 196"/>
                <a:gd name="T31" fmla="*/ 169 h 198"/>
                <a:gd name="T32" fmla="*/ 14 w 196"/>
                <a:gd name="T33" fmla="*/ 185 h 198"/>
                <a:gd name="T34" fmla="*/ 0 w 196"/>
                <a:gd name="T35" fmla="*/ 103 h 198"/>
                <a:gd name="T36" fmla="*/ 81 w 196"/>
                <a:gd name="T37" fmla="*/ 125 h 198"/>
                <a:gd name="T38" fmla="*/ 61 w 196"/>
                <a:gd name="T39" fmla="*/ 142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6" h="198">
                  <a:moveTo>
                    <a:pt x="115" y="73"/>
                  </a:moveTo>
                  <a:cubicBezTo>
                    <a:pt x="134" y="56"/>
                    <a:pt x="134" y="56"/>
                    <a:pt x="134" y="56"/>
                  </a:cubicBezTo>
                  <a:cubicBezTo>
                    <a:pt x="124" y="48"/>
                    <a:pt x="109" y="40"/>
                    <a:pt x="95" y="40"/>
                  </a:cubicBezTo>
                  <a:cubicBezTo>
                    <a:pt x="68" y="40"/>
                    <a:pt x="45" y="58"/>
                    <a:pt x="39" y="8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11" y="31"/>
                    <a:pt x="49" y="0"/>
                    <a:pt x="94" y="0"/>
                  </a:cubicBezTo>
                  <a:cubicBezTo>
                    <a:pt x="120" y="0"/>
                    <a:pt x="146" y="13"/>
                    <a:pt x="163" y="29"/>
                  </a:cubicBezTo>
                  <a:cubicBezTo>
                    <a:pt x="182" y="13"/>
                    <a:pt x="182" y="13"/>
                    <a:pt x="182" y="13"/>
                  </a:cubicBezTo>
                  <a:cubicBezTo>
                    <a:pt x="196" y="95"/>
                    <a:pt x="196" y="95"/>
                    <a:pt x="196" y="95"/>
                  </a:cubicBezTo>
                  <a:lnTo>
                    <a:pt x="115" y="73"/>
                  </a:lnTo>
                  <a:close/>
                  <a:moveTo>
                    <a:pt x="61" y="142"/>
                  </a:moveTo>
                  <a:cubicBezTo>
                    <a:pt x="71" y="150"/>
                    <a:pt x="87" y="158"/>
                    <a:pt x="101" y="158"/>
                  </a:cubicBezTo>
                  <a:cubicBezTo>
                    <a:pt x="128" y="158"/>
                    <a:pt x="151" y="140"/>
                    <a:pt x="157" y="115"/>
                  </a:cubicBezTo>
                  <a:cubicBezTo>
                    <a:pt x="196" y="125"/>
                    <a:pt x="196" y="125"/>
                    <a:pt x="196" y="125"/>
                  </a:cubicBezTo>
                  <a:cubicBezTo>
                    <a:pt x="185" y="167"/>
                    <a:pt x="147" y="198"/>
                    <a:pt x="101" y="198"/>
                  </a:cubicBezTo>
                  <a:cubicBezTo>
                    <a:pt x="76" y="198"/>
                    <a:pt x="50" y="185"/>
                    <a:pt x="32" y="169"/>
                  </a:cubicBezTo>
                  <a:cubicBezTo>
                    <a:pt x="14" y="185"/>
                    <a:pt x="14" y="185"/>
                    <a:pt x="14" y="185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81" y="125"/>
                    <a:pt x="81" y="125"/>
                    <a:pt x="81" y="125"/>
                  </a:cubicBezTo>
                  <a:lnTo>
                    <a:pt x="61" y="14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47"/>
            <p:cNvSpPr>
              <a:spLocks noEditPoints="1"/>
            </p:cNvSpPr>
            <p:nvPr userDrawn="1"/>
          </p:nvSpPr>
          <p:spPr bwMode="auto">
            <a:xfrm rot="2664902">
              <a:off x="2931098" y="4484914"/>
              <a:ext cx="713672" cy="692459"/>
            </a:xfrm>
            <a:custGeom>
              <a:avLst/>
              <a:gdLst>
                <a:gd name="T0" fmla="*/ 471 w 471"/>
                <a:gd name="T1" fmla="*/ 334 h 457"/>
                <a:gd name="T2" fmla="*/ 433 w 471"/>
                <a:gd name="T3" fmla="*/ 407 h 457"/>
                <a:gd name="T4" fmla="*/ 294 w 471"/>
                <a:gd name="T5" fmla="*/ 407 h 457"/>
                <a:gd name="T6" fmla="*/ 294 w 471"/>
                <a:gd name="T7" fmla="*/ 350 h 457"/>
                <a:gd name="T8" fmla="*/ 405 w 471"/>
                <a:gd name="T9" fmla="*/ 350 h 457"/>
                <a:gd name="T10" fmla="*/ 358 w 471"/>
                <a:gd name="T11" fmla="*/ 270 h 457"/>
                <a:gd name="T12" fmla="*/ 320 w 471"/>
                <a:gd name="T13" fmla="*/ 291 h 457"/>
                <a:gd name="T14" fmla="*/ 322 w 471"/>
                <a:gd name="T15" fmla="*/ 144 h 457"/>
                <a:gd name="T16" fmla="*/ 455 w 471"/>
                <a:gd name="T17" fmla="*/ 211 h 457"/>
                <a:gd name="T18" fmla="*/ 414 w 471"/>
                <a:gd name="T19" fmla="*/ 234 h 457"/>
                <a:gd name="T20" fmla="*/ 471 w 471"/>
                <a:gd name="T21" fmla="*/ 334 h 457"/>
                <a:gd name="T22" fmla="*/ 237 w 471"/>
                <a:gd name="T23" fmla="*/ 52 h 457"/>
                <a:gd name="T24" fmla="*/ 204 w 471"/>
                <a:gd name="T25" fmla="*/ 111 h 457"/>
                <a:gd name="T26" fmla="*/ 242 w 471"/>
                <a:gd name="T27" fmla="*/ 135 h 457"/>
                <a:gd name="T28" fmla="*/ 104 w 471"/>
                <a:gd name="T29" fmla="*/ 196 h 457"/>
                <a:gd name="T30" fmla="*/ 107 w 471"/>
                <a:gd name="T31" fmla="*/ 49 h 457"/>
                <a:gd name="T32" fmla="*/ 147 w 471"/>
                <a:gd name="T33" fmla="*/ 75 h 457"/>
                <a:gd name="T34" fmla="*/ 187 w 471"/>
                <a:gd name="T35" fmla="*/ 0 h 457"/>
                <a:gd name="T36" fmla="*/ 284 w 471"/>
                <a:gd name="T37" fmla="*/ 0 h 457"/>
                <a:gd name="T38" fmla="*/ 339 w 471"/>
                <a:gd name="T39" fmla="*/ 102 h 457"/>
                <a:gd name="T40" fmla="*/ 284 w 471"/>
                <a:gd name="T41" fmla="*/ 137 h 457"/>
                <a:gd name="T42" fmla="*/ 237 w 471"/>
                <a:gd name="T43" fmla="*/ 52 h 457"/>
                <a:gd name="T44" fmla="*/ 66 w 471"/>
                <a:gd name="T45" fmla="*/ 350 h 457"/>
                <a:gd name="T46" fmla="*/ 142 w 471"/>
                <a:gd name="T47" fmla="*/ 350 h 457"/>
                <a:gd name="T48" fmla="*/ 142 w 471"/>
                <a:gd name="T49" fmla="*/ 301 h 457"/>
                <a:gd name="T50" fmla="*/ 270 w 471"/>
                <a:gd name="T51" fmla="*/ 379 h 457"/>
                <a:gd name="T52" fmla="*/ 142 w 471"/>
                <a:gd name="T53" fmla="*/ 457 h 457"/>
                <a:gd name="T54" fmla="*/ 142 w 471"/>
                <a:gd name="T55" fmla="*/ 407 h 457"/>
                <a:gd name="T56" fmla="*/ 38 w 471"/>
                <a:gd name="T57" fmla="*/ 407 h 457"/>
                <a:gd name="T58" fmla="*/ 0 w 471"/>
                <a:gd name="T59" fmla="*/ 334 h 457"/>
                <a:gd name="T60" fmla="*/ 74 w 471"/>
                <a:gd name="T61" fmla="*/ 206 h 457"/>
                <a:gd name="T62" fmla="*/ 128 w 471"/>
                <a:gd name="T63" fmla="*/ 241 h 457"/>
                <a:gd name="T64" fmla="*/ 66 w 471"/>
                <a:gd name="T65" fmla="*/ 35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71" h="457">
                  <a:moveTo>
                    <a:pt x="471" y="334"/>
                  </a:moveTo>
                  <a:lnTo>
                    <a:pt x="433" y="407"/>
                  </a:lnTo>
                  <a:lnTo>
                    <a:pt x="294" y="407"/>
                  </a:lnTo>
                  <a:lnTo>
                    <a:pt x="294" y="350"/>
                  </a:lnTo>
                  <a:lnTo>
                    <a:pt x="405" y="350"/>
                  </a:lnTo>
                  <a:lnTo>
                    <a:pt x="358" y="270"/>
                  </a:lnTo>
                  <a:lnTo>
                    <a:pt x="320" y="291"/>
                  </a:lnTo>
                  <a:lnTo>
                    <a:pt x="322" y="144"/>
                  </a:lnTo>
                  <a:lnTo>
                    <a:pt x="455" y="211"/>
                  </a:lnTo>
                  <a:lnTo>
                    <a:pt x="414" y="234"/>
                  </a:lnTo>
                  <a:lnTo>
                    <a:pt x="471" y="334"/>
                  </a:lnTo>
                  <a:close/>
                  <a:moveTo>
                    <a:pt x="237" y="52"/>
                  </a:moveTo>
                  <a:lnTo>
                    <a:pt x="204" y="111"/>
                  </a:lnTo>
                  <a:lnTo>
                    <a:pt x="242" y="135"/>
                  </a:lnTo>
                  <a:lnTo>
                    <a:pt x="104" y="196"/>
                  </a:lnTo>
                  <a:lnTo>
                    <a:pt x="107" y="49"/>
                  </a:lnTo>
                  <a:lnTo>
                    <a:pt x="147" y="75"/>
                  </a:lnTo>
                  <a:lnTo>
                    <a:pt x="187" y="0"/>
                  </a:lnTo>
                  <a:lnTo>
                    <a:pt x="284" y="0"/>
                  </a:lnTo>
                  <a:lnTo>
                    <a:pt x="339" y="102"/>
                  </a:lnTo>
                  <a:lnTo>
                    <a:pt x="284" y="137"/>
                  </a:lnTo>
                  <a:lnTo>
                    <a:pt x="237" y="52"/>
                  </a:lnTo>
                  <a:close/>
                  <a:moveTo>
                    <a:pt x="66" y="350"/>
                  </a:moveTo>
                  <a:lnTo>
                    <a:pt x="142" y="350"/>
                  </a:lnTo>
                  <a:lnTo>
                    <a:pt x="142" y="301"/>
                  </a:lnTo>
                  <a:lnTo>
                    <a:pt x="270" y="379"/>
                  </a:lnTo>
                  <a:lnTo>
                    <a:pt x="142" y="457"/>
                  </a:lnTo>
                  <a:lnTo>
                    <a:pt x="142" y="407"/>
                  </a:lnTo>
                  <a:lnTo>
                    <a:pt x="38" y="407"/>
                  </a:lnTo>
                  <a:lnTo>
                    <a:pt x="0" y="334"/>
                  </a:lnTo>
                  <a:lnTo>
                    <a:pt x="74" y="206"/>
                  </a:lnTo>
                  <a:lnTo>
                    <a:pt x="128" y="241"/>
                  </a:lnTo>
                  <a:lnTo>
                    <a:pt x="66" y="35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51"/>
            <p:cNvSpPr>
              <a:spLocks noEditPoints="1"/>
            </p:cNvSpPr>
            <p:nvPr userDrawn="1"/>
          </p:nvSpPr>
          <p:spPr bwMode="auto">
            <a:xfrm>
              <a:off x="6268552" y="4093568"/>
              <a:ext cx="713672" cy="713673"/>
            </a:xfrm>
            <a:custGeom>
              <a:avLst/>
              <a:gdLst>
                <a:gd name="T0" fmla="*/ 99 w 199"/>
                <a:gd name="T1" fmla="*/ 199 h 199"/>
                <a:gd name="T2" fmla="*/ 0 w 199"/>
                <a:gd name="T3" fmla="*/ 100 h 199"/>
                <a:gd name="T4" fmla="*/ 99 w 199"/>
                <a:gd name="T5" fmla="*/ 0 h 199"/>
                <a:gd name="T6" fmla="*/ 199 w 199"/>
                <a:gd name="T7" fmla="*/ 100 h 199"/>
                <a:gd name="T8" fmla="*/ 99 w 199"/>
                <a:gd name="T9" fmla="*/ 199 h 199"/>
                <a:gd name="T10" fmla="*/ 76 w 199"/>
                <a:gd name="T11" fmla="*/ 54 h 199"/>
                <a:gd name="T12" fmla="*/ 76 w 199"/>
                <a:gd name="T13" fmla="*/ 151 h 199"/>
                <a:gd name="T14" fmla="*/ 145 w 199"/>
                <a:gd name="T15" fmla="*/ 101 h 199"/>
                <a:gd name="T16" fmla="*/ 76 w 199"/>
                <a:gd name="T17" fmla="*/ 54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199">
                  <a:moveTo>
                    <a:pt x="99" y="199"/>
                  </a:moveTo>
                  <a:cubicBezTo>
                    <a:pt x="45" y="199"/>
                    <a:pt x="0" y="154"/>
                    <a:pt x="0" y="100"/>
                  </a:cubicBezTo>
                  <a:cubicBezTo>
                    <a:pt x="0" y="45"/>
                    <a:pt x="45" y="0"/>
                    <a:pt x="99" y="0"/>
                  </a:cubicBezTo>
                  <a:cubicBezTo>
                    <a:pt x="154" y="0"/>
                    <a:pt x="199" y="45"/>
                    <a:pt x="199" y="100"/>
                  </a:cubicBezTo>
                  <a:cubicBezTo>
                    <a:pt x="199" y="154"/>
                    <a:pt x="154" y="199"/>
                    <a:pt x="99" y="199"/>
                  </a:cubicBezTo>
                  <a:close/>
                  <a:moveTo>
                    <a:pt x="76" y="54"/>
                  </a:moveTo>
                  <a:cubicBezTo>
                    <a:pt x="76" y="151"/>
                    <a:pt x="76" y="151"/>
                    <a:pt x="76" y="151"/>
                  </a:cubicBezTo>
                  <a:cubicBezTo>
                    <a:pt x="145" y="101"/>
                    <a:pt x="145" y="101"/>
                    <a:pt x="145" y="101"/>
                  </a:cubicBezTo>
                  <a:lnTo>
                    <a:pt x="76" y="5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53"/>
            <p:cNvSpPr>
              <a:spLocks noEditPoints="1"/>
            </p:cNvSpPr>
            <p:nvPr userDrawn="1"/>
          </p:nvSpPr>
          <p:spPr bwMode="auto">
            <a:xfrm rot="19348066">
              <a:off x="7003824" y="6104206"/>
              <a:ext cx="713672" cy="710642"/>
            </a:xfrm>
            <a:custGeom>
              <a:avLst/>
              <a:gdLst>
                <a:gd name="T0" fmla="*/ 199 w 199"/>
                <a:gd name="T1" fmla="*/ 99 h 198"/>
                <a:gd name="T2" fmla="*/ 100 w 199"/>
                <a:gd name="T3" fmla="*/ 0 h 198"/>
                <a:gd name="T4" fmla="*/ 0 w 199"/>
                <a:gd name="T5" fmla="*/ 99 h 198"/>
                <a:gd name="T6" fmla="*/ 100 w 199"/>
                <a:gd name="T7" fmla="*/ 198 h 198"/>
                <a:gd name="T8" fmla="*/ 199 w 199"/>
                <a:gd name="T9" fmla="*/ 99 h 198"/>
                <a:gd name="T10" fmla="*/ 96 w 199"/>
                <a:gd name="T11" fmla="*/ 120 h 198"/>
                <a:gd name="T12" fmla="*/ 36 w 199"/>
                <a:gd name="T13" fmla="*/ 120 h 198"/>
                <a:gd name="T14" fmla="*/ 36 w 199"/>
                <a:gd name="T15" fmla="*/ 76 h 198"/>
                <a:gd name="T16" fmla="*/ 96 w 199"/>
                <a:gd name="T17" fmla="*/ 76 h 198"/>
                <a:gd name="T18" fmla="*/ 96 w 199"/>
                <a:gd name="T19" fmla="*/ 40 h 198"/>
                <a:gd name="T20" fmla="*/ 172 w 199"/>
                <a:gd name="T21" fmla="*/ 98 h 198"/>
                <a:gd name="T22" fmla="*/ 96 w 199"/>
                <a:gd name="T23" fmla="*/ 157 h 198"/>
                <a:gd name="T24" fmla="*/ 96 w 199"/>
                <a:gd name="T25" fmla="*/ 12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9" h="198">
                  <a:moveTo>
                    <a:pt x="199" y="99"/>
                  </a:moveTo>
                  <a:cubicBezTo>
                    <a:pt x="199" y="44"/>
                    <a:pt x="154" y="0"/>
                    <a:pt x="100" y="0"/>
                  </a:cubicBezTo>
                  <a:cubicBezTo>
                    <a:pt x="45" y="0"/>
                    <a:pt x="0" y="44"/>
                    <a:pt x="0" y="99"/>
                  </a:cubicBezTo>
                  <a:cubicBezTo>
                    <a:pt x="0" y="154"/>
                    <a:pt x="45" y="198"/>
                    <a:pt x="100" y="198"/>
                  </a:cubicBezTo>
                  <a:cubicBezTo>
                    <a:pt x="154" y="198"/>
                    <a:pt x="199" y="154"/>
                    <a:pt x="199" y="99"/>
                  </a:cubicBezTo>
                  <a:close/>
                  <a:moveTo>
                    <a:pt x="96" y="120"/>
                  </a:moveTo>
                  <a:cubicBezTo>
                    <a:pt x="36" y="120"/>
                    <a:pt x="36" y="120"/>
                    <a:pt x="36" y="120"/>
                  </a:cubicBezTo>
                  <a:cubicBezTo>
                    <a:pt x="36" y="76"/>
                    <a:pt x="36" y="76"/>
                    <a:pt x="36" y="76"/>
                  </a:cubicBezTo>
                  <a:cubicBezTo>
                    <a:pt x="96" y="76"/>
                    <a:pt x="96" y="76"/>
                    <a:pt x="96" y="76"/>
                  </a:cubicBezTo>
                  <a:cubicBezTo>
                    <a:pt x="96" y="40"/>
                    <a:pt x="96" y="40"/>
                    <a:pt x="96" y="40"/>
                  </a:cubicBezTo>
                  <a:cubicBezTo>
                    <a:pt x="172" y="98"/>
                    <a:pt x="172" y="98"/>
                    <a:pt x="172" y="98"/>
                  </a:cubicBezTo>
                  <a:cubicBezTo>
                    <a:pt x="96" y="157"/>
                    <a:pt x="96" y="157"/>
                    <a:pt x="96" y="157"/>
                  </a:cubicBezTo>
                  <a:lnTo>
                    <a:pt x="96" y="12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54"/>
            <p:cNvSpPr>
              <a:spLocks noEditPoints="1"/>
            </p:cNvSpPr>
            <p:nvPr userDrawn="1"/>
          </p:nvSpPr>
          <p:spPr bwMode="auto">
            <a:xfrm>
              <a:off x="3659823" y="3732186"/>
              <a:ext cx="713672" cy="713673"/>
            </a:xfrm>
            <a:custGeom>
              <a:avLst/>
              <a:gdLst>
                <a:gd name="T0" fmla="*/ 99 w 199"/>
                <a:gd name="T1" fmla="*/ 0 h 199"/>
                <a:gd name="T2" fmla="*/ 199 w 199"/>
                <a:gd name="T3" fmla="*/ 100 h 199"/>
                <a:gd name="T4" fmla="*/ 99 w 199"/>
                <a:gd name="T5" fmla="*/ 199 h 199"/>
                <a:gd name="T6" fmla="*/ 0 w 199"/>
                <a:gd name="T7" fmla="*/ 100 h 199"/>
                <a:gd name="T8" fmla="*/ 99 w 199"/>
                <a:gd name="T9" fmla="*/ 0 h 199"/>
                <a:gd name="T10" fmla="*/ 99 w 199"/>
                <a:gd name="T11" fmla="*/ 166 h 199"/>
                <a:gd name="T12" fmla="*/ 158 w 199"/>
                <a:gd name="T13" fmla="*/ 129 h 199"/>
                <a:gd name="T14" fmla="*/ 134 w 199"/>
                <a:gd name="T15" fmla="*/ 118 h 199"/>
                <a:gd name="T16" fmla="*/ 99 w 199"/>
                <a:gd name="T17" fmla="*/ 140 h 199"/>
                <a:gd name="T18" fmla="*/ 60 w 199"/>
                <a:gd name="T19" fmla="*/ 101 h 199"/>
                <a:gd name="T20" fmla="*/ 99 w 199"/>
                <a:gd name="T21" fmla="*/ 63 h 199"/>
                <a:gd name="T22" fmla="*/ 127 w 199"/>
                <a:gd name="T23" fmla="*/ 75 h 199"/>
                <a:gd name="T24" fmla="*/ 111 w 199"/>
                <a:gd name="T25" fmla="*/ 85 h 199"/>
                <a:gd name="T26" fmla="*/ 161 w 199"/>
                <a:gd name="T27" fmla="*/ 105 h 199"/>
                <a:gd name="T28" fmla="*/ 164 w 199"/>
                <a:gd name="T29" fmla="*/ 51 h 199"/>
                <a:gd name="T30" fmla="*/ 150 w 199"/>
                <a:gd name="T31" fmla="*/ 61 h 199"/>
                <a:gd name="T32" fmla="*/ 99 w 199"/>
                <a:gd name="T33" fmla="*/ 36 h 199"/>
                <a:gd name="T34" fmla="*/ 34 w 199"/>
                <a:gd name="T35" fmla="*/ 101 h 199"/>
                <a:gd name="T36" fmla="*/ 99 w 199"/>
                <a:gd name="T37" fmla="*/ 166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9" h="199">
                  <a:moveTo>
                    <a:pt x="99" y="0"/>
                  </a:moveTo>
                  <a:cubicBezTo>
                    <a:pt x="154" y="0"/>
                    <a:pt x="199" y="45"/>
                    <a:pt x="199" y="100"/>
                  </a:cubicBezTo>
                  <a:cubicBezTo>
                    <a:pt x="199" y="154"/>
                    <a:pt x="154" y="199"/>
                    <a:pt x="99" y="199"/>
                  </a:cubicBezTo>
                  <a:cubicBezTo>
                    <a:pt x="45" y="199"/>
                    <a:pt x="0" y="154"/>
                    <a:pt x="0" y="100"/>
                  </a:cubicBezTo>
                  <a:cubicBezTo>
                    <a:pt x="0" y="45"/>
                    <a:pt x="45" y="0"/>
                    <a:pt x="99" y="0"/>
                  </a:cubicBezTo>
                  <a:close/>
                  <a:moveTo>
                    <a:pt x="99" y="166"/>
                  </a:moveTo>
                  <a:cubicBezTo>
                    <a:pt x="125" y="166"/>
                    <a:pt x="147" y="151"/>
                    <a:pt x="158" y="129"/>
                  </a:cubicBezTo>
                  <a:cubicBezTo>
                    <a:pt x="134" y="118"/>
                    <a:pt x="134" y="118"/>
                    <a:pt x="134" y="118"/>
                  </a:cubicBezTo>
                  <a:cubicBezTo>
                    <a:pt x="128" y="131"/>
                    <a:pt x="114" y="140"/>
                    <a:pt x="99" y="140"/>
                  </a:cubicBezTo>
                  <a:cubicBezTo>
                    <a:pt x="78" y="140"/>
                    <a:pt x="60" y="123"/>
                    <a:pt x="60" y="101"/>
                  </a:cubicBezTo>
                  <a:cubicBezTo>
                    <a:pt x="60" y="80"/>
                    <a:pt x="78" y="63"/>
                    <a:pt x="99" y="63"/>
                  </a:cubicBezTo>
                  <a:cubicBezTo>
                    <a:pt x="110" y="63"/>
                    <a:pt x="120" y="67"/>
                    <a:pt x="127" y="75"/>
                  </a:cubicBezTo>
                  <a:cubicBezTo>
                    <a:pt x="111" y="85"/>
                    <a:pt x="111" y="85"/>
                    <a:pt x="111" y="85"/>
                  </a:cubicBezTo>
                  <a:cubicBezTo>
                    <a:pt x="161" y="105"/>
                    <a:pt x="161" y="105"/>
                    <a:pt x="161" y="105"/>
                  </a:cubicBezTo>
                  <a:cubicBezTo>
                    <a:pt x="164" y="51"/>
                    <a:pt x="164" y="51"/>
                    <a:pt x="164" y="51"/>
                  </a:cubicBezTo>
                  <a:cubicBezTo>
                    <a:pt x="150" y="61"/>
                    <a:pt x="150" y="61"/>
                    <a:pt x="150" y="61"/>
                  </a:cubicBezTo>
                  <a:cubicBezTo>
                    <a:pt x="138" y="46"/>
                    <a:pt x="119" y="36"/>
                    <a:pt x="99" y="36"/>
                  </a:cubicBezTo>
                  <a:cubicBezTo>
                    <a:pt x="63" y="36"/>
                    <a:pt x="34" y="65"/>
                    <a:pt x="34" y="101"/>
                  </a:cubicBezTo>
                  <a:cubicBezTo>
                    <a:pt x="34" y="137"/>
                    <a:pt x="63" y="166"/>
                    <a:pt x="99" y="1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55"/>
            <p:cNvSpPr>
              <a:spLocks noEditPoints="1"/>
            </p:cNvSpPr>
            <p:nvPr userDrawn="1"/>
          </p:nvSpPr>
          <p:spPr bwMode="auto">
            <a:xfrm>
              <a:off x="7952369" y="1654446"/>
              <a:ext cx="627397" cy="628729"/>
            </a:xfrm>
            <a:custGeom>
              <a:avLst/>
              <a:gdLst>
                <a:gd name="T0" fmla="*/ 100 w 199"/>
                <a:gd name="T1" fmla="*/ 0 h 199"/>
                <a:gd name="T2" fmla="*/ 199 w 199"/>
                <a:gd name="T3" fmla="*/ 100 h 199"/>
                <a:gd name="T4" fmla="*/ 100 w 199"/>
                <a:gd name="T5" fmla="*/ 199 h 199"/>
                <a:gd name="T6" fmla="*/ 0 w 199"/>
                <a:gd name="T7" fmla="*/ 100 h 199"/>
                <a:gd name="T8" fmla="*/ 100 w 199"/>
                <a:gd name="T9" fmla="*/ 0 h 199"/>
                <a:gd name="T10" fmla="*/ 156 w 199"/>
                <a:gd name="T11" fmla="*/ 41 h 199"/>
                <a:gd name="T12" fmla="*/ 144 w 199"/>
                <a:gd name="T13" fmla="*/ 52 h 199"/>
                <a:gd name="T14" fmla="*/ 97 w 199"/>
                <a:gd name="T15" fmla="*/ 33 h 199"/>
                <a:gd name="T16" fmla="*/ 33 w 199"/>
                <a:gd name="T17" fmla="*/ 83 h 199"/>
                <a:gd name="T18" fmla="*/ 59 w 199"/>
                <a:gd name="T19" fmla="*/ 89 h 199"/>
                <a:gd name="T20" fmla="*/ 97 w 199"/>
                <a:gd name="T21" fmla="*/ 60 h 199"/>
                <a:gd name="T22" fmla="*/ 124 w 199"/>
                <a:gd name="T23" fmla="*/ 71 h 199"/>
                <a:gd name="T24" fmla="*/ 111 w 199"/>
                <a:gd name="T25" fmla="*/ 82 h 199"/>
                <a:gd name="T26" fmla="*/ 166 w 199"/>
                <a:gd name="T27" fmla="*/ 97 h 199"/>
                <a:gd name="T28" fmla="*/ 156 w 199"/>
                <a:gd name="T29" fmla="*/ 41 h 199"/>
                <a:gd name="T30" fmla="*/ 42 w 199"/>
                <a:gd name="T31" fmla="*/ 159 h 199"/>
                <a:gd name="T32" fmla="*/ 55 w 199"/>
                <a:gd name="T33" fmla="*/ 148 h 199"/>
                <a:gd name="T34" fmla="*/ 102 w 199"/>
                <a:gd name="T35" fmla="*/ 168 h 199"/>
                <a:gd name="T36" fmla="*/ 166 w 199"/>
                <a:gd name="T37" fmla="*/ 118 h 199"/>
                <a:gd name="T38" fmla="*/ 140 w 199"/>
                <a:gd name="T39" fmla="*/ 111 h 199"/>
                <a:gd name="T40" fmla="*/ 101 w 199"/>
                <a:gd name="T41" fmla="*/ 140 h 199"/>
                <a:gd name="T42" fmla="*/ 74 w 199"/>
                <a:gd name="T43" fmla="*/ 129 h 199"/>
                <a:gd name="T44" fmla="*/ 87 w 199"/>
                <a:gd name="T45" fmla="*/ 118 h 199"/>
                <a:gd name="T46" fmla="*/ 32 w 199"/>
                <a:gd name="T47" fmla="*/ 103 h 199"/>
                <a:gd name="T48" fmla="*/ 42 w 199"/>
                <a:gd name="T49" fmla="*/ 15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9" h="199">
                  <a:moveTo>
                    <a:pt x="100" y="0"/>
                  </a:moveTo>
                  <a:cubicBezTo>
                    <a:pt x="154" y="0"/>
                    <a:pt x="199" y="45"/>
                    <a:pt x="199" y="100"/>
                  </a:cubicBezTo>
                  <a:cubicBezTo>
                    <a:pt x="199" y="154"/>
                    <a:pt x="154" y="199"/>
                    <a:pt x="100" y="199"/>
                  </a:cubicBezTo>
                  <a:cubicBezTo>
                    <a:pt x="45" y="199"/>
                    <a:pt x="0" y="154"/>
                    <a:pt x="0" y="100"/>
                  </a:cubicBezTo>
                  <a:cubicBezTo>
                    <a:pt x="0" y="45"/>
                    <a:pt x="45" y="0"/>
                    <a:pt x="100" y="0"/>
                  </a:cubicBezTo>
                  <a:close/>
                  <a:moveTo>
                    <a:pt x="156" y="41"/>
                  </a:moveTo>
                  <a:cubicBezTo>
                    <a:pt x="144" y="52"/>
                    <a:pt x="144" y="52"/>
                    <a:pt x="144" y="52"/>
                  </a:cubicBezTo>
                  <a:cubicBezTo>
                    <a:pt x="132" y="41"/>
                    <a:pt x="114" y="33"/>
                    <a:pt x="97" y="33"/>
                  </a:cubicBezTo>
                  <a:cubicBezTo>
                    <a:pt x="66" y="33"/>
                    <a:pt x="40" y="54"/>
                    <a:pt x="33" y="83"/>
                  </a:cubicBezTo>
                  <a:cubicBezTo>
                    <a:pt x="59" y="89"/>
                    <a:pt x="59" y="89"/>
                    <a:pt x="59" y="89"/>
                  </a:cubicBezTo>
                  <a:cubicBezTo>
                    <a:pt x="63" y="72"/>
                    <a:pt x="79" y="60"/>
                    <a:pt x="97" y="60"/>
                  </a:cubicBezTo>
                  <a:cubicBezTo>
                    <a:pt x="106" y="60"/>
                    <a:pt x="117" y="65"/>
                    <a:pt x="124" y="71"/>
                  </a:cubicBezTo>
                  <a:cubicBezTo>
                    <a:pt x="111" y="82"/>
                    <a:pt x="111" y="82"/>
                    <a:pt x="111" y="82"/>
                  </a:cubicBezTo>
                  <a:cubicBezTo>
                    <a:pt x="166" y="97"/>
                    <a:pt x="166" y="97"/>
                    <a:pt x="166" y="97"/>
                  </a:cubicBezTo>
                  <a:lnTo>
                    <a:pt x="156" y="41"/>
                  </a:lnTo>
                  <a:close/>
                  <a:moveTo>
                    <a:pt x="42" y="159"/>
                  </a:moveTo>
                  <a:cubicBezTo>
                    <a:pt x="55" y="148"/>
                    <a:pt x="55" y="148"/>
                    <a:pt x="55" y="148"/>
                  </a:cubicBezTo>
                  <a:cubicBezTo>
                    <a:pt x="66" y="159"/>
                    <a:pt x="84" y="168"/>
                    <a:pt x="102" y="168"/>
                  </a:cubicBezTo>
                  <a:cubicBezTo>
                    <a:pt x="133" y="168"/>
                    <a:pt x="159" y="146"/>
                    <a:pt x="166" y="118"/>
                  </a:cubicBezTo>
                  <a:cubicBezTo>
                    <a:pt x="140" y="111"/>
                    <a:pt x="140" y="111"/>
                    <a:pt x="140" y="111"/>
                  </a:cubicBezTo>
                  <a:cubicBezTo>
                    <a:pt x="135" y="128"/>
                    <a:pt x="120" y="140"/>
                    <a:pt x="101" y="140"/>
                  </a:cubicBezTo>
                  <a:cubicBezTo>
                    <a:pt x="92" y="140"/>
                    <a:pt x="81" y="135"/>
                    <a:pt x="74" y="129"/>
                  </a:cubicBezTo>
                  <a:cubicBezTo>
                    <a:pt x="87" y="118"/>
                    <a:pt x="87" y="118"/>
                    <a:pt x="87" y="118"/>
                  </a:cubicBezTo>
                  <a:cubicBezTo>
                    <a:pt x="32" y="103"/>
                    <a:pt x="32" y="103"/>
                    <a:pt x="32" y="103"/>
                  </a:cubicBezTo>
                  <a:lnTo>
                    <a:pt x="42" y="15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56"/>
            <p:cNvSpPr>
              <a:spLocks/>
            </p:cNvSpPr>
            <p:nvPr userDrawn="1"/>
          </p:nvSpPr>
          <p:spPr bwMode="auto">
            <a:xfrm rot="18910795">
              <a:off x="2535259" y="6123763"/>
              <a:ext cx="719733" cy="707612"/>
            </a:xfrm>
            <a:custGeom>
              <a:avLst/>
              <a:gdLst>
                <a:gd name="T0" fmla="*/ 234 w 475"/>
                <a:gd name="T1" fmla="*/ 0 h 467"/>
                <a:gd name="T2" fmla="*/ 78 w 475"/>
                <a:gd name="T3" fmla="*/ 157 h 467"/>
                <a:gd name="T4" fmla="*/ 78 w 475"/>
                <a:gd name="T5" fmla="*/ 157 h 467"/>
                <a:gd name="T6" fmla="*/ 0 w 475"/>
                <a:gd name="T7" fmla="*/ 235 h 467"/>
                <a:gd name="T8" fmla="*/ 0 w 475"/>
                <a:gd name="T9" fmla="*/ 235 h 467"/>
                <a:gd name="T10" fmla="*/ 0 w 475"/>
                <a:gd name="T11" fmla="*/ 235 h 467"/>
                <a:gd name="T12" fmla="*/ 78 w 475"/>
                <a:gd name="T13" fmla="*/ 311 h 467"/>
                <a:gd name="T14" fmla="*/ 78 w 475"/>
                <a:gd name="T15" fmla="*/ 311 h 467"/>
                <a:gd name="T16" fmla="*/ 234 w 475"/>
                <a:gd name="T17" fmla="*/ 467 h 467"/>
                <a:gd name="T18" fmla="*/ 312 w 475"/>
                <a:gd name="T19" fmla="*/ 389 h 467"/>
                <a:gd name="T20" fmla="*/ 210 w 475"/>
                <a:gd name="T21" fmla="*/ 290 h 467"/>
                <a:gd name="T22" fmla="*/ 475 w 475"/>
                <a:gd name="T23" fmla="*/ 290 h 467"/>
                <a:gd name="T24" fmla="*/ 475 w 475"/>
                <a:gd name="T25" fmla="*/ 185 h 467"/>
                <a:gd name="T26" fmla="*/ 210 w 475"/>
                <a:gd name="T27" fmla="*/ 185 h 467"/>
                <a:gd name="T28" fmla="*/ 312 w 475"/>
                <a:gd name="T29" fmla="*/ 79 h 467"/>
                <a:gd name="T30" fmla="*/ 234 w 475"/>
                <a:gd name="T31" fmla="*/ 0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5" h="467">
                  <a:moveTo>
                    <a:pt x="234" y="0"/>
                  </a:moveTo>
                  <a:lnTo>
                    <a:pt x="78" y="157"/>
                  </a:lnTo>
                  <a:lnTo>
                    <a:pt x="78" y="157"/>
                  </a:lnTo>
                  <a:lnTo>
                    <a:pt x="0" y="235"/>
                  </a:lnTo>
                  <a:lnTo>
                    <a:pt x="0" y="235"/>
                  </a:lnTo>
                  <a:lnTo>
                    <a:pt x="0" y="235"/>
                  </a:lnTo>
                  <a:lnTo>
                    <a:pt x="78" y="311"/>
                  </a:lnTo>
                  <a:lnTo>
                    <a:pt x="78" y="311"/>
                  </a:lnTo>
                  <a:lnTo>
                    <a:pt x="234" y="467"/>
                  </a:lnTo>
                  <a:lnTo>
                    <a:pt x="312" y="389"/>
                  </a:lnTo>
                  <a:lnTo>
                    <a:pt x="210" y="290"/>
                  </a:lnTo>
                  <a:lnTo>
                    <a:pt x="475" y="290"/>
                  </a:lnTo>
                  <a:lnTo>
                    <a:pt x="475" y="185"/>
                  </a:lnTo>
                  <a:lnTo>
                    <a:pt x="210" y="185"/>
                  </a:lnTo>
                  <a:lnTo>
                    <a:pt x="312" y="79"/>
                  </a:lnTo>
                  <a:lnTo>
                    <a:pt x="23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57"/>
            <p:cNvSpPr>
              <a:spLocks/>
            </p:cNvSpPr>
            <p:nvPr userDrawn="1"/>
          </p:nvSpPr>
          <p:spPr bwMode="auto">
            <a:xfrm rot="19087588">
              <a:off x="6484284" y="4852481"/>
              <a:ext cx="713672" cy="707612"/>
            </a:xfrm>
            <a:custGeom>
              <a:avLst/>
              <a:gdLst>
                <a:gd name="T0" fmla="*/ 237 w 471"/>
                <a:gd name="T1" fmla="*/ 0 h 467"/>
                <a:gd name="T2" fmla="*/ 393 w 471"/>
                <a:gd name="T3" fmla="*/ 157 h 467"/>
                <a:gd name="T4" fmla="*/ 393 w 471"/>
                <a:gd name="T5" fmla="*/ 157 h 467"/>
                <a:gd name="T6" fmla="*/ 471 w 471"/>
                <a:gd name="T7" fmla="*/ 235 h 467"/>
                <a:gd name="T8" fmla="*/ 471 w 471"/>
                <a:gd name="T9" fmla="*/ 235 h 467"/>
                <a:gd name="T10" fmla="*/ 471 w 471"/>
                <a:gd name="T11" fmla="*/ 235 h 467"/>
                <a:gd name="T12" fmla="*/ 393 w 471"/>
                <a:gd name="T13" fmla="*/ 311 h 467"/>
                <a:gd name="T14" fmla="*/ 393 w 471"/>
                <a:gd name="T15" fmla="*/ 311 h 467"/>
                <a:gd name="T16" fmla="*/ 237 w 471"/>
                <a:gd name="T17" fmla="*/ 467 h 467"/>
                <a:gd name="T18" fmla="*/ 161 w 471"/>
                <a:gd name="T19" fmla="*/ 389 h 467"/>
                <a:gd name="T20" fmla="*/ 260 w 471"/>
                <a:gd name="T21" fmla="*/ 290 h 467"/>
                <a:gd name="T22" fmla="*/ 0 w 471"/>
                <a:gd name="T23" fmla="*/ 290 h 467"/>
                <a:gd name="T24" fmla="*/ 0 w 471"/>
                <a:gd name="T25" fmla="*/ 185 h 467"/>
                <a:gd name="T26" fmla="*/ 260 w 471"/>
                <a:gd name="T27" fmla="*/ 185 h 467"/>
                <a:gd name="T28" fmla="*/ 161 w 471"/>
                <a:gd name="T29" fmla="*/ 79 h 467"/>
                <a:gd name="T30" fmla="*/ 237 w 471"/>
                <a:gd name="T31" fmla="*/ 0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1" h="467">
                  <a:moveTo>
                    <a:pt x="237" y="0"/>
                  </a:moveTo>
                  <a:lnTo>
                    <a:pt x="393" y="157"/>
                  </a:lnTo>
                  <a:lnTo>
                    <a:pt x="393" y="157"/>
                  </a:lnTo>
                  <a:lnTo>
                    <a:pt x="471" y="235"/>
                  </a:lnTo>
                  <a:lnTo>
                    <a:pt x="471" y="235"/>
                  </a:lnTo>
                  <a:lnTo>
                    <a:pt x="471" y="235"/>
                  </a:lnTo>
                  <a:lnTo>
                    <a:pt x="393" y="311"/>
                  </a:lnTo>
                  <a:lnTo>
                    <a:pt x="393" y="311"/>
                  </a:lnTo>
                  <a:lnTo>
                    <a:pt x="237" y="467"/>
                  </a:lnTo>
                  <a:lnTo>
                    <a:pt x="161" y="389"/>
                  </a:lnTo>
                  <a:lnTo>
                    <a:pt x="260" y="290"/>
                  </a:lnTo>
                  <a:lnTo>
                    <a:pt x="0" y="290"/>
                  </a:lnTo>
                  <a:lnTo>
                    <a:pt x="0" y="185"/>
                  </a:lnTo>
                  <a:lnTo>
                    <a:pt x="260" y="185"/>
                  </a:lnTo>
                  <a:lnTo>
                    <a:pt x="161" y="79"/>
                  </a:lnTo>
                  <a:lnTo>
                    <a:pt x="23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60"/>
            <p:cNvSpPr>
              <a:spLocks noEditPoints="1"/>
            </p:cNvSpPr>
            <p:nvPr userDrawn="1"/>
          </p:nvSpPr>
          <p:spPr bwMode="auto">
            <a:xfrm>
              <a:off x="3527408" y="2942144"/>
              <a:ext cx="557793" cy="588850"/>
            </a:xfrm>
            <a:custGeom>
              <a:avLst/>
              <a:gdLst>
                <a:gd name="T0" fmla="*/ 239 w 449"/>
                <a:gd name="T1" fmla="*/ 190 h 474"/>
                <a:gd name="T2" fmla="*/ 286 w 449"/>
                <a:gd name="T3" fmla="*/ 237 h 474"/>
                <a:gd name="T4" fmla="*/ 49 w 449"/>
                <a:gd name="T5" fmla="*/ 474 h 474"/>
                <a:gd name="T6" fmla="*/ 0 w 449"/>
                <a:gd name="T7" fmla="*/ 427 h 474"/>
                <a:gd name="T8" fmla="*/ 191 w 449"/>
                <a:gd name="T9" fmla="*/ 237 h 474"/>
                <a:gd name="T10" fmla="*/ 0 w 449"/>
                <a:gd name="T11" fmla="*/ 47 h 474"/>
                <a:gd name="T12" fmla="*/ 47 w 449"/>
                <a:gd name="T13" fmla="*/ 0 h 474"/>
                <a:gd name="T14" fmla="*/ 239 w 449"/>
                <a:gd name="T15" fmla="*/ 190 h 474"/>
                <a:gd name="T16" fmla="*/ 239 w 449"/>
                <a:gd name="T17" fmla="*/ 190 h 474"/>
                <a:gd name="T18" fmla="*/ 355 w 449"/>
                <a:gd name="T19" fmla="*/ 237 h 474"/>
                <a:gd name="T20" fmla="*/ 165 w 449"/>
                <a:gd name="T21" fmla="*/ 47 h 474"/>
                <a:gd name="T22" fmla="*/ 213 w 449"/>
                <a:gd name="T23" fmla="*/ 0 h 474"/>
                <a:gd name="T24" fmla="*/ 402 w 449"/>
                <a:gd name="T25" fmla="*/ 190 h 474"/>
                <a:gd name="T26" fmla="*/ 402 w 449"/>
                <a:gd name="T27" fmla="*/ 190 h 474"/>
                <a:gd name="T28" fmla="*/ 449 w 449"/>
                <a:gd name="T29" fmla="*/ 237 h 474"/>
                <a:gd name="T30" fmla="*/ 213 w 449"/>
                <a:gd name="T31" fmla="*/ 474 h 474"/>
                <a:gd name="T32" fmla="*/ 165 w 449"/>
                <a:gd name="T33" fmla="*/ 427 h 474"/>
                <a:gd name="T34" fmla="*/ 355 w 449"/>
                <a:gd name="T35" fmla="*/ 237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49" h="474">
                  <a:moveTo>
                    <a:pt x="239" y="190"/>
                  </a:moveTo>
                  <a:lnTo>
                    <a:pt x="286" y="237"/>
                  </a:lnTo>
                  <a:lnTo>
                    <a:pt x="49" y="474"/>
                  </a:lnTo>
                  <a:lnTo>
                    <a:pt x="0" y="427"/>
                  </a:lnTo>
                  <a:lnTo>
                    <a:pt x="191" y="237"/>
                  </a:lnTo>
                  <a:lnTo>
                    <a:pt x="0" y="47"/>
                  </a:lnTo>
                  <a:lnTo>
                    <a:pt x="47" y="0"/>
                  </a:lnTo>
                  <a:lnTo>
                    <a:pt x="239" y="190"/>
                  </a:lnTo>
                  <a:lnTo>
                    <a:pt x="239" y="190"/>
                  </a:lnTo>
                  <a:close/>
                  <a:moveTo>
                    <a:pt x="355" y="237"/>
                  </a:moveTo>
                  <a:lnTo>
                    <a:pt x="165" y="47"/>
                  </a:lnTo>
                  <a:lnTo>
                    <a:pt x="213" y="0"/>
                  </a:lnTo>
                  <a:lnTo>
                    <a:pt x="402" y="190"/>
                  </a:lnTo>
                  <a:lnTo>
                    <a:pt x="402" y="190"/>
                  </a:lnTo>
                  <a:lnTo>
                    <a:pt x="449" y="237"/>
                  </a:lnTo>
                  <a:lnTo>
                    <a:pt x="213" y="474"/>
                  </a:lnTo>
                  <a:lnTo>
                    <a:pt x="165" y="427"/>
                  </a:lnTo>
                  <a:lnTo>
                    <a:pt x="355" y="23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63"/>
            <p:cNvSpPr>
              <a:spLocks noEditPoints="1"/>
            </p:cNvSpPr>
            <p:nvPr userDrawn="1"/>
          </p:nvSpPr>
          <p:spPr bwMode="auto">
            <a:xfrm>
              <a:off x="7150973" y="5233759"/>
              <a:ext cx="709126" cy="710642"/>
            </a:xfrm>
            <a:custGeom>
              <a:avLst/>
              <a:gdLst>
                <a:gd name="T0" fmla="*/ 99 w 198"/>
                <a:gd name="T1" fmla="*/ 0 h 198"/>
                <a:gd name="T2" fmla="*/ 0 w 198"/>
                <a:gd name="T3" fmla="*/ 99 h 198"/>
                <a:gd name="T4" fmla="*/ 99 w 198"/>
                <a:gd name="T5" fmla="*/ 198 h 198"/>
                <a:gd name="T6" fmla="*/ 198 w 198"/>
                <a:gd name="T7" fmla="*/ 99 h 198"/>
                <a:gd name="T8" fmla="*/ 99 w 198"/>
                <a:gd name="T9" fmla="*/ 0 h 198"/>
                <a:gd name="T10" fmla="*/ 151 w 198"/>
                <a:gd name="T11" fmla="*/ 159 h 198"/>
                <a:gd name="T12" fmla="*/ 146 w 198"/>
                <a:gd name="T13" fmla="*/ 164 h 198"/>
                <a:gd name="T14" fmla="*/ 54 w 198"/>
                <a:gd name="T15" fmla="*/ 164 h 198"/>
                <a:gd name="T16" fmla="*/ 49 w 198"/>
                <a:gd name="T17" fmla="*/ 159 h 198"/>
                <a:gd name="T18" fmla="*/ 49 w 198"/>
                <a:gd name="T19" fmla="*/ 149 h 198"/>
                <a:gd name="T20" fmla="*/ 54 w 198"/>
                <a:gd name="T21" fmla="*/ 144 h 198"/>
                <a:gd name="T22" fmla="*/ 146 w 198"/>
                <a:gd name="T23" fmla="*/ 144 h 198"/>
                <a:gd name="T24" fmla="*/ 151 w 198"/>
                <a:gd name="T25" fmla="*/ 149 h 198"/>
                <a:gd name="T26" fmla="*/ 151 w 198"/>
                <a:gd name="T27" fmla="*/ 159 h 198"/>
                <a:gd name="T28" fmla="*/ 100 w 198"/>
                <a:gd name="T29" fmla="*/ 134 h 198"/>
                <a:gd name="T30" fmla="*/ 48 w 198"/>
                <a:gd name="T31" fmla="*/ 76 h 198"/>
                <a:gd name="T32" fmla="*/ 75 w 198"/>
                <a:gd name="T33" fmla="*/ 76 h 198"/>
                <a:gd name="T34" fmla="*/ 75 w 198"/>
                <a:gd name="T35" fmla="*/ 28 h 198"/>
                <a:gd name="T36" fmla="*/ 123 w 198"/>
                <a:gd name="T37" fmla="*/ 28 h 198"/>
                <a:gd name="T38" fmla="*/ 123 w 198"/>
                <a:gd name="T39" fmla="*/ 76 h 198"/>
                <a:gd name="T40" fmla="*/ 152 w 198"/>
                <a:gd name="T41" fmla="*/ 76 h 198"/>
                <a:gd name="T42" fmla="*/ 100 w 198"/>
                <a:gd name="T43" fmla="*/ 134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8" h="198">
                  <a:moveTo>
                    <a:pt x="99" y="0"/>
                  </a:moveTo>
                  <a:cubicBezTo>
                    <a:pt x="44" y="0"/>
                    <a:pt x="0" y="44"/>
                    <a:pt x="0" y="99"/>
                  </a:cubicBezTo>
                  <a:cubicBezTo>
                    <a:pt x="0" y="154"/>
                    <a:pt x="44" y="198"/>
                    <a:pt x="99" y="198"/>
                  </a:cubicBezTo>
                  <a:cubicBezTo>
                    <a:pt x="154" y="198"/>
                    <a:pt x="198" y="154"/>
                    <a:pt x="198" y="99"/>
                  </a:cubicBezTo>
                  <a:cubicBezTo>
                    <a:pt x="198" y="44"/>
                    <a:pt x="154" y="0"/>
                    <a:pt x="99" y="0"/>
                  </a:cubicBezTo>
                  <a:close/>
                  <a:moveTo>
                    <a:pt x="151" y="159"/>
                  </a:moveTo>
                  <a:cubicBezTo>
                    <a:pt x="151" y="162"/>
                    <a:pt x="149" y="164"/>
                    <a:pt x="146" y="164"/>
                  </a:cubicBezTo>
                  <a:cubicBezTo>
                    <a:pt x="54" y="164"/>
                    <a:pt x="54" y="164"/>
                    <a:pt x="54" y="164"/>
                  </a:cubicBezTo>
                  <a:cubicBezTo>
                    <a:pt x="51" y="164"/>
                    <a:pt x="49" y="162"/>
                    <a:pt x="49" y="159"/>
                  </a:cubicBezTo>
                  <a:cubicBezTo>
                    <a:pt x="49" y="149"/>
                    <a:pt x="49" y="149"/>
                    <a:pt x="49" y="149"/>
                  </a:cubicBezTo>
                  <a:cubicBezTo>
                    <a:pt x="49" y="146"/>
                    <a:pt x="51" y="144"/>
                    <a:pt x="54" y="144"/>
                  </a:cubicBezTo>
                  <a:cubicBezTo>
                    <a:pt x="146" y="144"/>
                    <a:pt x="146" y="144"/>
                    <a:pt x="146" y="144"/>
                  </a:cubicBezTo>
                  <a:cubicBezTo>
                    <a:pt x="149" y="144"/>
                    <a:pt x="151" y="146"/>
                    <a:pt x="151" y="149"/>
                  </a:cubicBezTo>
                  <a:lnTo>
                    <a:pt x="151" y="159"/>
                  </a:lnTo>
                  <a:close/>
                  <a:moveTo>
                    <a:pt x="100" y="134"/>
                  </a:moveTo>
                  <a:cubicBezTo>
                    <a:pt x="48" y="76"/>
                    <a:pt x="48" y="76"/>
                    <a:pt x="48" y="76"/>
                  </a:cubicBezTo>
                  <a:cubicBezTo>
                    <a:pt x="75" y="76"/>
                    <a:pt x="75" y="76"/>
                    <a:pt x="75" y="76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123" y="28"/>
                    <a:pt x="123" y="28"/>
                    <a:pt x="123" y="28"/>
                  </a:cubicBezTo>
                  <a:cubicBezTo>
                    <a:pt x="123" y="76"/>
                    <a:pt x="123" y="76"/>
                    <a:pt x="123" y="76"/>
                  </a:cubicBezTo>
                  <a:cubicBezTo>
                    <a:pt x="152" y="76"/>
                    <a:pt x="152" y="76"/>
                    <a:pt x="152" y="76"/>
                  </a:cubicBezTo>
                  <a:lnTo>
                    <a:pt x="100" y="1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68"/>
            <p:cNvSpPr>
              <a:spLocks noEditPoints="1"/>
            </p:cNvSpPr>
            <p:nvPr userDrawn="1"/>
          </p:nvSpPr>
          <p:spPr bwMode="auto">
            <a:xfrm rot="977728">
              <a:off x="7964340" y="4160659"/>
              <a:ext cx="716703" cy="689429"/>
            </a:xfrm>
            <a:custGeom>
              <a:avLst/>
              <a:gdLst>
                <a:gd name="T0" fmla="*/ 186 w 200"/>
                <a:gd name="T1" fmla="*/ 77 h 192"/>
                <a:gd name="T2" fmla="*/ 182 w 200"/>
                <a:gd name="T3" fmla="*/ 37 h 192"/>
                <a:gd name="T4" fmla="*/ 149 w 200"/>
                <a:gd name="T5" fmla="*/ 0 h 192"/>
                <a:gd name="T6" fmla="*/ 68 w 200"/>
                <a:gd name="T7" fmla="*/ 20 h 192"/>
                <a:gd name="T8" fmla="*/ 68 w 200"/>
                <a:gd name="T9" fmla="*/ 21 h 192"/>
                <a:gd name="T10" fmla="*/ 68 w 200"/>
                <a:gd name="T11" fmla="*/ 1 h 192"/>
                <a:gd name="T12" fmla="*/ 48 w 200"/>
                <a:gd name="T13" fmla="*/ 1 h 192"/>
                <a:gd name="T14" fmla="*/ 28 w 200"/>
                <a:gd name="T15" fmla="*/ 1 h 192"/>
                <a:gd name="T16" fmla="*/ 20 w 200"/>
                <a:gd name="T17" fmla="*/ 1 h 192"/>
                <a:gd name="T18" fmla="*/ 0 w 200"/>
                <a:gd name="T19" fmla="*/ 21 h 192"/>
                <a:gd name="T20" fmla="*/ 0 w 200"/>
                <a:gd name="T21" fmla="*/ 113 h 192"/>
                <a:gd name="T22" fmla="*/ 20 w 200"/>
                <a:gd name="T23" fmla="*/ 133 h 192"/>
                <a:gd name="T24" fmla="*/ 28 w 200"/>
                <a:gd name="T25" fmla="*/ 133 h 192"/>
                <a:gd name="T26" fmla="*/ 48 w 200"/>
                <a:gd name="T27" fmla="*/ 133 h 192"/>
                <a:gd name="T28" fmla="*/ 68 w 200"/>
                <a:gd name="T29" fmla="*/ 133 h 192"/>
                <a:gd name="T30" fmla="*/ 68 w 200"/>
                <a:gd name="T31" fmla="*/ 113 h 192"/>
                <a:gd name="T32" fmla="*/ 68 w 200"/>
                <a:gd name="T33" fmla="*/ 113 h 192"/>
                <a:gd name="T34" fmla="*/ 125 w 200"/>
                <a:gd name="T35" fmla="*/ 190 h 192"/>
                <a:gd name="T36" fmla="*/ 153 w 200"/>
                <a:gd name="T37" fmla="*/ 124 h 192"/>
                <a:gd name="T38" fmla="*/ 197 w 200"/>
                <a:gd name="T39" fmla="*/ 102 h 192"/>
                <a:gd name="T40" fmla="*/ 186 w 200"/>
                <a:gd name="T41" fmla="*/ 77 h 192"/>
                <a:gd name="T42" fmla="*/ 138 w 200"/>
                <a:gd name="T43" fmla="*/ 114 h 192"/>
                <a:gd name="T44" fmla="*/ 132 w 200"/>
                <a:gd name="T45" fmla="*/ 179 h 192"/>
                <a:gd name="T46" fmla="*/ 68 w 200"/>
                <a:gd name="T47" fmla="*/ 98 h 192"/>
                <a:gd name="T48" fmla="*/ 68 w 200"/>
                <a:gd name="T49" fmla="*/ 90 h 192"/>
                <a:gd name="T50" fmla="*/ 68 w 200"/>
                <a:gd name="T51" fmla="*/ 35 h 192"/>
                <a:gd name="T52" fmla="*/ 148 w 200"/>
                <a:gd name="T53" fmla="*/ 13 h 192"/>
                <a:gd name="T54" fmla="*/ 165 w 200"/>
                <a:gd name="T55" fmla="*/ 41 h 192"/>
                <a:gd name="T56" fmla="*/ 170 w 200"/>
                <a:gd name="T57" fmla="*/ 78 h 192"/>
                <a:gd name="T58" fmla="*/ 182 w 200"/>
                <a:gd name="T59" fmla="*/ 100 h 192"/>
                <a:gd name="T60" fmla="*/ 138 w 200"/>
                <a:gd name="T61" fmla="*/ 11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00" h="192">
                  <a:moveTo>
                    <a:pt x="186" y="77"/>
                  </a:moveTo>
                  <a:cubicBezTo>
                    <a:pt x="200" y="74"/>
                    <a:pt x="196" y="39"/>
                    <a:pt x="182" y="37"/>
                  </a:cubicBezTo>
                  <a:cubicBezTo>
                    <a:pt x="185" y="28"/>
                    <a:pt x="186" y="0"/>
                    <a:pt x="149" y="0"/>
                  </a:cubicBezTo>
                  <a:cubicBezTo>
                    <a:pt x="105" y="0"/>
                    <a:pt x="97" y="19"/>
                    <a:pt x="68" y="20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1"/>
                    <a:pt x="68" y="1"/>
                    <a:pt x="6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9" y="1"/>
                    <a:pt x="0" y="10"/>
                    <a:pt x="0" y="21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24"/>
                    <a:pt x="9" y="133"/>
                    <a:pt x="20" y="133"/>
                  </a:cubicBezTo>
                  <a:cubicBezTo>
                    <a:pt x="28" y="133"/>
                    <a:pt x="28" y="133"/>
                    <a:pt x="28" y="133"/>
                  </a:cubicBezTo>
                  <a:cubicBezTo>
                    <a:pt x="48" y="133"/>
                    <a:pt x="48" y="133"/>
                    <a:pt x="48" y="133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115" y="131"/>
                    <a:pt x="113" y="190"/>
                    <a:pt x="125" y="190"/>
                  </a:cubicBezTo>
                  <a:cubicBezTo>
                    <a:pt x="196" y="192"/>
                    <a:pt x="153" y="124"/>
                    <a:pt x="153" y="124"/>
                  </a:cubicBezTo>
                  <a:cubicBezTo>
                    <a:pt x="153" y="124"/>
                    <a:pt x="193" y="138"/>
                    <a:pt x="197" y="102"/>
                  </a:cubicBezTo>
                  <a:cubicBezTo>
                    <a:pt x="196" y="92"/>
                    <a:pt x="197" y="87"/>
                    <a:pt x="186" y="77"/>
                  </a:cubicBezTo>
                  <a:close/>
                  <a:moveTo>
                    <a:pt x="138" y="114"/>
                  </a:moveTo>
                  <a:cubicBezTo>
                    <a:pt x="138" y="114"/>
                    <a:pt x="171" y="180"/>
                    <a:pt x="132" y="179"/>
                  </a:cubicBezTo>
                  <a:cubicBezTo>
                    <a:pt x="125" y="179"/>
                    <a:pt x="128" y="118"/>
                    <a:pt x="68" y="98"/>
                  </a:cubicBezTo>
                  <a:cubicBezTo>
                    <a:pt x="68" y="98"/>
                    <a:pt x="68" y="95"/>
                    <a:pt x="68" y="90"/>
                  </a:cubicBezTo>
                  <a:cubicBezTo>
                    <a:pt x="68" y="35"/>
                    <a:pt x="68" y="35"/>
                    <a:pt x="68" y="35"/>
                  </a:cubicBezTo>
                  <a:cubicBezTo>
                    <a:pt x="91" y="35"/>
                    <a:pt x="118" y="13"/>
                    <a:pt x="148" y="13"/>
                  </a:cubicBezTo>
                  <a:cubicBezTo>
                    <a:pt x="173" y="12"/>
                    <a:pt x="170" y="34"/>
                    <a:pt x="165" y="41"/>
                  </a:cubicBezTo>
                  <a:cubicBezTo>
                    <a:pt x="185" y="48"/>
                    <a:pt x="180" y="76"/>
                    <a:pt x="170" y="78"/>
                  </a:cubicBezTo>
                  <a:cubicBezTo>
                    <a:pt x="179" y="90"/>
                    <a:pt x="181" y="93"/>
                    <a:pt x="182" y="100"/>
                  </a:cubicBezTo>
                  <a:cubicBezTo>
                    <a:pt x="179" y="123"/>
                    <a:pt x="138" y="114"/>
                    <a:pt x="138" y="1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70"/>
            <p:cNvSpPr>
              <a:spLocks noEditPoints="1"/>
            </p:cNvSpPr>
            <p:nvPr userDrawn="1"/>
          </p:nvSpPr>
          <p:spPr bwMode="auto">
            <a:xfrm rot="2321078">
              <a:off x="7174118" y="4344024"/>
              <a:ext cx="716703" cy="710642"/>
            </a:xfrm>
            <a:custGeom>
              <a:avLst/>
              <a:gdLst>
                <a:gd name="T0" fmla="*/ 179 w 200"/>
                <a:gd name="T1" fmla="*/ 160 h 198"/>
                <a:gd name="T2" fmla="*/ 181 w 200"/>
                <a:gd name="T3" fmla="*/ 198 h 198"/>
                <a:gd name="T4" fmla="*/ 147 w 200"/>
                <a:gd name="T5" fmla="*/ 174 h 198"/>
                <a:gd name="T6" fmla="*/ 140 w 200"/>
                <a:gd name="T7" fmla="*/ 175 h 198"/>
                <a:gd name="T8" fmla="*/ 81 w 200"/>
                <a:gd name="T9" fmla="*/ 115 h 198"/>
                <a:gd name="T10" fmla="*/ 140 w 200"/>
                <a:gd name="T11" fmla="*/ 55 h 198"/>
                <a:gd name="T12" fmla="*/ 200 w 200"/>
                <a:gd name="T13" fmla="*/ 115 h 198"/>
                <a:gd name="T14" fmla="*/ 179 w 200"/>
                <a:gd name="T15" fmla="*/ 160 h 198"/>
                <a:gd name="T16" fmla="*/ 140 w 200"/>
                <a:gd name="T17" fmla="*/ 70 h 198"/>
                <a:gd name="T18" fmla="*/ 96 w 200"/>
                <a:gd name="T19" fmla="*/ 114 h 198"/>
                <a:gd name="T20" fmla="*/ 140 w 200"/>
                <a:gd name="T21" fmla="*/ 158 h 198"/>
                <a:gd name="T22" fmla="*/ 146 w 200"/>
                <a:gd name="T23" fmla="*/ 158 h 198"/>
                <a:gd name="T24" fmla="*/ 168 w 200"/>
                <a:gd name="T25" fmla="*/ 173 h 198"/>
                <a:gd name="T26" fmla="*/ 169 w 200"/>
                <a:gd name="T27" fmla="*/ 147 h 198"/>
                <a:gd name="T28" fmla="*/ 184 w 200"/>
                <a:gd name="T29" fmla="*/ 114 h 198"/>
                <a:gd name="T30" fmla="*/ 140 w 200"/>
                <a:gd name="T31" fmla="*/ 70 h 198"/>
                <a:gd name="T32" fmla="*/ 69 w 200"/>
                <a:gd name="T33" fmla="*/ 119 h 198"/>
                <a:gd name="T34" fmla="*/ 79 w 200"/>
                <a:gd name="T35" fmla="*/ 157 h 198"/>
                <a:gd name="T36" fmla="*/ 79 w 200"/>
                <a:gd name="T37" fmla="*/ 157 h 198"/>
                <a:gd name="T38" fmla="*/ 69 w 200"/>
                <a:gd name="T39" fmla="*/ 156 h 198"/>
                <a:gd name="T40" fmla="*/ 24 w 200"/>
                <a:gd name="T41" fmla="*/ 187 h 198"/>
                <a:gd name="T42" fmla="*/ 27 w 200"/>
                <a:gd name="T43" fmla="*/ 138 h 198"/>
                <a:gd name="T44" fmla="*/ 0 w 200"/>
                <a:gd name="T45" fmla="*/ 78 h 198"/>
                <a:gd name="T46" fmla="*/ 79 w 200"/>
                <a:gd name="T47" fmla="*/ 0 h 198"/>
                <a:gd name="T48" fmla="*/ 150 w 200"/>
                <a:gd name="T49" fmla="*/ 46 h 198"/>
                <a:gd name="T50" fmla="*/ 142 w 200"/>
                <a:gd name="T51" fmla="*/ 45 h 198"/>
                <a:gd name="T52" fmla="*/ 69 w 200"/>
                <a:gd name="T53" fmla="*/ 119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0" h="198">
                  <a:moveTo>
                    <a:pt x="179" y="160"/>
                  </a:moveTo>
                  <a:cubicBezTo>
                    <a:pt x="181" y="198"/>
                    <a:pt x="181" y="198"/>
                    <a:pt x="181" y="198"/>
                  </a:cubicBezTo>
                  <a:cubicBezTo>
                    <a:pt x="147" y="174"/>
                    <a:pt x="147" y="174"/>
                    <a:pt x="147" y="174"/>
                  </a:cubicBezTo>
                  <a:cubicBezTo>
                    <a:pt x="145" y="174"/>
                    <a:pt x="143" y="175"/>
                    <a:pt x="140" y="175"/>
                  </a:cubicBezTo>
                  <a:cubicBezTo>
                    <a:pt x="107" y="175"/>
                    <a:pt x="81" y="148"/>
                    <a:pt x="81" y="115"/>
                  </a:cubicBezTo>
                  <a:cubicBezTo>
                    <a:pt x="81" y="82"/>
                    <a:pt x="107" y="55"/>
                    <a:pt x="140" y="55"/>
                  </a:cubicBezTo>
                  <a:cubicBezTo>
                    <a:pt x="173" y="55"/>
                    <a:pt x="200" y="82"/>
                    <a:pt x="200" y="115"/>
                  </a:cubicBezTo>
                  <a:cubicBezTo>
                    <a:pt x="200" y="133"/>
                    <a:pt x="192" y="149"/>
                    <a:pt x="179" y="160"/>
                  </a:cubicBezTo>
                  <a:close/>
                  <a:moveTo>
                    <a:pt x="140" y="70"/>
                  </a:moveTo>
                  <a:cubicBezTo>
                    <a:pt x="116" y="70"/>
                    <a:pt x="96" y="90"/>
                    <a:pt x="96" y="114"/>
                  </a:cubicBezTo>
                  <a:cubicBezTo>
                    <a:pt x="96" y="138"/>
                    <a:pt x="116" y="158"/>
                    <a:pt x="140" y="158"/>
                  </a:cubicBezTo>
                  <a:cubicBezTo>
                    <a:pt x="142" y="158"/>
                    <a:pt x="144" y="158"/>
                    <a:pt x="146" y="158"/>
                  </a:cubicBezTo>
                  <a:cubicBezTo>
                    <a:pt x="168" y="173"/>
                    <a:pt x="168" y="173"/>
                    <a:pt x="168" y="173"/>
                  </a:cubicBezTo>
                  <a:cubicBezTo>
                    <a:pt x="169" y="147"/>
                    <a:pt x="169" y="147"/>
                    <a:pt x="169" y="147"/>
                  </a:cubicBezTo>
                  <a:cubicBezTo>
                    <a:pt x="178" y="139"/>
                    <a:pt x="184" y="127"/>
                    <a:pt x="184" y="114"/>
                  </a:cubicBezTo>
                  <a:cubicBezTo>
                    <a:pt x="184" y="90"/>
                    <a:pt x="164" y="70"/>
                    <a:pt x="140" y="70"/>
                  </a:cubicBezTo>
                  <a:close/>
                  <a:moveTo>
                    <a:pt x="69" y="119"/>
                  </a:moveTo>
                  <a:cubicBezTo>
                    <a:pt x="69" y="133"/>
                    <a:pt x="72" y="146"/>
                    <a:pt x="79" y="157"/>
                  </a:cubicBezTo>
                  <a:cubicBezTo>
                    <a:pt x="79" y="157"/>
                    <a:pt x="79" y="157"/>
                    <a:pt x="79" y="157"/>
                  </a:cubicBezTo>
                  <a:cubicBezTo>
                    <a:pt x="75" y="157"/>
                    <a:pt x="72" y="156"/>
                    <a:pt x="69" y="156"/>
                  </a:cubicBezTo>
                  <a:cubicBezTo>
                    <a:pt x="24" y="187"/>
                    <a:pt x="24" y="187"/>
                    <a:pt x="24" y="187"/>
                  </a:cubicBezTo>
                  <a:cubicBezTo>
                    <a:pt x="27" y="138"/>
                    <a:pt x="27" y="138"/>
                    <a:pt x="27" y="138"/>
                  </a:cubicBezTo>
                  <a:cubicBezTo>
                    <a:pt x="11" y="123"/>
                    <a:pt x="0" y="102"/>
                    <a:pt x="0" y="78"/>
                  </a:cubicBezTo>
                  <a:cubicBezTo>
                    <a:pt x="0" y="35"/>
                    <a:pt x="35" y="0"/>
                    <a:pt x="79" y="0"/>
                  </a:cubicBezTo>
                  <a:cubicBezTo>
                    <a:pt x="110" y="0"/>
                    <a:pt x="138" y="19"/>
                    <a:pt x="150" y="46"/>
                  </a:cubicBezTo>
                  <a:cubicBezTo>
                    <a:pt x="147" y="45"/>
                    <a:pt x="145" y="45"/>
                    <a:pt x="142" y="45"/>
                  </a:cubicBezTo>
                  <a:cubicBezTo>
                    <a:pt x="101" y="45"/>
                    <a:pt x="69" y="78"/>
                    <a:pt x="69" y="1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71"/>
            <p:cNvSpPr>
              <a:spLocks noEditPoints="1"/>
            </p:cNvSpPr>
            <p:nvPr userDrawn="1"/>
          </p:nvSpPr>
          <p:spPr bwMode="auto">
            <a:xfrm>
              <a:off x="5169815" y="2199313"/>
              <a:ext cx="637911" cy="707612"/>
            </a:xfrm>
            <a:custGeom>
              <a:avLst/>
              <a:gdLst>
                <a:gd name="T0" fmla="*/ 157 w 178"/>
                <a:gd name="T1" fmla="*/ 53 h 197"/>
                <a:gd name="T2" fmla="*/ 125 w 178"/>
                <a:gd name="T3" fmla="*/ 21 h 197"/>
                <a:gd name="T4" fmla="*/ 141 w 178"/>
                <a:gd name="T5" fmla="*/ 5 h 197"/>
                <a:gd name="T6" fmla="*/ 160 w 178"/>
                <a:gd name="T7" fmla="*/ 5 h 197"/>
                <a:gd name="T8" fmla="*/ 173 w 178"/>
                <a:gd name="T9" fmla="*/ 18 h 197"/>
                <a:gd name="T10" fmla="*/ 173 w 178"/>
                <a:gd name="T11" fmla="*/ 37 h 197"/>
                <a:gd name="T12" fmla="*/ 157 w 178"/>
                <a:gd name="T13" fmla="*/ 53 h 197"/>
                <a:gd name="T14" fmla="*/ 65 w 178"/>
                <a:gd name="T15" fmla="*/ 144 h 197"/>
                <a:gd name="T16" fmla="*/ 33 w 178"/>
                <a:gd name="T17" fmla="*/ 113 h 197"/>
                <a:gd name="T18" fmla="*/ 119 w 178"/>
                <a:gd name="T19" fmla="*/ 28 h 197"/>
                <a:gd name="T20" fmla="*/ 151 w 178"/>
                <a:gd name="T21" fmla="*/ 59 h 197"/>
                <a:gd name="T22" fmla="*/ 65 w 178"/>
                <a:gd name="T23" fmla="*/ 144 h 197"/>
                <a:gd name="T24" fmla="*/ 8 w 178"/>
                <a:gd name="T25" fmla="*/ 170 h 197"/>
                <a:gd name="T26" fmla="*/ 27 w 178"/>
                <a:gd name="T27" fmla="*/ 119 h 197"/>
                <a:gd name="T28" fmla="*/ 59 w 178"/>
                <a:gd name="T29" fmla="*/ 150 h 197"/>
                <a:gd name="T30" fmla="*/ 8 w 178"/>
                <a:gd name="T31" fmla="*/ 170 h 197"/>
                <a:gd name="T32" fmla="*/ 150 w 178"/>
                <a:gd name="T33" fmla="*/ 181 h 197"/>
                <a:gd name="T34" fmla="*/ 158 w 178"/>
                <a:gd name="T35" fmla="*/ 189 h 197"/>
                <a:gd name="T36" fmla="*/ 150 w 178"/>
                <a:gd name="T37" fmla="*/ 197 h 197"/>
                <a:gd name="T38" fmla="*/ 8 w 178"/>
                <a:gd name="T39" fmla="*/ 197 h 197"/>
                <a:gd name="T40" fmla="*/ 0 w 178"/>
                <a:gd name="T41" fmla="*/ 189 h 197"/>
                <a:gd name="T42" fmla="*/ 8 w 178"/>
                <a:gd name="T43" fmla="*/ 181 h 197"/>
                <a:gd name="T44" fmla="*/ 150 w 178"/>
                <a:gd name="T45" fmla="*/ 181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8" h="197">
                  <a:moveTo>
                    <a:pt x="157" y="53"/>
                  </a:moveTo>
                  <a:cubicBezTo>
                    <a:pt x="125" y="21"/>
                    <a:pt x="125" y="21"/>
                    <a:pt x="125" y="21"/>
                  </a:cubicBezTo>
                  <a:cubicBezTo>
                    <a:pt x="141" y="5"/>
                    <a:pt x="141" y="5"/>
                    <a:pt x="141" y="5"/>
                  </a:cubicBezTo>
                  <a:cubicBezTo>
                    <a:pt x="146" y="0"/>
                    <a:pt x="155" y="0"/>
                    <a:pt x="160" y="5"/>
                  </a:cubicBezTo>
                  <a:cubicBezTo>
                    <a:pt x="173" y="18"/>
                    <a:pt x="173" y="18"/>
                    <a:pt x="173" y="18"/>
                  </a:cubicBezTo>
                  <a:cubicBezTo>
                    <a:pt x="178" y="23"/>
                    <a:pt x="178" y="32"/>
                    <a:pt x="173" y="37"/>
                  </a:cubicBezTo>
                  <a:lnTo>
                    <a:pt x="157" y="53"/>
                  </a:lnTo>
                  <a:close/>
                  <a:moveTo>
                    <a:pt x="65" y="144"/>
                  </a:moveTo>
                  <a:cubicBezTo>
                    <a:pt x="33" y="113"/>
                    <a:pt x="33" y="113"/>
                    <a:pt x="33" y="113"/>
                  </a:cubicBezTo>
                  <a:cubicBezTo>
                    <a:pt x="119" y="28"/>
                    <a:pt x="119" y="28"/>
                    <a:pt x="119" y="28"/>
                  </a:cubicBezTo>
                  <a:cubicBezTo>
                    <a:pt x="151" y="59"/>
                    <a:pt x="151" y="59"/>
                    <a:pt x="151" y="59"/>
                  </a:cubicBezTo>
                  <a:lnTo>
                    <a:pt x="65" y="144"/>
                  </a:lnTo>
                  <a:close/>
                  <a:moveTo>
                    <a:pt x="8" y="170"/>
                  </a:moveTo>
                  <a:cubicBezTo>
                    <a:pt x="27" y="119"/>
                    <a:pt x="27" y="119"/>
                    <a:pt x="27" y="119"/>
                  </a:cubicBezTo>
                  <a:cubicBezTo>
                    <a:pt x="59" y="150"/>
                    <a:pt x="59" y="150"/>
                    <a:pt x="59" y="150"/>
                  </a:cubicBezTo>
                  <a:lnTo>
                    <a:pt x="8" y="170"/>
                  </a:lnTo>
                  <a:close/>
                  <a:moveTo>
                    <a:pt x="150" y="181"/>
                  </a:moveTo>
                  <a:cubicBezTo>
                    <a:pt x="154" y="181"/>
                    <a:pt x="158" y="185"/>
                    <a:pt x="158" y="189"/>
                  </a:cubicBezTo>
                  <a:cubicBezTo>
                    <a:pt x="158" y="194"/>
                    <a:pt x="154" y="197"/>
                    <a:pt x="150" y="197"/>
                  </a:cubicBezTo>
                  <a:cubicBezTo>
                    <a:pt x="8" y="197"/>
                    <a:pt x="8" y="197"/>
                    <a:pt x="8" y="197"/>
                  </a:cubicBezTo>
                  <a:cubicBezTo>
                    <a:pt x="4" y="197"/>
                    <a:pt x="0" y="194"/>
                    <a:pt x="0" y="189"/>
                  </a:cubicBezTo>
                  <a:cubicBezTo>
                    <a:pt x="0" y="185"/>
                    <a:pt x="4" y="181"/>
                    <a:pt x="8" y="181"/>
                  </a:cubicBezTo>
                  <a:lnTo>
                    <a:pt x="150" y="18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72"/>
            <p:cNvSpPr>
              <a:spLocks noEditPoints="1"/>
            </p:cNvSpPr>
            <p:nvPr userDrawn="1"/>
          </p:nvSpPr>
          <p:spPr bwMode="auto">
            <a:xfrm rot="3251596">
              <a:off x="8206647" y="3420644"/>
              <a:ext cx="413216" cy="363526"/>
            </a:xfrm>
            <a:custGeom>
              <a:avLst/>
              <a:gdLst>
                <a:gd name="T0" fmla="*/ 180 w 200"/>
                <a:gd name="T1" fmla="*/ 176 h 176"/>
                <a:gd name="T2" fmla="*/ 20 w 200"/>
                <a:gd name="T3" fmla="*/ 176 h 176"/>
                <a:gd name="T4" fmla="*/ 0 w 200"/>
                <a:gd name="T5" fmla="*/ 156 h 176"/>
                <a:gd name="T6" fmla="*/ 0 w 200"/>
                <a:gd name="T7" fmla="*/ 20 h 176"/>
                <a:gd name="T8" fmla="*/ 20 w 200"/>
                <a:gd name="T9" fmla="*/ 0 h 176"/>
                <a:gd name="T10" fmla="*/ 180 w 200"/>
                <a:gd name="T11" fmla="*/ 0 h 176"/>
                <a:gd name="T12" fmla="*/ 200 w 200"/>
                <a:gd name="T13" fmla="*/ 20 h 176"/>
                <a:gd name="T14" fmla="*/ 200 w 200"/>
                <a:gd name="T15" fmla="*/ 156 h 176"/>
                <a:gd name="T16" fmla="*/ 180 w 200"/>
                <a:gd name="T17" fmla="*/ 176 h 176"/>
                <a:gd name="T18" fmla="*/ 36 w 200"/>
                <a:gd name="T19" fmla="*/ 160 h 176"/>
                <a:gd name="T20" fmla="*/ 164 w 200"/>
                <a:gd name="T21" fmla="*/ 160 h 176"/>
                <a:gd name="T22" fmla="*/ 182 w 200"/>
                <a:gd name="T23" fmla="*/ 147 h 176"/>
                <a:gd name="T24" fmla="*/ 131 w 200"/>
                <a:gd name="T25" fmla="*/ 103 h 176"/>
                <a:gd name="T26" fmla="*/ 100 w 200"/>
                <a:gd name="T27" fmla="*/ 129 h 176"/>
                <a:gd name="T28" fmla="*/ 69 w 200"/>
                <a:gd name="T29" fmla="*/ 103 h 176"/>
                <a:gd name="T30" fmla="*/ 18 w 200"/>
                <a:gd name="T31" fmla="*/ 148 h 176"/>
                <a:gd name="T32" fmla="*/ 36 w 200"/>
                <a:gd name="T33" fmla="*/ 160 h 176"/>
                <a:gd name="T34" fmla="*/ 145 w 200"/>
                <a:gd name="T35" fmla="*/ 90 h 176"/>
                <a:gd name="T36" fmla="*/ 184 w 200"/>
                <a:gd name="T37" fmla="*/ 125 h 176"/>
                <a:gd name="T38" fmla="*/ 184 w 200"/>
                <a:gd name="T39" fmla="*/ 56 h 176"/>
                <a:gd name="T40" fmla="*/ 145 w 200"/>
                <a:gd name="T41" fmla="*/ 90 h 176"/>
                <a:gd name="T42" fmla="*/ 55 w 200"/>
                <a:gd name="T43" fmla="*/ 90 h 176"/>
                <a:gd name="T44" fmla="*/ 16 w 200"/>
                <a:gd name="T45" fmla="*/ 55 h 176"/>
                <a:gd name="T46" fmla="*/ 16 w 200"/>
                <a:gd name="T47" fmla="*/ 126 h 176"/>
                <a:gd name="T48" fmla="*/ 55 w 200"/>
                <a:gd name="T49" fmla="*/ 90 h 176"/>
                <a:gd name="T50" fmla="*/ 164 w 200"/>
                <a:gd name="T51" fmla="*/ 16 h 176"/>
                <a:gd name="T52" fmla="*/ 36 w 200"/>
                <a:gd name="T53" fmla="*/ 16 h 176"/>
                <a:gd name="T54" fmla="*/ 16 w 200"/>
                <a:gd name="T55" fmla="*/ 31 h 176"/>
                <a:gd name="T56" fmla="*/ 100 w 200"/>
                <a:gd name="T57" fmla="*/ 106 h 176"/>
                <a:gd name="T58" fmla="*/ 183 w 200"/>
                <a:gd name="T59" fmla="*/ 33 h 176"/>
                <a:gd name="T60" fmla="*/ 164 w 200"/>
                <a:gd name="T61" fmla="*/ 1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00" h="176">
                  <a:moveTo>
                    <a:pt x="180" y="176"/>
                  </a:moveTo>
                  <a:cubicBezTo>
                    <a:pt x="20" y="176"/>
                    <a:pt x="20" y="176"/>
                    <a:pt x="20" y="176"/>
                  </a:cubicBezTo>
                  <a:cubicBezTo>
                    <a:pt x="8" y="176"/>
                    <a:pt x="0" y="167"/>
                    <a:pt x="0" y="156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8" y="0"/>
                    <a:pt x="20" y="0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91" y="0"/>
                    <a:pt x="200" y="9"/>
                    <a:pt x="200" y="20"/>
                  </a:cubicBezTo>
                  <a:cubicBezTo>
                    <a:pt x="200" y="156"/>
                    <a:pt x="200" y="156"/>
                    <a:pt x="200" y="156"/>
                  </a:cubicBezTo>
                  <a:cubicBezTo>
                    <a:pt x="200" y="167"/>
                    <a:pt x="191" y="176"/>
                    <a:pt x="180" y="176"/>
                  </a:cubicBezTo>
                  <a:close/>
                  <a:moveTo>
                    <a:pt x="36" y="160"/>
                  </a:moveTo>
                  <a:cubicBezTo>
                    <a:pt x="164" y="160"/>
                    <a:pt x="164" y="160"/>
                    <a:pt x="164" y="160"/>
                  </a:cubicBezTo>
                  <a:cubicBezTo>
                    <a:pt x="172" y="160"/>
                    <a:pt x="179" y="154"/>
                    <a:pt x="182" y="147"/>
                  </a:cubicBezTo>
                  <a:cubicBezTo>
                    <a:pt x="131" y="103"/>
                    <a:pt x="131" y="103"/>
                    <a:pt x="131" y="103"/>
                  </a:cubicBezTo>
                  <a:cubicBezTo>
                    <a:pt x="100" y="129"/>
                    <a:pt x="100" y="129"/>
                    <a:pt x="100" y="129"/>
                  </a:cubicBezTo>
                  <a:cubicBezTo>
                    <a:pt x="69" y="103"/>
                    <a:pt x="69" y="103"/>
                    <a:pt x="69" y="103"/>
                  </a:cubicBezTo>
                  <a:cubicBezTo>
                    <a:pt x="18" y="148"/>
                    <a:pt x="18" y="148"/>
                    <a:pt x="18" y="148"/>
                  </a:cubicBezTo>
                  <a:cubicBezTo>
                    <a:pt x="21" y="155"/>
                    <a:pt x="28" y="160"/>
                    <a:pt x="36" y="160"/>
                  </a:cubicBezTo>
                  <a:close/>
                  <a:moveTo>
                    <a:pt x="145" y="90"/>
                  </a:moveTo>
                  <a:cubicBezTo>
                    <a:pt x="184" y="125"/>
                    <a:pt x="184" y="125"/>
                    <a:pt x="184" y="125"/>
                  </a:cubicBezTo>
                  <a:cubicBezTo>
                    <a:pt x="184" y="56"/>
                    <a:pt x="184" y="56"/>
                    <a:pt x="184" y="56"/>
                  </a:cubicBezTo>
                  <a:lnTo>
                    <a:pt x="145" y="90"/>
                  </a:lnTo>
                  <a:close/>
                  <a:moveTo>
                    <a:pt x="55" y="90"/>
                  </a:moveTo>
                  <a:cubicBezTo>
                    <a:pt x="16" y="55"/>
                    <a:pt x="16" y="55"/>
                    <a:pt x="16" y="55"/>
                  </a:cubicBezTo>
                  <a:cubicBezTo>
                    <a:pt x="16" y="126"/>
                    <a:pt x="16" y="126"/>
                    <a:pt x="16" y="126"/>
                  </a:cubicBezTo>
                  <a:lnTo>
                    <a:pt x="55" y="90"/>
                  </a:lnTo>
                  <a:close/>
                  <a:moveTo>
                    <a:pt x="164" y="16"/>
                  </a:moveTo>
                  <a:cubicBezTo>
                    <a:pt x="36" y="16"/>
                    <a:pt x="36" y="16"/>
                    <a:pt x="36" y="16"/>
                  </a:cubicBezTo>
                  <a:cubicBezTo>
                    <a:pt x="26" y="16"/>
                    <a:pt x="18" y="22"/>
                    <a:pt x="16" y="31"/>
                  </a:cubicBezTo>
                  <a:cubicBezTo>
                    <a:pt x="100" y="106"/>
                    <a:pt x="100" y="106"/>
                    <a:pt x="100" y="106"/>
                  </a:cubicBezTo>
                  <a:cubicBezTo>
                    <a:pt x="183" y="33"/>
                    <a:pt x="183" y="33"/>
                    <a:pt x="183" y="33"/>
                  </a:cubicBezTo>
                  <a:cubicBezTo>
                    <a:pt x="182" y="23"/>
                    <a:pt x="174" y="16"/>
                    <a:pt x="164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73"/>
            <p:cNvSpPr>
              <a:spLocks noEditPoints="1"/>
            </p:cNvSpPr>
            <p:nvPr userDrawn="1"/>
          </p:nvSpPr>
          <p:spPr bwMode="auto">
            <a:xfrm>
              <a:off x="4616352" y="5386415"/>
              <a:ext cx="718218" cy="668216"/>
            </a:xfrm>
            <a:custGeom>
              <a:avLst/>
              <a:gdLst>
                <a:gd name="T0" fmla="*/ 184 w 200"/>
                <a:gd name="T1" fmla="*/ 100 h 186"/>
                <a:gd name="T2" fmla="*/ 184 w 200"/>
                <a:gd name="T3" fmla="*/ 56 h 186"/>
                <a:gd name="T4" fmla="*/ 145 w 200"/>
                <a:gd name="T5" fmla="*/ 90 h 186"/>
                <a:gd name="T6" fmla="*/ 100 w 200"/>
                <a:gd name="T7" fmla="*/ 129 h 186"/>
                <a:gd name="T8" fmla="*/ 69 w 200"/>
                <a:gd name="T9" fmla="*/ 103 h 186"/>
                <a:gd name="T10" fmla="*/ 18 w 200"/>
                <a:gd name="T11" fmla="*/ 148 h 186"/>
                <a:gd name="T12" fmla="*/ 36 w 200"/>
                <a:gd name="T13" fmla="*/ 160 h 186"/>
                <a:gd name="T14" fmla="*/ 109 w 200"/>
                <a:gd name="T15" fmla="*/ 160 h 186"/>
                <a:gd name="T16" fmla="*/ 121 w 200"/>
                <a:gd name="T17" fmla="*/ 176 h 186"/>
                <a:gd name="T18" fmla="*/ 20 w 200"/>
                <a:gd name="T19" fmla="*/ 176 h 186"/>
                <a:gd name="T20" fmla="*/ 0 w 200"/>
                <a:gd name="T21" fmla="*/ 156 h 186"/>
                <a:gd name="T22" fmla="*/ 0 w 200"/>
                <a:gd name="T23" fmla="*/ 20 h 186"/>
                <a:gd name="T24" fmla="*/ 20 w 200"/>
                <a:gd name="T25" fmla="*/ 0 h 186"/>
                <a:gd name="T26" fmla="*/ 180 w 200"/>
                <a:gd name="T27" fmla="*/ 0 h 186"/>
                <a:gd name="T28" fmla="*/ 200 w 200"/>
                <a:gd name="T29" fmla="*/ 20 h 186"/>
                <a:gd name="T30" fmla="*/ 200 w 200"/>
                <a:gd name="T31" fmla="*/ 119 h 186"/>
                <a:gd name="T32" fmla="*/ 184 w 200"/>
                <a:gd name="T33" fmla="*/ 100 h 186"/>
                <a:gd name="T34" fmla="*/ 16 w 200"/>
                <a:gd name="T35" fmla="*/ 126 h 186"/>
                <a:gd name="T36" fmla="*/ 55 w 200"/>
                <a:gd name="T37" fmla="*/ 90 h 186"/>
                <a:gd name="T38" fmla="*/ 16 w 200"/>
                <a:gd name="T39" fmla="*/ 55 h 186"/>
                <a:gd name="T40" fmla="*/ 16 w 200"/>
                <a:gd name="T41" fmla="*/ 126 h 186"/>
                <a:gd name="T42" fmla="*/ 164 w 200"/>
                <a:gd name="T43" fmla="*/ 16 h 186"/>
                <a:gd name="T44" fmla="*/ 36 w 200"/>
                <a:gd name="T45" fmla="*/ 16 h 186"/>
                <a:gd name="T46" fmla="*/ 16 w 200"/>
                <a:gd name="T47" fmla="*/ 31 h 186"/>
                <a:gd name="T48" fmla="*/ 100 w 200"/>
                <a:gd name="T49" fmla="*/ 106 h 186"/>
                <a:gd name="T50" fmla="*/ 184 w 200"/>
                <a:gd name="T51" fmla="*/ 33 h 186"/>
                <a:gd name="T52" fmla="*/ 164 w 200"/>
                <a:gd name="T53" fmla="*/ 16 h 186"/>
                <a:gd name="T54" fmla="*/ 160 w 200"/>
                <a:gd name="T55" fmla="*/ 106 h 186"/>
                <a:gd name="T56" fmla="*/ 200 w 200"/>
                <a:gd name="T57" fmla="*/ 146 h 186"/>
                <a:gd name="T58" fmla="*/ 160 w 200"/>
                <a:gd name="T59" fmla="*/ 186 h 186"/>
                <a:gd name="T60" fmla="*/ 120 w 200"/>
                <a:gd name="T61" fmla="*/ 146 h 186"/>
                <a:gd name="T62" fmla="*/ 160 w 200"/>
                <a:gd name="T63" fmla="*/ 106 h 186"/>
                <a:gd name="T64" fmla="*/ 152 w 200"/>
                <a:gd name="T65" fmla="*/ 176 h 186"/>
                <a:gd name="T66" fmla="*/ 168 w 200"/>
                <a:gd name="T67" fmla="*/ 176 h 186"/>
                <a:gd name="T68" fmla="*/ 168 w 200"/>
                <a:gd name="T69" fmla="*/ 163 h 186"/>
                <a:gd name="T70" fmla="*/ 152 w 200"/>
                <a:gd name="T71" fmla="*/ 163 h 186"/>
                <a:gd name="T72" fmla="*/ 152 w 200"/>
                <a:gd name="T73" fmla="*/ 176 h 186"/>
                <a:gd name="T74" fmla="*/ 152 w 200"/>
                <a:gd name="T75" fmla="*/ 156 h 186"/>
                <a:gd name="T76" fmla="*/ 168 w 200"/>
                <a:gd name="T77" fmla="*/ 156 h 186"/>
                <a:gd name="T78" fmla="*/ 168 w 200"/>
                <a:gd name="T79" fmla="*/ 116 h 186"/>
                <a:gd name="T80" fmla="*/ 152 w 200"/>
                <a:gd name="T81" fmla="*/ 116 h 186"/>
                <a:gd name="T82" fmla="*/ 152 w 200"/>
                <a:gd name="T83" fmla="*/ 15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0" h="186">
                  <a:moveTo>
                    <a:pt x="184" y="100"/>
                  </a:moveTo>
                  <a:cubicBezTo>
                    <a:pt x="184" y="56"/>
                    <a:pt x="184" y="56"/>
                    <a:pt x="184" y="56"/>
                  </a:cubicBezTo>
                  <a:cubicBezTo>
                    <a:pt x="145" y="90"/>
                    <a:pt x="145" y="90"/>
                    <a:pt x="145" y="90"/>
                  </a:cubicBezTo>
                  <a:cubicBezTo>
                    <a:pt x="100" y="129"/>
                    <a:pt x="100" y="129"/>
                    <a:pt x="100" y="129"/>
                  </a:cubicBezTo>
                  <a:cubicBezTo>
                    <a:pt x="69" y="103"/>
                    <a:pt x="69" y="103"/>
                    <a:pt x="69" y="103"/>
                  </a:cubicBezTo>
                  <a:cubicBezTo>
                    <a:pt x="18" y="148"/>
                    <a:pt x="18" y="148"/>
                    <a:pt x="18" y="148"/>
                  </a:cubicBezTo>
                  <a:cubicBezTo>
                    <a:pt x="21" y="155"/>
                    <a:pt x="28" y="160"/>
                    <a:pt x="36" y="160"/>
                  </a:cubicBezTo>
                  <a:cubicBezTo>
                    <a:pt x="109" y="160"/>
                    <a:pt x="109" y="160"/>
                    <a:pt x="109" y="160"/>
                  </a:cubicBezTo>
                  <a:cubicBezTo>
                    <a:pt x="112" y="166"/>
                    <a:pt x="116" y="171"/>
                    <a:pt x="121" y="176"/>
                  </a:cubicBezTo>
                  <a:cubicBezTo>
                    <a:pt x="20" y="176"/>
                    <a:pt x="20" y="176"/>
                    <a:pt x="20" y="176"/>
                  </a:cubicBezTo>
                  <a:cubicBezTo>
                    <a:pt x="9" y="176"/>
                    <a:pt x="0" y="167"/>
                    <a:pt x="0" y="156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91" y="0"/>
                    <a:pt x="200" y="9"/>
                    <a:pt x="200" y="20"/>
                  </a:cubicBezTo>
                  <a:cubicBezTo>
                    <a:pt x="200" y="119"/>
                    <a:pt x="200" y="119"/>
                    <a:pt x="200" y="119"/>
                  </a:cubicBezTo>
                  <a:cubicBezTo>
                    <a:pt x="195" y="104"/>
                    <a:pt x="191" y="106"/>
                    <a:pt x="184" y="100"/>
                  </a:cubicBezTo>
                  <a:close/>
                  <a:moveTo>
                    <a:pt x="16" y="126"/>
                  </a:moveTo>
                  <a:cubicBezTo>
                    <a:pt x="55" y="90"/>
                    <a:pt x="55" y="90"/>
                    <a:pt x="55" y="90"/>
                  </a:cubicBezTo>
                  <a:cubicBezTo>
                    <a:pt x="16" y="55"/>
                    <a:pt x="16" y="55"/>
                    <a:pt x="16" y="55"/>
                  </a:cubicBezTo>
                  <a:lnTo>
                    <a:pt x="16" y="126"/>
                  </a:lnTo>
                  <a:close/>
                  <a:moveTo>
                    <a:pt x="164" y="16"/>
                  </a:moveTo>
                  <a:cubicBezTo>
                    <a:pt x="36" y="16"/>
                    <a:pt x="36" y="16"/>
                    <a:pt x="36" y="16"/>
                  </a:cubicBezTo>
                  <a:cubicBezTo>
                    <a:pt x="26" y="16"/>
                    <a:pt x="19" y="22"/>
                    <a:pt x="16" y="31"/>
                  </a:cubicBezTo>
                  <a:cubicBezTo>
                    <a:pt x="100" y="106"/>
                    <a:pt x="100" y="106"/>
                    <a:pt x="100" y="106"/>
                  </a:cubicBezTo>
                  <a:cubicBezTo>
                    <a:pt x="184" y="33"/>
                    <a:pt x="184" y="33"/>
                    <a:pt x="184" y="33"/>
                  </a:cubicBezTo>
                  <a:cubicBezTo>
                    <a:pt x="182" y="23"/>
                    <a:pt x="174" y="16"/>
                    <a:pt x="164" y="16"/>
                  </a:cubicBezTo>
                  <a:close/>
                  <a:moveTo>
                    <a:pt x="160" y="106"/>
                  </a:moveTo>
                  <a:cubicBezTo>
                    <a:pt x="182" y="106"/>
                    <a:pt x="200" y="124"/>
                    <a:pt x="200" y="146"/>
                  </a:cubicBezTo>
                  <a:cubicBezTo>
                    <a:pt x="200" y="168"/>
                    <a:pt x="182" y="186"/>
                    <a:pt x="160" y="186"/>
                  </a:cubicBezTo>
                  <a:cubicBezTo>
                    <a:pt x="138" y="186"/>
                    <a:pt x="120" y="168"/>
                    <a:pt x="120" y="146"/>
                  </a:cubicBezTo>
                  <a:cubicBezTo>
                    <a:pt x="120" y="124"/>
                    <a:pt x="138" y="106"/>
                    <a:pt x="160" y="106"/>
                  </a:cubicBezTo>
                  <a:close/>
                  <a:moveTo>
                    <a:pt x="152" y="176"/>
                  </a:moveTo>
                  <a:cubicBezTo>
                    <a:pt x="168" y="176"/>
                    <a:pt x="168" y="176"/>
                    <a:pt x="168" y="176"/>
                  </a:cubicBezTo>
                  <a:cubicBezTo>
                    <a:pt x="168" y="163"/>
                    <a:pt x="168" y="163"/>
                    <a:pt x="168" y="163"/>
                  </a:cubicBezTo>
                  <a:cubicBezTo>
                    <a:pt x="152" y="163"/>
                    <a:pt x="152" y="163"/>
                    <a:pt x="152" y="163"/>
                  </a:cubicBezTo>
                  <a:lnTo>
                    <a:pt x="152" y="176"/>
                  </a:lnTo>
                  <a:close/>
                  <a:moveTo>
                    <a:pt x="152" y="156"/>
                  </a:moveTo>
                  <a:cubicBezTo>
                    <a:pt x="168" y="156"/>
                    <a:pt x="168" y="156"/>
                    <a:pt x="168" y="156"/>
                  </a:cubicBezTo>
                  <a:cubicBezTo>
                    <a:pt x="168" y="116"/>
                    <a:pt x="168" y="116"/>
                    <a:pt x="168" y="116"/>
                  </a:cubicBezTo>
                  <a:cubicBezTo>
                    <a:pt x="152" y="116"/>
                    <a:pt x="152" y="116"/>
                    <a:pt x="152" y="116"/>
                  </a:cubicBezTo>
                  <a:lnTo>
                    <a:pt x="152" y="1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74"/>
            <p:cNvSpPr>
              <a:spLocks noEditPoints="1"/>
            </p:cNvSpPr>
            <p:nvPr userDrawn="1"/>
          </p:nvSpPr>
          <p:spPr bwMode="auto">
            <a:xfrm rot="1402556">
              <a:off x="7328698" y="3524548"/>
              <a:ext cx="707612" cy="689429"/>
            </a:xfrm>
            <a:custGeom>
              <a:avLst/>
              <a:gdLst>
                <a:gd name="T0" fmla="*/ 99 w 197"/>
                <a:gd name="T1" fmla="*/ 191 h 192"/>
                <a:gd name="T2" fmla="*/ 99 w 197"/>
                <a:gd name="T3" fmla="*/ 192 h 192"/>
                <a:gd name="T4" fmla="*/ 99 w 197"/>
                <a:gd name="T5" fmla="*/ 191 h 192"/>
                <a:gd name="T6" fmla="*/ 99 w 197"/>
                <a:gd name="T7" fmla="*/ 192 h 192"/>
                <a:gd name="T8" fmla="*/ 99 w 197"/>
                <a:gd name="T9" fmla="*/ 191 h 192"/>
                <a:gd name="T10" fmla="*/ 3 w 197"/>
                <a:gd name="T11" fmla="*/ 64 h 192"/>
                <a:gd name="T12" fmla="*/ 3 w 197"/>
                <a:gd name="T13" fmla="*/ 55 h 192"/>
                <a:gd name="T14" fmla="*/ 51 w 197"/>
                <a:gd name="T15" fmla="*/ 10 h 192"/>
                <a:gd name="T16" fmla="*/ 99 w 197"/>
                <a:gd name="T17" fmla="*/ 49 h 192"/>
                <a:gd name="T18" fmla="*/ 146 w 197"/>
                <a:gd name="T19" fmla="*/ 10 h 192"/>
                <a:gd name="T20" fmla="*/ 194 w 197"/>
                <a:gd name="T21" fmla="*/ 55 h 192"/>
                <a:gd name="T22" fmla="*/ 194 w 197"/>
                <a:gd name="T23" fmla="*/ 64 h 192"/>
                <a:gd name="T24" fmla="*/ 99 w 197"/>
                <a:gd name="T25" fmla="*/ 191 h 192"/>
                <a:gd name="T26" fmla="*/ 27 w 197"/>
                <a:gd name="T27" fmla="*/ 32 h 192"/>
                <a:gd name="T28" fmla="*/ 37 w 197"/>
                <a:gd name="T29" fmla="*/ 108 h 192"/>
                <a:gd name="T30" fmla="*/ 81 w 197"/>
                <a:gd name="T31" fmla="*/ 44 h 192"/>
                <a:gd name="T32" fmla="*/ 27 w 197"/>
                <a:gd name="T33" fmla="*/ 3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7" h="192">
                  <a:moveTo>
                    <a:pt x="99" y="191"/>
                  </a:moveTo>
                  <a:cubicBezTo>
                    <a:pt x="99" y="191"/>
                    <a:pt x="99" y="192"/>
                    <a:pt x="99" y="192"/>
                  </a:cubicBezTo>
                  <a:cubicBezTo>
                    <a:pt x="99" y="192"/>
                    <a:pt x="99" y="192"/>
                    <a:pt x="99" y="191"/>
                  </a:cubicBezTo>
                  <a:cubicBezTo>
                    <a:pt x="99" y="192"/>
                    <a:pt x="99" y="192"/>
                    <a:pt x="99" y="192"/>
                  </a:cubicBezTo>
                  <a:cubicBezTo>
                    <a:pt x="99" y="192"/>
                    <a:pt x="99" y="191"/>
                    <a:pt x="99" y="191"/>
                  </a:cubicBezTo>
                  <a:cubicBezTo>
                    <a:pt x="1" y="127"/>
                    <a:pt x="3" y="64"/>
                    <a:pt x="3" y="64"/>
                  </a:cubicBezTo>
                  <a:cubicBezTo>
                    <a:pt x="3" y="64"/>
                    <a:pt x="3" y="62"/>
                    <a:pt x="3" y="55"/>
                  </a:cubicBezTo>
                  <a:cubicBezTo>
                    <a:pt x="3" y="30"/>
                    <a:pt x="25" y="10"/>
                    <a:pt x="51" y="10"/>
                  </a:cubicBezTo>
                  <a:cubicBezTo>
                    <a:pt x="95" y="10"/>
                    <a:pt x="99" y="49"/>
                    <a:pt x="99" y="49"/>
                  </a:cubicBezTo>
                  <a:cubicBezTo>
                    <a:pt x="99" y="49"/>
                    <a:pt x="103" y="10"/>
                    <a:pt x="146" y="10"/>
                  </a:cubicBezTo>
                  <a:cubicBezTo>
                    <a:pt x="172" y="10"/>
                    <a:pt x="194" y="30"/>
                    <a:pt x="194" y="55"/>
                  </a:cubicBezTo>
                  <a:cubicBezTo>
                    <a:pt x="194" y="62"/>
                    <a:pt x="194" y="64"/>
                    <a:pt x="194" y="64"/>
                  </a:cubicBezTo>
                  <a:cubicBezTo>
                    <a:pt x="194" y="64"/>
                    <a:pt x="197" y="127"/>
                    <a:pt x="99" y="191"/>
                  </a:cubicBezTo>
                  <a:close/>
                  <a:moveTo>
                    <a:pt x="27" y="32"/>
                  </a:moveTo>
                  <a:cubicBezTo>
                    <a:pt x="0" y="66"/>
                    <a:pt x="39" y="112"/>
                    <a:pt x="37" y="108"/>
                  </a:cubicBezTo>
                  <a:cubicBezTo>
                    <a:pt x="5" y="0"/>
                    <a:pt x="81" y="44"/>
                    <a:pt x="81" y="44"/>
                  </a:cubicBezTo>
                  <a:cubicBezTo>
                    <a:pt x="81" y="44"/>
                    <a:pt x="59" y="5"/>
                    <a:pt x="27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75"/>
            <p:cNvSpPr>
              <a:spLocks noEditPoints="1"/>
            </p:cNvSpPr>
            <p:nvPr userDrawn="1"/>
          </p:nvSpPr>
          <p:spPr bwMode="auto">
            <a:xfrm>
              <a:off x="3636584" y="4619881"/>
              <a:ext cx="701551" cy="653063"/>
            </a:xfrm>
            <a:custGeom>
              <a:avLst/>
              <a:gdLst>
                <a:gd name="T0" fmla="*/ 98 w 196"/>
                <a:gd name="T1" fmla="*/ 181 h 182"/>
                <a:gd name="T2" fmla="*/ 98 w 196"/>
                <a:gd name="T3" fmla="*/ 182 h 182"/>
                <a:gd name="T4" fmla="*/ 98 w 196"/>
                <a:gd name="T5" fmla="*/ 181 h 182"/>
                <a:gd name="T6" fmla="*/ 98 w 196"/>
                <a:gd name="T7" fmla="*/ 182 h 182"/>
                <a:gd name="T8" fmla="*/ 98 w 196"/>
                <a:gd name="T9" fmla="*/ 181 h 182"/>
                <a:gd name="T10" fmla="*/ 2 w 196"/>
                <a:gd name="T11" fmla="*/ 54 h 182"/>
                <a:gd name="T12" fmla="*/ 2 w 196"/>
                <a:gd name="T13" fmla="*/ 45 h 182"/>
                <a:gd name="T14" fmla="*/ 50 w 196"/>
                <a:gd name="T15" fmla="*/ 0 h 182"/>
                <a:gd name="T16" fmla="*/ 98 w 196"/>
                <a:gd name="T17" fmla="*/ 39 h 182"/>
                <a:gd name="T18" fmla="*/ 145 w 196"/>
                <a:gd name="T19" fmla="*/ 0 h 182"/>
                <a:gd name="T20" fmla="*/ 193 w 196"/>
                <a:gd name="T21" fmla="*/ 45 h 182"/>
                <a:gd name="T22" fmla="*/ 193 w 196"/>
                <a:gd name="T23" fmla="*/ 54 h 182"/>
                <a:gd name="T24" fmla="*/ 98 w 196"/>
                <a:gd name="T25" fmla="*/ 181 h 182"/>
                <a:gd name="T26" fmla="*/ 169 w 196"/>
                <a:gd name="T27" fmla="*/ 58 h 182"/>
                <a:gd name="T28" fmla="*/ 142 w 196"/>
                <a:gd name="T29" fmla="*/ 22 h 182"/>
                <a:gd name="T30" fmla="*/ 98 w 196"/>
                <a:gd name="T31" fmla="*/ 68 h 182"/>
                <a:gd name="T32" fmla="*/ 54 w 196"/>
                <a:gd name="T33" fmla="*/ 22 h 182"/>
                <a:gd name="T34" fmla="*/ 25 w 196"/>
                <a:gd name="T35" fmla="*/ 58 h 182"/>
                <a:gd name="T36" fmla="*/ 25 w 196"/>
                <a:gd name="T37" fmla="*/ 64 h 182"/>
                <a:gd name="T38" fmla="*/ 97 w 196"/>
                <a:gd name="T39" fmla="*/ 151 h 182"/>
                <a:gd name="T40" fmla="*/ 97 w 196"/>
                <a:gd name="T41" fmla="*/ 151 h 182"/>
                <a:gd name="T42" fmla="*/ 98 w 196"/>
                <a:gd name="T43" fmla="*/ 151 h 182"/>
                <a:gd name="T44" fmla="*/ 98 w 196"/>
                <a:gd name="T45" fmla="*/ 151 h 182"/>
                <a:gd name="T46" fmla="*/ 98 w 196"/>
                <a:gd name="T47" fmla="*/ 151 h 182"/>
                <a:gd name="T48" fmla="*/ 169 w 196"/>
                <a:gd name="T49" fmla="*/ 64 h 182"/>
                <a:gd name="T50" fmla="*/ 169 w 196"/>
                <a:gd name="T51" fmla="*/ 58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96" h="182">
                  <a:moveTo>
                    <a:pt x="98" y="181"/>
                  </a:moveTo>
                  <a:cubicBezTo>
                    <a:pt x="98" y="181"/>
                    <a:pt x="98" y="182"/>
                    <a:pt x="98" y="182"/>
                  </a:cubicBezTo>
                  <a:cubicBezTo>
                    <a:pt x="98" y="182"/>
                    <a:pt x="98" y="182"/>
                    <a:pt x="98" y="181"/>
                  </a:cubicBezTo>
                  <a:cubicBezTo>
                    <a:pt x="98" y="182"/>
                    <a:pt x="98" y="182"/>
                    <a:pt x="98" y="182"/>
                  </a:cubicBezTo>
                  <a:cubicBezTo>
                    <a:pt x="98" y="182"/>
                    <a:pt x="98" y="181"/>
                    <a:pt x="98" y="181"/>
                  </a:cubicBezTo>
                  <a:cubicBezTo>
                    <a:pt x="0" y="117"/>
                    <a:pt x="2" y="54"/>
                    <a:pt x="2" y="54"/>
                  </a:cubicBezTo>
                  <a:cubicBezTo>
                    <a:pt x="2" y="54"/>
                    <a:pt x="2" y="52"/>
                    <a:pt x="2" y="45"/>
                  </a:cubicBezTo>
                  <a:cubicBezTo>
                    <a:pt x="2" y="20"/>
                    <a:pt x="24" y="0"/>
                    <a:pt x="50" y="0"/>
                  </a:cubicBezTo>
                  <a:cubicBezTo>
                    <a:pt x="94" y="0"/>
                    <a:pt x="98" y="39"/>
                    <a:pt x="98" y="39"/>
                  </a:cubicBezTo>
                  <a:cubicBezTo>
                    <a:pt x="98" y="39"/>
                    <a:pt x="102" y="0"/>
                    <a:pt x="145" y="0"/>
                  </a:cubicBezTo>
                  <a:cubicBezTo>
                    <a:pt x="171" y="0"/>
                    <a:pt x="193" y="20"/>
                    <a:pt x="193" y="45"/>
                  </a:cubicBezTo>
                  <a:cubicBezTo>
                    <a:pt x="193" y="52"/>
                    <a:pt x="193" y="54"/>
                    <a:pt x="193" y="54"/>
                  </a:cubicBezTo>
                  <a:cubicBezTo>
                    <a:pt x="193" y="54"/>
                    <a:pt x="196" y="117"/>
                    <a:pt x="98" y="181"/>
                  </a:cubicBezTo>
                  <a:close/>
                  <a:moveTo>
                    <a:pt x="169" y="58"/>
                  </a:moveTo>
                  <a:cubicBezTo>
                    <a:pt x="169" y="40"/>
                    <a:pt x="161" y="22"/>
                    <a:pt x="142" y="22"/>
                  </a:cubicBezTo>
                  <a:cubicBezTo>
                    <a:pt x="111" y="22"/>
                    <a:pt x="98" y="68"/>
                    <a:pt x="98" y="68"/>
                  </a:cubicBezTo>
                  <a:cubicBezTo>
                    <a:pt x="98" y="68"/>
                    <a:pt x="85" y="22"/>
                    <a:pt x="54" y="22"/>
                  </a:cubicBezTo>
                  <a:cubicBezTo>
                    <a:pt x="35" y="22"/>
                    <a:pt x="25" y="40"/>
                    <a:pt x="25" y="58"/>
                  </a:cubicBezTo>
                  <a:cubicBezTo>
                    <a:pt x="25" y="62"/>
                    <a:pt x="25" y="64"/>
                    <a:pt x="25" y="64"/>
                  </a:cubicBezTo>
                  <a:cubicBezTo>
                    <a:pt x="25" y="64"/>
                    <a:pt x="28" y="105"/>
                    <a:pt x="97" y="151"/>
                  </a:cubicBezTo>
                  <a:cubicBezTo>
                    <a:pt x="97" y="151"/>
                    <a:pt x="97" y="151"/>
                    <a:pt x="97" y="151"/>
                  </a:cubicBezTo>
                  <a:cubicBezTo>
                    <a:pt x="98" y="151"/>
                    <a:pt x="98" y="151"/>
                    <a:pt x="98" y="151"/>
                  </a:cubicBezTo>
                  <a:cubicBezTo>
                    <a:pt x="98" y="151"/>
                    <a:pt x="98" y="151"/>
                    <a:pt x="98" y="151"/>
                  </a:cubicBezTo>
                  <a:cubicBezTo>
                    <a:pt x="98" y="151"/>
                    <a:pt x="98" y="151"/>
                    <a:pt x="98" y="151"/>
                  </a:cubicBezTo>
                  <a:cubicBezTo>
                    <a:pt x="168" y="105"/>
                    <a:pt x="169" y="64"/>
                    <a:pt x="169" y="64"/>
                  </a:cubicBezTo>
                  <a:cubicBezTo>
                    <a:pt x="169" y="64"/>
                    <a:pt x="169" y="62"/>
                    <a:pt x="169" y="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77"/>
            <p:cNvSpPr>
              <a:spLocks noEditPoints="1"/>
            </p:cNvSpPr>
            <p:nvPr userDrawn="1"/>
          </p:nvSpPr>
          <p:spPr bwMode="auto">
            <a:xfrm rot="19861685">
              <a:off x="5725836" y="4646117"/>
              <a:ext cx="716703" cy="704581"/>
            </a:xfrm>
            <a:custGeom>
              <a:avLst/>
              <a:gdLst>
                <a:gd name="T0" fmla="*/ 160 w 200"/>
                <a:gd name="T1" fmla="*/ 194 h 196"/>
                <a:gd name="T2" fmla="*/ 120 w 200"/>
                <a:gd name="T3" fmla="*/ 154 h 196"/>
                <a:gd name="T4" fmla="*/ 160 w 200"/>
                <a:gd name="T5" fmla="*/ 114 h 196"/>
                <a:gd name="T6" fmla="*/ 200 w 200"/>
                <a:gd name="T7" fmla="*/ 154 h 196"/>
                <a:gd name="T8" fmla="*/ 160 w 200"/>
                <a:gd name="T9" fmla="*/ 194 h 196"/>
                <a:gd name="T10" fmla="*/ 184 w 200"/>
                <a:gd name="T11" fmla="*/ 148 h 196"/>
                <a:gd name="T12" fmla="*/ 168 w 200"/>
                <a:gd name="T13" fmla="*/ 148 h 196"/>
                <a:gd name="T14" fmla="*/ 168 w 200"/>
                <a:gd name="T15" fmla="*/ 132 h 196"/>
                <a:gd name="T16" fmla="*/ 152 w 200"/>
                <a:gd name="T17" fmla="*/ 132 h 196"/>
                <a:gd name="T18" fmla="*/ 152 w 200"/>
                <a:gd name="T19" fmla="*/ 148 h 196"/>
                <a:gd name="T20" fmla="*/ 136 w 200"/>
                <a:gd name="T21" fmla="*/ 148 h 196"/>
                <a:gd name="T22" fmla="*/ 136 w 200"/>
                <a:gd name="T23" fmla="*/ 164 h 196"/>
                <a:gd name="T24" fmla="*/ 152 w 200"/>
                <a:gd name="T25" fmla="*/ 164 h 196"/>
                <a:gd name="T26" fmla="*/ 152 w 200"/>
                <a:gd name="T27" fmla="*/ 180 h 196"/>
                <a:gd name="T28" fmla="*/ 168 w 200"/>
                <a:gd name="T29" fmla="*/ 180 h 196"/>
                <a:gd name="T30" fmla="*/ 168 w 200"/>
                <a:gd name="T31" fmla="*/ 164 h 196"/>
                <a:gd name="T32" fmla="*/ 184 w 200"/>
                <a:gd name="T33" fmla="*/ 164 h 196"/>
                <a:gd name="T34" fmla="*/ 184 w 200"/>
                <a:gd name="T35" fmla="*/ 148 h 196"/>
                <a:gd name="T36" fmla="*/ 80 w 200"/>
                <a:gd name="T37" fmla="*/ 128 h 196"/>
                <a:gd name="T38" fmla="*/ 16 w 200"/>
                <a:gd name="T39" fmla="*/ 64 h 196"/>
                <a:gd name="T40" fmla="*/ 80 w 200"/>
                <a:gd name="T41" fmla="*/ 0 h 196"/>
                <a:gd name="T42" fmla="*/ 144 w 200"/>
                <a:gd name="T43" fmla="*/ 64 h 196"/>
                <a:gd name="T44" fmla="*/ 80 w 200"/>
                <a:gd name="T45" fmla="*/ 128 h 196"/>
                <a:gd name="T46" fmla="*/ 70 w 200"/>
                <a:gd name="T47" fmla="*/ 17 h 196"/>
                <a:gd name="T48" fmla="*/ 31 w 200"/>
                <a:gd name="T49" fmla="*/ 64 h 196"/>
                <a:gd name="T50" fmla="*/ 80 w 200"/>
                <a:gd name="T51" fmla="*/ 113 h 196"/>
                <a:gd name="T52" fmla="*/ 129 w 200"/>
                <a:gd name="T53" fmla="*/ 64 h 196"/>
                <a:gd name="T54" fmla="*/ 70 w 200"/>
                <a:gd name="T55" fmla="*/ 17 h 196"/>
                <a:gd name="T56" fmla="*/ 40 w 200"/>
                <a:gd name="T57" fmla="*/ 132 h 196"/>
                <a:gd name="T58" fmla="*/ 113 w 200"/>
                <a:gd name="T59" fmla="*/ 132 h 196"/>
                <a:gd name="T60" fmla="*/ 108 w 200"/>
                <a:gd name="T61" fmla="*/ 154 h 196"/>
                <a:gd name="T62" fmla="*/ 129 w 200"/>
                <a:gd name="T63" fmla="*/ 196 h 196"/>
                <a:gd name="T64" fmla="*/ 0 w 200"/>
                <a:gd name="T65" fmla="*/ 196 h 196"/>
                <a:gd name="T66" fmla="*/ 20 w 200"/>
                <a:gd name="T67" fmla="*/ 148 h 196"/>
                <a:gd name="T68" fmla="*/ 40 w 200"/>
                <a:gd name="T69" fmla="*/ 132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0" h="196">
                  <a:moveTo>
                    <a:pt x="160" y="194"/>
                  </a:moveTo>
                  <a:cubicBezTo>
                    <a:pt x="138" y="194"/>
                    <a:pt x="120" y="176"/>
                    <a:pt x="120" y="154"/>
                  </a:cubicBezTo>
                  <a:cubicBezTo>
                    <a:pt x="120" y="132"/>
                    <a:pt x="138" y="114"/>
                    <a:pt x="160" y="114"/>
                  </a:cubicBezTo>
                  <a:cubicBezTo>
                    <a:pt x="182" y="114"/>
                    <a:pt x="200" y="132"/>
                    <a:pt x="200" y="154"/>
                  </a:cubicBezTo>
                  <a:cubicBezTo>
                    <a:pt x="200" y="176"/>
                    <a:pt x="182" y="194"/>
                    <a:pt x="160" y="194"/>
                  </a:cubicBezTo>
                  <a:close/>
                  <a:moveTo>
                    <a:pt x="184" y="148"/>
                  </a:moveTo>
                  <a:cubicBezTo>
                    <a:pt x="168" y="148"/>
                    <a:pt x="168" y="148"/>
                    <a:pt x="168" y="148"/>
                  </a:cubicBezTo>
                  <a:cubicBezTo>
                    <a:pt x="168" y="132"/>
                    <a:pt x="168" y="132"/>
                    <a:pt x="168" y="132"/>
                  </a:cubicBezTo>
                  <a:cubicBezTo>
                    <a:pt x="152" y="132"/>
                    <a:pt x="152" y="132"/>
                    <a:pt x="152" y="132"/>
                  </a:cubicBezTo>
                  <a:cubicBezTo>
                    <a:pt x="152" y="148"/>
                    <a:pt x="152" y="148"/>
                    <a:pt x="152" y="148"/>
                  </a:cubicBezTo>
                  <a:cubicBezTo>
                    <a:pt x="136" y="148"/>
                    <a:pt x="136" y="148"/>
                    <a:pt x="136" y="148"/>
                  </a:cubicBezTo>
                  <a:cubicBezTo>
                    <a:pt x="136" y="164"/>
                    <a:pt x="136" y="164"/>
                    <a:pt x="136" y="164"/>
                  </a:cubicBezTo>
                  <a:cubicBezTo>
                    <a:pt x="152" y="164"/>
                    <a:pt x="152" y="164"/>
                    <a:pt x="152" y="164"/>
                  </a:cubicBezTo>
                  <a:cubicBezTo>
                    <a:pt x="152" y="180"/>
                    <a:pt x="152" y="180"/>
                    <a:pt x="152" y="180"/>
                  </a:cubicBezTo>
                  <a:cubicBezTo>
                    <a:pt x="168" y="180"/>
                    <a:pt x="168" y="180"/>
                    <a:pt x="168" y="180"/>
                  </a:cubicBezTo>
                  <a:cubicBezTo>
                    <a:pt x="168" y="164"/>
                    <a:pt x="168" y="164"/>
                    <a:pt x="168" y="164"/>
                  </a:cubicBezTo>
                  <a:cubicBezTo>
                    <a:pt x="184" y="164"/>
                    <a:pt x="184" y="164"/>
                    <a:pt x="184" y="164"/>
                  </a:cubicBezTo>
                  <a:lnTo>
                    <a:pt x="184" y="148"/>
                  </a:lnTo>
                  <a:close/>
                  <a:moveTo>
                    <a:pt x="80" y="128"/>
                  </a:moveTo>
                  <a:cubicBezTo>
                    <a:pt x="45" y="128"/>
                    <a:pt x="16" y="99"/>
                    <a:pt x="16" y="64"/>
                  </a:cubicBezTo>
                  <a:cubicBezTo>
                    <a:pt x="16" y="29"/>
                    <a:pt x="45" y="0"/>
                    <a:pt x="80" y="0"/>
                  </a:cubicBezTo>
                  <a:cubicBezTo>
                    <a:pt x="116" y="0"/>
                    <a:pt x="144" y="29"/>
                    <a:pt x="144" y="64"/>
                  </a:cubicBezTo>
                  <a:cubicBezTo>
                    <a:pt x="144" y="99"/>
                    <a:pt x="116" y="128"/>
                    <a:pt x="80" y="128"/>
                  </a:cubicBezTo>
                  <a:close/>
                  <a:moveTo>
                    <a:pt x="70" y="17"/>
                  </a:moveTo>
                  <a:cubicBezTo>
                    <a:pt x="50" y="24"/>
                    <a:pt x="74" y="49"/>
                    <a:pt x="31" y="64"/>
                  </a:cubicBezTo>
                  <a:cubicBezTo>
                    <a:pt x="31" y="91"/>
                    <a:pt x="53" y="113"/>
                    <a:pt x="80" y="113"/>
                  </a:cubicBezTo>
                  <a:cubicBezTo>
                    <a:pt x="107" y="113"/>
                    <a:pt x="129" y="91"/>
                    <a:pt x="129" y="64"/>
                  </a:cubicBezTo>
                  <a:cubicBezTo>
                    <a:pt x="104" y="43"/>
                    <a:pt x="62" y="53"/>
                    <a:pt x="70" y="17"/>
                  </a:cubicBezTo>
                  <a:close/>
                  <a:moveTo>
                    <a:pt x="40" y="132"/>
                  </a:moveTo>
                  <a:cubicBezTo>
                    <a:pt x="113" y="132"/>
                    <a:pt x="113" y="132"/>
                    <a:pt x="113" y="132"/>
                  </a:cubicBezTo>
                  <a:cubicBezTo>
                    <a:pt x="110" y="139"/>
                    <a:pt x="108" y="146"/>
                    <a:pt x="108" y="154"/>
                  </a:cubicBezTo>
                  <a:cubicBezTo>
                    <a:pt x="108" y="171"/>
                    <a:pt x="117" y="187"/>
                    <a:pt x="129" y="196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20" y="148"/>
                    <a:pt x="20" y="148"/>
                    <a:pt x="20" y="148"/>
                  </a:cubicBezTo>
                  <a:cubicBezTo>
                    <a:pt x="20" y="148"/>
                    <a:pt x="25" y="132"/>
                    <a:pt x="40" y="1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79"/>
            <p:cNvSpPr>
              <a:spLocks noEditPoints="1"/>
            </p:cNvSpPr>
            <p:nvPr userDrawn="1"/>
          </p:nvSpPr>
          <p:spPr bwMode="auto">
            <a:xfrm>
              <a:off x="4156301" y="1229966"/>
              <a:ext cx="721248" cy="703065"/>
            </a:xfrm>
            <a:custGeom>
              <a:avLst/>
              <a:gdLst>
                <a:gd name="T0" fmla="*/ 161 w 201"/>
                <a:gd name="T1" fmla="*/ 194 h 196"/>
                <a:gd name="T2" fmla="*/ 121 w 201"/>
                <a:gd name="T3" fmla="*/ 154 h 196"/>
                <a:gd name="T4" fmla="*/ 161 w 201"/>
                <a:gd name="T5" fmla="*/ 114 h 196"/>
                <a:gd name="T6" fmla="*/ 201 w 201"/>
                <a:gd name="T7" fmla="*/ 154 h 196"/>
                <a:gd name="T8" fmla="*/ 161 w 201"/>
                <a:gd name="T9" fmla="*/ 194 h 196"/>
                <a:gd name="T10" fmla="*/ 183 w 201"/>
                <a:gd name="T11" fmla="*/ 167 h 196"/>
                <a:gd name="T12" fmla="*/ 171 w 201"/>
                <a:gd name="T13" fmla="*/ 158 h 196"/>
                <a:gd name="T14" fmla="*/ 167 w 201"/>
                <a:gd name="T15" fmla="*/ 157 h 196"/>
                <a:gd name="T16" fmla="*/ 164 w 201"/>
                <a:gd name="T17" fmla="*/ 134 h 196"/>
                <a:gd name="T18" fmla="*/ 139 w 201"/>
                <a:gd name="T19" fmla="*/ 135 h 196"/>
                <a:gd name="T20" fmla="*/ 135 w 201"/>
                <a:gd name="T21" fmla="*/ 148 h 196"/>
                <a:gd name="T22" fmla="*/ 141 w 201"/>
                <a:gd name="T23" fmla="*/ 160 h 196"/>
                <a:gd name="T24" fmla="*/ 153 w 201"/>
                <a:gd name="T25" fmla="*/ 165 h 196"/>
                <a:gd name="T26" fmla="*/ 163 w 201"/>
                <a:gd name="T27" fmla="*/ 161 h 196"/>
                <a:gd name="T28" fmla="*/ 165 w 201"/>
                <a:gd name="T29" fmla="*/ 165 h 196"/>
                <a:gd name="T30" fmla="*/ 176 w 201"/>
                <a:gd name="T31" fmla="*/ 174 h 196"/>
                <a:gd name="T32" fmla="*/ 183 w 201"/>
                <a:gd name="T33" fmla="*/ 174 h 196"/>
                <a:gd name="T34" fmla="*/ 183 w 201"/>
                <a:gd name="T35" fmla="*/ 167 h 196"/>
                <a:gd name="T36" fmla="*/ 145 w 201"/>
                <a:gd name="T37" fmla="*/ 155 h 196"/>
                <a:gd name="T38" fmla="*/ 145 w 201"/>
                <a:gd name="T39" fmla="*/ 140 h 196"/>
                <a:gd name="T40" fmla="*/ 159 w 201"/>
                <a:gd name="T41" fmla="*/ 139 h 196"/>
                <a:gd name="T42" fmla="*/ 163 w 201"/>
                <a:gd name="T43" fmla="*/ 147 h 196"/>
                <a:gd name="T44" fmla="*/ 160 w 201"/>
                <a:gd name="T45" fmla="*/ 154 h 196"/>
                <a:gd name="T46" fmla="*/ 145 w 201"/>
                <a:gd name="T47" fmla="*/ 155 h 196"/>
                <a:gd name="T48" fmla="*/ 81 w 201"/>
                <a:gd name="T49" fmla="*/ 128 h 196"/>
                <a:gd name="T50" fmla="*/ 17 w 201"/>
                <a:gd name="T51" fmla="*/ 64 h 196"/>
                <a:gd name="T52" fmla="*/ 81 w 201"/>
                <a:gd name="T53" fmla="*/ 0 h 196"/>
                <a:gd name="T54" fmla="*/ 145 w 201"/>
                <a:gd name="T55" fmla="*/ 64 h 196"/>
                <a:gd name="T56" fmla="*/ 81 w 201"/>
                <a:gd name="T57" fmla="*/ 128 h 196"/>
                <a:gd name="T58" fmla="*/ 70 w 201"/>
                <a:gd name="T59" fmla="*/ 17 h 196"/>
                <a:gd name="T60" fmla="*/ 32 w 201"/>
                <a:gd name="T61" fmla="*/ 64 h 196"/>
                <a:gd name="T62" fmla="*/ 81 w 201"/>
                <a:gd name="T63" fmla="*/ 113 h 196"/>
                <a:gd name="T64" fmla="*/ 130 w 201"/>
                <a:gd name="T65" fmla="*/ 64 h 196"/>
                <a:gd name="T66" fmla="*/ 70 w 201"/>
                <a:gd name="T67" fmla="*/ 17 h 196"/>
                <a:gd name="T68" fmla="*/ 41 w 201"/>
                <a:gd name="T69" fmla="*/ 132 h 196"/>
                <a:gd name="T70" fmla="*/ 114 w 201"/>
                <a:gd name="T71" fmla="*/ 132 h 196"/>
                <a:gd name="T72" fmla="*/ 109 w 201"/>
                <a:gd name="T73" fmla="*/ 154 h 196"/>
                <a:gd name="T74" fmla="*/ 130 w 201"/>
                <a:gd name="T75" fmla="*/ 196 h 196"/>
                <a:gd name="T76" fmla="*/ 0 w 201"/>
                <a:gd name="T77" fmla="*/ 196 h 196"/>
                <a:gd name="T78" fmla="*/ 21 w 201"/>
                <a:gd name="T79" fmla="*/ 148 h 196"/>
                <a:gd name="T80" fmla="*/ 41 w 201"/>
                <a:gd name="T81" fmla="*/ 132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1" h="196">
                  <a:moveTo>
                    <a:pt x="161" y="194"/>
                  </a:moveTo>
                  <a:cubicBezTo>
                    <a:pt x="139" y="194"/>
                    <a:pt x="121" y="176"/>
                    <a:pt x="121" y="154"/>
                  </a:cubicBezTo>
                  <a:cubicBezTo>
                    <a:pt x="121" y="132"/>
                    <a:pt x="139" y="114"/>
                    <a:pt x="161" y="114"/>
                  </a:cubicBezTo>
                  <a:cubicBezTo>
                    <a:pt x="183" y="114"/>
                    <a:pt x="201" y="132"/>
                    <a:pt x="201" y="154"/>
                  </a:cubicBezTo>
                  <a:cubicBezTo>
                    <a:pt x="201" y="176"/>
                    <a:pt x="183" y="194"/>
                    <a:pt x="161" y="194"/>
                  </a:cubicBezTo>
                  <a:close/>
                  <a:moveTo>
                    <a:pt x="183" y="167"/>
                  </a:moveTo>
                  <a:cubicBezTo>
                    <a:pt x="171" y="158"/>
                    <a:pt x="171" y="158"/>
                    <a:pt x="171" y="158"/>
                  </a:cubicBezTo>
                  <a:cubicBezTo>
                    <a:pt x="170" y="157"/>
                    <a:pt x="169" y="157"/>
                    <a:pt x="167" y="157"/>
                  </a:cubicBezTo>
                  <a:cubicBezTo>
                    <a:pt x="172" y="150"/>
                    <a:pt x="171" y="140"/>
                    <a:pt x="164" y="134"/>
                  </a:cubicBezTo>
                  <a:cubicBezTo>
                    <a:pt x="157" y="128"/>
                    <a:pt x="146" y="128"/>
                    <a:pt x="139" y="135"/>
                  </a:cubicBezTo>
                  <a:cubicBezTo>
                    <a:pt x="136" y="139"/>
                    <a:pt x="135" y="143"/>
                    <a:pt x="135" y="148"/>
                  </a:cubicBezTo>
                  <a:cubicBezTo>
                    <a:pt x="135" y="153"/>
                    <a:pt x="137" y="157"/>
                    <a:pt x="141" y="160"/>
                  </a:cubicBezTo>
                  <a:cubicBezTo>
                    <a:pt x="144" y="163"/>
                    <a:pt x="148" y="165"/>
                    <a:pt x="153" y="165"/>
                  </a:cubicBezTo>
                  <a:cubicBezTo>
                    <a:pt x="157" y="165"/>
                    <a:pt x="161" y="163"/>
                    <a:pt x="163" y="161"/>
                  </a:cubicBezTo>
                  <a:cubicBezTo>
                    <a:pt x="163" y="162"/>
                    <a:pt x="164" y="164"/>
                    <a:pt x="165" y="165"/>
                  </a:cubicBezTo>
                  <a:cubicBezTo>
                    <a:pt x="176" y="174"/>
                    <a:pt x="176" y="174"/>
                    <a:pt x="176" y="174"/>
                  </a:cubicBezTo>
                  <a:cubicBezTo>
                    <a:pt x="178" y="176"/>
                    <a:pt x="181" y="176"/>
                    <a:pt x="183" y="174"/>
                  </a:cubicBezTo>
                  <a:cubicBezTo>
                    <a:pt x="185" y="172"/>
                    <a:pt x="185" y="169"/>
                    <a:pt x="183" y="167"/>
                  </a:cubicBezTo>
                  <a:close/>
                  <a:moveTo>
                    <a:pt x="145" y="155"/>
                  </a:moveTo>
                  <a:cubicBezTo>
                    <a:pt x="141" y="151"/>
                    <a:pt x="141" y="144"/>
                    <a:pt x="145" y="140"/>
                  </a:cubicBezTo>
                  <a:cubicBezTo>
                    <a:pt x="149" y="136"/>
                    <a:pt x="155" y="135"/>
                    <a:pt x="159" y="139"/>
                  </a:cubicBezTo>
                  <a:cubicBezTo>
                    <a:pt x="162" y="141"/>
                    <a:pt x="163" y="144"/>
                    <a:pt x="163" y="147"/>
                  </a:cubicBezTo>
                  <a:cubicBezTo>
                    <a:pt x="163" y="149"/>
                    <a:pt x="162" y="152"/>
                    <a:pt x="160" y="154"/>
                  </a:cubicBezTo>
                  <a:cubicBezTo>
                    <a:pt x="156" y="158"/>
                    <a:pt x="150" y="159"/>
                    <a:pt x="145" y="155"/>
                  </a:cubicBezTo>
                  <a:close/>
                  <a:moveTo>
                    <a:pt x="81" y="128"/>
                  </a:moveTo>
                  <a:cubicBezTo>
                    <a:pt x="45" y="128"/>
                    <a:pt x="17" y="99"/>
                    <a:pt x="17" y="64"/>
                  </a:cubicBezTo>
                  <a:cubicBezTo>
                    <a:pt x="17" y="28"/>
                    <a:pt x="45" y="0"/>
                    <a:pt x="81" y="0"/>
                  </a:cubicBezTo>
                  <a:cubicBezTo>
                    <a:pt x="116" y="0"/>
                    <a:pt x="145" y="28"/>
                    <a:pt x="145" y="64"/>
                  </a:cubicBezTo>
                  <a:cubicBezTo>
                    <a:pt x="145" y="99"/>
                    <a:pt x="116" y="128"/>
                    <a:pt x="81" y="128"/>
                  </a:cubicBezTo>
                  <a:close/>
                  <a:moveTo>
                    <a:pt x="70" y="17"/>
                  </a:moveTo>
                  <a:cubicBezTo>
                    <a:pt x="51" y="24"/>
                    <a:pt x="75" y="49"/>
                    <a:pt x="32" y="64"/>
                  </a:cubicBezTo>
                  <a:cubicBezTo>
                    <a:pt x="32" y="91"/>
                    <a:pt x="54" y="113"/>
                    <a:pt x="81" y="113"/>
                  </a:cubicBezTo>
                  <a:cubicBezTo>
                    <a:pt x="108" y="113"/>
                    <a:pt x="130" y="91"/>
                    <a:pt x="130" y="64"/>
                  </a:cubicBezTo>
                  <a:cubicBezTo>
                    <a:pt x="105" y="43"/>
                    <a:pt x="63" y="53"/>
                    <a:pt x="70" y="17"/>
                  </a:cubicBezTo>
                  <a:close/>
                  <a:moveTo>
                    <a:pt x="41" y="132"/>
                  </a:moveTo>
                  <a:cubicBezTo>
                    <a:pt x="114" y="132"/>
                    <a:pt x="114" y="132"/>
                    <a:pt x="114" y="132"/>
                  </a:cubicBezTo>
                  <a:cubicBezTo>
                    <a:pt x="111" y="138"/>
                    <a:pt x="109" y="146"/>
                    <a:pt x="109" y="154"/>
                  </a:cubicBezTo>
                  <a:cubicBezTo>
                    <a:pt x="109" y="171"/>
                    <a:pt x="117" y="186"/>
                    <a:pt x="130" y="196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21" y="148"/>
                    <a:pt x="21" y="148"/>
                    <a:pt x="21" y="148"/>
                  </a:cubicBezTo>
                  <a:cubicBezTo>
                    <a:pt x="21" y="148"/>
                    <a:pt x="25" y="132"/>
                    <a:pt x="41" y="1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80"/>
            <p:cNvSpPr>
              <a:spLocks noEditPoints="1"/>
            </p:cNvSpPr>
            <p:nvPr userDrawn="1"/>
          </p:nvSpPr>
          <p:spPr bwMode="auto">
            <a:xfrm>
              <a:off x="2910507" y="69330"/>
              <a:ext cx="490812" cy="460541"/>
            </a:xfrm>
            <a:custGeom>
              <a:avLst/>
              <a:gdLst>
                <a:gd name="T0" fmla="*/ 151 w 192"/>
                <a:gd name="T1" fmla="*/ 144 h 180"/>
                <a:gd name="T2" fmla="*/ 132 w 192"/>
                <a:gd name="T3" fmla="*/ 128 h 180"/>
                <a:gd name="T4" fmla="*/ 105 w 192"/>
                <a:gd name="T5" fmla="*/ 128 h 180"/>
                <a:gd name="T6" fmla="*/ 108 w 192"/>
                <a:gd name="T7" fmla="*/ 119 h 180"/>
                <a:gd name="T8" fmla="*/ 138 w 192"/>
                <a:gd name="T9" fmla="*/ 104 h 180"/>
                <a:gd name="T10" fmla="*/ 171 w 192"/>
                <a:gd name="T11" fmla="*/ 104 h 180"/>
                <a:gd name="T12" fmla="*/ 182 w 192"/>
                <a:gd name="T13" fmla="*/ 113 h 180"/>
                <a:gd name="T14" fmla="*/ 192 w 192"/>
                <a:gd name="T15" fmla="*/ 144 h 180"/>
                <a:gd name="T16" fmla="*/ 151 w 192"/>
                <a:gd name="T17" fmla="*/ 144 h 180"/>
                <a:gd name="T18" fmla="*/ 146 w 192"/>
                <a:gd name="T19" fmla="*/ 96 h 180"/>
                <a:gd name="T20" fmla="*/ 141 w 192"/>
                <a:gd name="T21" fmla="*/ 95 h 180"/>
                <a:gd name="T22" fmla="*/ 151 w 192"/>
                <a:gd name="T23" fmla="*/ 63 h 180"/>
                <a:gd name="T24" fmla="*/ 129 w 192"/>
                <a:gd name="T25" fmla="*/ 24 h 180"/>
                <a:gd name="T26" fmla="*/ 182 w 192"/>
                <a:gd name="T27" fmla="*/ 59 h 180"/>
                <a:gd name="T28" fmla="*/ 146 w 192"/>
                <a:gd name="T29" fmla="*/ 96 h 180"/>
                <a:gd name="T30" fmla="*/ 140 w 192"/>
                <a:gd name="T31" fmla="*/ 66 h 180"/>
                <a:gd name="T32" fmla="*/ 94 w 192"/>
                <a:gd name="T33" fmla="*/ 112 h 180"/>
                <a:gd name="T34" fmla="*/ 48 w 192"/>
                <a:gd name="T35" fmla="*/ 66 h 180"/>
                <a:gd name="T36" fmla="*/ 94 w 192"/>
                <a:gd name="T37" fmla="*/ 20 h 180"/>
                <a:gd name="T38" fmla="*/ 140 w 192"/>
                <a:gd name="T39" fmla="*/ 66 h 180"/>
                <a:gd name="T40" fmla="*/ 86 w 192"/>
                <a:gd name="T41" fmla="*/ 33 h 180"/>
                <a:gd name="T42" fmla="*/ 58 w 192"/>
                <a:gd name="T43" fmla="*/ 66 h 180"/>
                <a:gd name="T44" fmla="*/ 94 w 192"/>
                <a:gd name="T45" fmla="*/ 102 h 180"/>
                <a:gd name="T46" fmla="*/ 129 w 192"/>
                <a:gd name="T47" fmla="*/ 66 h 180"/>
                <a:gd name="T48" fmla="*/ 86 w 192"/>
                <a:gd name="T49" fmla="*/ 33 h 180"/>
                <a:gd name="T50" fmla="*/ 60 w 192"/>
                <a:gd name="T51" fmla="*/ 23 h 180"/>
                <a:gd name="T52" fmla="*/ 36 w 192"/>
                <a:gd name="T53" fmla="*/ 63 h 180"/>
                <a:gd name="T54" fmla="*/ 46 w 192"/>
                <a:gd name="T55" fmla="*/ 100 h 180"/>
                <a:gd name="T56" fmla="*/ 46 w 192"/>
                <a:gd name="T57" fmla="*/ 100 h 180"/>
                <a:gd name="T58" fmla="*/ 9 w 192"/>
                <a:gd name="T59" fmla="*/ 59 h 180"/>
                <a:gd name="T60" fmla="*/ 60 w 192"/>
                <a:gd name="T61" fmla="*/ 23 h 180"/>
                <a:gd name="T62" fmla="*/ 23 w 192"/>
                <a:gd name="T63" fmla="*/ 104 h 180"/>
                <a:gd name="T64" fmla="*/ 50 w 192"/>
                <a:gd name="T65" fmla="*/ 104 h 180"/>
                <a:gd name="T66" fmla="*/ 80 w 192"/>
                <a:gd name="T67" fmla="*/ 120 h 180"/>
                <a:gd name="T68" fmla="*/ 82 w 192"/>
                <a:gd name="T69" fmla="*/ 128 h 180"/>
                <a:gd name="T70" fmla="*/ 58 w 192"/>
                <a:gd name="T71" fmla="*/ 128 h 180"/>
                <a:gd name="T72" fmla="*/ 40 w 192"/>
                <a:gd name="T73" fmla="*/ 144 h 180"/>
                <a:gd name="T74" fmla="*/ 0 w 192"/>
                <a:gd name="T75" fmla="*/ 144 h 180"/>
                <a:gd name="T76" fmla="*/ 11 w 192"/>
                <a:gd name="T77" fmla="*/ 113 h 180"/>
                <a:gd name="T78" fmla="*/ 23 w 192"/>
                <a:gd name="T79" fmla="*/ 104 h 180"/>
                <a:gd name="T80" fmla="*/ 65 w 192"/>
                <a:gd name="T81" fmla="*/ 132 h 180"/>
                <a:gd name="T82" fmla="*/ 125 w 192"/>
                <a:gd name="T83" fmla="*/ 132 h 180"/>
                <a:gd name="T84" fmla="*/ 140 w 192"/>
                <a:gd name="T85" fmla="*/ 143 h 180"/>
                <a:gd name="T86" fmla="*/ 152 w 192"/>
                <a:gd name="T87" fmla="*/ 180 h 180"/>
                <a:gd name="T88" fmla="*/ 36 w 192"/>
                <a:gd name="T89" fmla="*/ 180 h 180"/>
                <a:gd name="T90" fmla="*/ 51 w 192"/>
                <a:gd name="T91" fmla="*/ 143 h 180"/>
                <a:gd name="T92" fmla="*/ 65 w 192"/>
                <a:gd name="T93" fmla="*/ 132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2" h="180">
                  <a:moveTo>
                    <a:pt x="151" y="144"/>
                  </a:moveTo>
                  <a:cubicBezTo>
                    <a:pt x="150" y="142"/>
                    <a:pt x="145" y="128"/>
                    <a:pt x="132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108" y="119"/>
                    <a:pt x="108" y="119"/>
                    <a:pt x="108" y="119"/>
                  </a:cubicBezTo>
                  <a:cubicBezTo>
                    <a:pt x="120" y="116"/>
                    <a:pt x="130" y="113"/>
                    <a:pt x="138" y="104"/>
                  </a:cubicBezTo>
                  <a:cubicBezTo>
                    <a:pt x="171" y="104"/>
                    <a:pt x="171" y="104"/>
                    <a:pt x="171" y="104"/>
                  </a:cubicBezTo>
                  <a:cubicBezTo>
                    <a:pt x="180" y="104"/>
                    <a:pt x="182" y="113"/>
                    <a:pt x="182" y="113"/>
                  </a:cubicBezTo>
                  <a:cubicBezTo>
                    <a:pt x="192" y="144"/>
                    <a:pt x="192" y="144"/>
                    <a:pt x="192" y="144"/>
                  </a:cubicBezTo>
                  <a:lnTo>
                    <a:pt x="151" y="144"/>
                  </a:lnTo>
                  <a:close/>
                  <a:moveTo>
                    <a:pt x="146" y="96"/>
                  </a:moveTo>
                  <a:cubicBezTo>
                    <a:pt x="144" y="96"/>
                    <a:pt x="143" y="95"/>
                    <a:pt x="141" y="95"/>
                  </a:cubicBezTo>
                  <a:cubicBezTo>
                    <a:pt x="147" y="86"/>
                    <a:pt x="151" y="75"/>
                    <a:pt x="151" y="63"/>
                  </a:cubicBezTo>
                  <a:cubicBezTo>
                    <a:pt x="151" y="38"/>
                    <a:pt x="139" y="34"/>
                    <a:pt x="129" y="24"/>
                  </a:cubicBezTo>
                  <a:cubicBezTo>
                    <a:pt x="102" y="32"/>
                    <a:pt x="182" y="0"/>
                    <a:pt x="182" y="59"/>
                  </a:cubicBezTo>
                  <a:cubicBezTo>
                    <a:pt x="182" y="79"/>
                    <a:pt x="166" y="96"/>
                    <a:pt x="146" y="96"/>
                  </a:cubicBezTo>
                  <a:close/>
                  <a:moveTo>
                    <a:pt x="140" y="66"/>
                  </a:moveTo>
                  <a:cubicBezTo>
                    <a:pt x="140" y="92"/>
                    <a:pt x="119" y="112"/>
                    <a:pt x="94" y="112"/>
                  </a:cubicBezTo>
                  <a:cubicBezTo>
                    <a:pt x="68" y="112"/>
                    <a:pt x="48" y="92"/>
                    <a:pt x="48" y="66"/>
                  </a:cubicBezTo>
                  <a:cubicBezTo>
                    <a:pt x="48" y="41"/>
                    <a:pt x="68" y="20"/>
                    <a:pt x="94" y="20"/>
                  </a:cubicBezTo>
                  <a:cubicBezTo>
                    <a:pt x="119" y="20"/>
                    <a:pt x="140" y="41"/>
                    <a:pt x="140" y="66"/>
                  </a:cubicBezTo>
                  <a:close/>
                  <a:moveTo>
                    <a:pt x="86" y="33"/>
                  </a:moveTo>
                  <a:cubicBezTo>
                    <a:pt x="72" y="38"/>
                    <a:pt x="89" y="56"/>
                    <a:pt x="58" y="66"/>
                  </a:cubicBezTo>
                  <a:cubicBezTo>
                    <a:pt x="58" y="86"/>
                    <a:pt x="74" y="102"/>
                    <a:pt x="94" y="102"/>
                  </a:cubicBezTo>
                  <a:cubicBezTo>
                    <a:pt x="113" y="102"/>
                    <a:pt x="129" y="86"/>
                    <a:pt x="129" y="66"/>
                  </a:cubicBezTo>
                  <a:cubicBezTo>
                    <a:pt x="111" y="52"/>
                    <a:pt x="81" y="58"/>
                    <a:pt x="86" y="33"/>
                  </a:cubicBezTo>
                  <a:close/>
                  <a:moveTo>
                    <a:pt x="60" y="23"/>
                  </a:moveTo>
                  <a:cubicBezTo>
                    <a:pt x="50" y="33"/>
                    <a:pt x="36" y="41"/>
                    <a:pt x="36" y="63"/>
                  </a:cubicBezTo>
                  <a:cubicBezTo>
                    <a:pt x="36" y="75"/>
                    <a:pt x="40" y="90"/>
                    <a:pt x="46" y="100"/>
                  </a:cubicBezTo>
                  <a:cubicBezTo>
                    <a:pt x="46" y="100"/>
                    <a:pt x="46" y="100"/>
                    <a:pt x="46" y="100"/>
                  </a:cubicBezTo>
                  <a:cubicBezTo>
                    <a:pt x="26" y="100"/>
                    <a:pt x="9" y="79"/>
                    <a:pt x="9" y="59"/>
                  </a:cubicBezTo>
                  <a:cubicBezTo>
                    <a:pt x="9" y="3"/>
                    <a:pt x="90" y="29"/>
                    <a:pt x="60" y="23"/>
                  </a:cubicBezTo>
                  <a:close/>
                  <a:moveTo>
                    <a:pt x="23" y="104"/>
                  </a:moveTo>
                  <a:cubicBezTo>
                    <a:pt x="50" y="104"/>
                    <a:pt x="50" y="104"/>
                    <a:pt x="50" y="104"/>
                  </a:cubicBezTo>
                  <a:cubicBezTo>
                    <a:pt x="59" y="115"/>
                    <a:pt x="66" y="118"/>
                    <a:pt x="80" y="120"/>
                  </a:cubicBezTo>
                  <a:cubicBezTo>
                    <a:pt x="82" y="128"/>
                    <a:pt x="82" y="128"/>
                    <a:pt x="82" y="128"/>
                  </a:cubicBezTo>
                  <a:cubicBezTo>
                    <a:pt x="58" y="128"/>
                    <a:pt x="58" y="128"/>
                    <a:pt x="58" y="128"/>
                  </a:cubicBezTo>
                  <a:cubicBezTo>
                    <a:pt x="45" y="128"/>
                    <a:pt x="41" y="142"/>
                    <a:pt x="40" y="144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11" y="113"/>
                    <a:pt x="11" y="113"/>
                    <a:pt x="11" y="113"/>
                  </a:cubicBezTo>
                  <a:cubicBezTo>
                    <a:pt x="11" y="113"/>
                    <a:pt x="14" y="104"/>
                    <a:pt x="23" y="104"/>
                  </a:cubicBezTo>
                  <a:close/>
                  <a:moveTo>
                    <a:pt x="65" y="132"/>
                  </a:moveTo>
                  <a:cubicBezTo>
                    <a:pt x="125" y="132"/>
                    <a:pt x="125" y="132"/>
                    <a:pt x="125" y="132"/>
                  </a:cubicBezTo>
                  <a:cubicBezTo>
                    <a:pt x="136" y="132"/>
                    <a:pt x="140" y="143"/>
                    <a:pt x="140" y="143"/>
                  </a:cubicBezTo>
                  <a:cubicBezTo>
                    <a:pt x="152" y="180"/>
                    <a:pt x="152" y="180"/>
                    <a:pt x="152" y="180"/>
                  </a:cubicBezTo>
                  <a:cubicBezTo>
                    <a:pt x="36" y="180"/>
                    <a:pt x="36" y="180"/>
                    <a:pt x="36" y="180"/>
                  </a:cubicBezTo>
                  <a:cubicBezTo>
                    <a:pt x="51" y="143"/>
                    <a:pt x="51" y="143"/>
                    <a:pt x="51" y="143"/>
                  </a:cubicBezTo>
                  <a:cubicBezTo>
                    <a:pt x="51" y="143"/>
                    <a:pt x="54" y="132"/>
                    <a:pt x="65" y="1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82"/>
            <p:cNvSpPr>
              <a:spLocks noEditPoints="1"/>
            </p:cNvSpPr>
            <p:nvPr userDrawn="1"/>
          </p:nvSpPr>
          <p:spPr bwMode="auto">
            <a:xfrm rot="3100689">
              <a:off x="6104739" y="6276725"/>
              <a:ext cx="642456" cy="678822"/>
            </a:xfrm>
            <a:custGeom>
              <a:avLst/>
              <a:gdLst>
                <a:gd name="T0" fmla="*/ 165 w 179"/>
                <a:gd name="T1" fmla="*/ 15 h 189"/>
                <a:gd name="T2" fmla="*/ 163 w 179"/>
                <a:gd name="T3" fmla="*/ 14 h 189"/>
                <a:gd name="T4" fmla="*/ 130 w 179"/>
                <a:gd name="T5" fmla="*/ 0 h 189"/>
                <a:gd name="T6" fmla="*/ 96 w 179"/>
                <a:gd name="T7" fmla="*/ 14 h 189"/>
                <a:gd name="T8" fmla="*/ 82 w 179"/>
                <a:gd name="T9" fmla="*/ 28 h 189"/>
                <a:gd name="T10" fmla="*/ 82 w 179"/>
                <a:gd name="T11" fmla="*/ 49 h 189"/>
                <a:gd name="T12" fmla="*/ 103 w 179"/>
                <a:gd name="T13" fmla="*/ 49 h 189"/>
                <a:gd name="T14" fmla="*/ 117 w 179"/>
                <a:gd name="T15" fmla="*/ 34 h 189"/>
                <a:gd name="T16" fmla="*/ 130 w 179"/>
                <a:gd name="T17" fmla="*/ 29 h 189"/>
                <a:gd name="T18" fmla="*/ 143 w 179"/>
                <a:gd name="T19" fmla="*/ 34 h 189"/>
                <a:gd name="T20" fmla="*/ 144 w 179"/>
                <a:gd name="T21" fmla="*/ 36 h 189"/>
                <a:gd name="T22" fmla="*/ 149 w 179"/>
                <a:gd name="T23" fmla="*/ 49 h 189"/>
                <a:gd name="T24" fmla="*/ 144 w 179"/>
                <a:gd name="T25" fmla="*/ 62 h 189"/>
                <a:gd name="T26" fmla="*/ 110 w 179"/>
                <a:gd name="T27" fmla="*/ 96 h 189"/>
                <a:gd name="T28" fmla="*/ 97 w 179"/>
                <a:gd name="T29" fmla="*/ 101 h 189"/>
                <a:gd name="T30" fmla="*/ 84 w 179"/>
                <a:gd name="T31" fmla="*/ 96 h 189"/>
                <a:gd name="T32" fmla="*/ 83 w 179"/>
                <a:gd name="T33" fmla="*/ 94 h 189"/>
                <a:gd name="T34" fmla="*/ 62 w 179"/>
                <a:gd name="T35" fmla="*/ 115 h 189"/>
                <a:gd name="T36" fmla="*/ 63 w 179"/>
                <a:gd name="T37" fmla="*/ 117 h 189"/>
                <a:gd name="T38" fmla="*/ 97 w 179"/>
                <a:gd name="T39" fmla="*/ 131 h 189"/>
                <a:gd name="T40" fmla="*/ 97 w 179"/>
                <a:gd name="T41" fmla="*/ 131 h 189"/>
                <a:gd name="T42" fmla="*/ 131 w 179"/>
                <a:gd name="T43" fmla="*/ 117 h 189"/>
                <a:gd name="T44" fmla="*/ 165 w 179"/>
                <a:gd name="T45" fmla="*/ 83 h 189"/>
                <a:gd name="T46" fmla="*/ 179 w 179"/>
                <a:gd name="T47" fmla="*/ 49 h 189"/>
                <a:gd name="T48" fmla="*/ 165 w 179"/>
                <a:gd name="T49" fmla="*/ 15 h 189"/>
                <a:gd name="T50" fmla="*/ 77 w 179"/>
                <a:gd name="T51" fmla="*/ 139 h 189"/>
                <a:gd name="T52" fmla="*/ 62 w 179"/>
                <a:gd name="T53" fmla="*/ 154 h 189"/>
                <a:gd name="T54" fmla="*/ 49 w 179"/>
                <a:gd name="T55" fmla="*/ 159 h 189"/>
                <a:gd name="T56" fmla="*/ 36 w 179"/>
                <a:gd name="T57" fmla="*/ 154 h 189"/>
                <a:gd name="T58" fmla="*/ 35 w 179"/>
                <a:gd name="T59" fmla="*/ 153 h 189"/>
                <a:gd name="T60" fmla="*/ 30 w 179"/>
                <a:gd name="T61" fmla="*/ 140 h 189"/>
                <a:gd name="T62" fmla="*/ 35 w 179"/>
                <a:gd name="T63" fmla="*/ 127 h 189"/>
                <a:gd name="T64" fmla="*/ 69 w 179"/>
                <a:gd name="T65" fmla="*/ 93 h 189"/>
                <a:gd name="T66" fmla="*/ 82 w 179"/>
                <a:gd name="T67" fmla="*/ 87 h 189"/>
                <a:gd name="T68" fmla="*/ 95 w 179"/>
                <a:gd name="T69" fmla="*/ 93 h 189"/>
                <a:gd name="T70" fmla="*/ 96 w 179"/>
                <a:gd name="T71" fmla="*/ 94 h 189"/>
                <a:gd name="T72" fmla="*/ 96 w 179"/>
                <a:gd name="T73" fmla="*/ 94 h 189"/>
                <a:gd name="T74" fmla="*/ 117 w 179"/>
                <a:gd name="T75" fmla="*/ 73 h 189"/>
                <a:gd name="T76" fmla="*/ 116 w 179"/>
                <a:gd name="T77" fmla="*/ 72 h 189"/>
                <a:gd name="T78" fmla="*/ 113 w 179"/>
                <a:gd name="T79" fmla="*/ 69 h 189"/>
                <a:gd name="T80" fmla="*/ 109 w 179"/>
                <a:gd name="T81" fmla="*/ 66 h 189"/>
                <a:gd name="T82" fmla="*/ 82 w 179"/>
                <a:gd name="T83" fmla="*/ 58 h 189"/>
                <a:gd name="T84" fmla="*/ 48 w 179"/>
                <a:gd name="T85" fmla="*/ 72 h 189"/>
                <a:gd name="T86" fmla="*/ 14 w 179"/>
                <a:gd name="T87" fmla="*/ 106 h 189"/>
                <a:gd name="T88" fmla="*/ 0 w 179"/>
                <a:gd name="T89" fmla="*/ 140 h 189"/>
                <a:gd name="T90" fmla="*/ 14 w 179"/>
                <a:gd name="T91" fmla="*/ 173 h 189"/>
                <a:gd name="T92" fmla="*/ 16 w 179"/>
                <a:gd name="T93" fmla="*/ 175 h 189"/>
                <a:gd name="T94" fmla="*/ 49 w 179"/>
                <a:gd name="T95" fmla="*/ 189 h 189"/>
                <a:gd name="T96" fmla="*/ 49 w 179"/>
                <a:gd name="T97" fmla="*/ 189 h 189"/>
                <a:gd name="T98" fmla="*/ 83 w 179"/>
                <a:gd name="T99" fmla="*/ 175 h 189"/>
                <a:gd name="T100" fmla="*/ 98 w 179"/>
                <a:gd name="T101" fmla="*/ 160 h 189"/>
                <a:gd name="T102" fmla="*/ 98 w 179"/>
                <a:gd name="T103" fmla="*/ 139 h 189"/>
                <a:gd name="T104" fmla="*/ 77 w 179"/>
                <a:gd name="T105" fmla="*/ 13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9" h="189">
                  <a:moveTo>
                    <a:pt x="165" y="15"/>
                  </a:moveTo>
                  <a:cubicBezTo>
                    <a:pt x="163" y="14"/>
                    <a:pt x="163" y="14"/>
                    <a:pt x="163" y="14"/>
                  </a:cubicBezTo>
                  <a:cubicBezTo>
                    <a:pt x="154" y="4"/>
                    <a:pt x="142" y="0"/>
                    <a:pt x="130" y="0"/>
                  </a:cubicBezTo>
                  <a:cubicBezTo>
                    <a:pt x="117" y="0"/>
                    <a:pt x="105" y="4"/>
                    <a:pt x="96" y="14"/>
                  </a:cubicBezTo>
                  <a:cubicBezTo>
                    <a:pt x="82" y="28"/>
                    <a:pt x="82" y="28"/>
                    <a:pt x="82" y="28"/>
                  </a:cubicBezTo>
                  <a:cubicBezTo>
                    <a:pt x="76" y="33"/>
                    <a:pt x="76" y="43"/>
                    <a:pt x="82" y="49"/>
                  </a:cubicBezTo>
                  <a:cubicBezTo>
                    <a:pt x="88" y="54"/>
                    <a:pt x="97" y="54"/>
                    <a:pt x="103" y="49"/>
                  </a:cubicBezTo>
                  <a:cubicBezTo>
                    <a:pt x="117" y="34"/>
                    <a:pt x="117" y="34"/>
                    <a:pt x="117" y="34"/>
                  </a:cubicBezTo>
                  <a:cubicBezTo>
                    <a:pt x="120" y="31"/>
                    <a:pt x="125" y="29"/>
                    <a:pt x="130" y="29"/>
                  </a:cubicBezTo>
                  <a:cubicBezTo>
                    <a:pt x="134" y="29"/>
                    <a:pt x="139" y="31"/>
                    <a:pt x="143" y="34"/>
                  </a:cubicBezTo>
                  <a:cubicBezTo>
                    <a:pt x="144" y="36"/>
                    <a:pt x="144" y="36"/>
                    <a:pt x="144" y="36"/>
                  </a:cubicBezTo>
                  <a:cubicBezTo>
                    <a:pt x="148" y="40"/>
                    <a:pt x="149" y="44"/>
                    <a:pt x="149" y="49"/>
                  </a:cubicBezTo>
                  <a:cubicBezTo>
                    <a:pt x="149" y="54"/>
                    <a:pt x="148" y="58"/>
                    <a:pt x="144" y="62"/>
                  </a:cubicBezTo>
                  <a:cubicBezTo>
                    <a:pt x="110" y="96"/>
                    <a:pt x="110" y="96"/>
                    <a:pt x="110" y="96"/>
                  </a:cubicBezTo>
                  <a:cubicBezTo>
                    <a:pt x="106" y="99"/>
                    <a:pt x="102" y="101"/>
                    <a:pt x="97" y="101"/>
                  </a:cubicBezTo>
                  <a:cubicBezTo>
                    <a:pt x="92" y="101"/>
                    <a:pt x="88" y="99"/>
                    <a:pt x="84" y="96"/>
                  </a:cubicBezTo>
                  <a:cubicBezTo>
                    <a:pt x="83" y="94"/>
                    <a:pt x="83" y="94"/>
                    <a:pt x="83" y="94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72" y="126"/>
                    <a:pt x="85" y="131"/>
                    <a:pt x="97" y="131"/>
                  </a:cubicBezTo>
                  <a:cubicBezTo>
                    <a:pt x="97" y="131"/>
                    <a:pt x="97" y="131"/>
                    <a:pt x="97" y="131"/>
                  </a:cubicBezTo>
                  <a:cubicBezTo>
                    <a:pt x="109" y="131"/>
                    <a:pt x="121" y="126"/>
                    <a:pt x="131" y="117"/>
                  </a:cubicBezTo>
                  <a:cubicBezTo>
                    <a:pt x="165" y="83"/>
                    <a:pt x="165" y="83"/>
                    <a:pt x="165" y="83"/>
                  </a:cubicBezTo>
                  <a:cubicBezTo>
                    <a:pt x="174" y="73"/>
                    <a:pt x="179" y="61"/>
                    <a:pt x="179" y="49"/>
                  </a:cubicBezTo>
                  <a:cubicBezTo>
                    <a:pt x="179" y="37"/>
                    <a:pt x="174" y="24"/>
                    <a:pt x="165" y="15"/>
                  </a:cubicBezTo>
                  <a:close/>
                  <a:moveTo>
                    <a:pt x="77" y="139"/>
                  </a:moveTo>
                  <a:cubicBezTo>
                    <a:pt x="62" y="154"/>
                    <a:pt x="62" y="154"/>
                    <a:pt x="62" y="154"/>
                  </a:cubicBezTo>
                  <a:cubicBezTo>
                    <a:pt x="59" y="158"/>
                    <a:pt x="54" y="159"/>
                    <a:pt x="49" y="159"/>
                  </a:cubicBezTo>
                  <a:cubicBezTo>
                    <a:pt x="45" y="159"/>
                    <a:pt x="40" y="158"/>
                    <a:pt x="36" y="154"/>
                  </a:cubicBezTo>
                  <a:cubicBezTo>
                    <a:pt x="35" y="153"/>
                    <a:pt x="35" y="153"/>
                    <a:pt x="35" y="153"/>
                  </a:cubicBezTo>
                  <a:cubicBezTo>
                    <a:pt x="31" y="149"/>
                    <a:pt x="30" y="144"/>
                    <a:pt x="30" y="140"/>
                  </a:cubicBezTo>
                  <a:cubicBezTo>
                    <a:pt x="30" y="135"/>
                    <a:pt x="31" y="130"/>
                    <a:pt x="35" y="127"/>
                  </a:cubicBezTo>
                  <a:cubicBezTo>
                    <a:pt x="69" y="93"/>
                    <a:pt x="69" y="93"/>
                    <a:pt x="69" y="93"/>
                  </a:cubicBezTo>
                  <a:cubicBezTo>
                    <a:pt x="73" y="89"/>
                    <a:pt x="77" y="87"/>
                    <a:pt x="82" y="87"/>
                  </a:cubicBezTo>
                  <a:cubicBezTo>
                    <a:pt x="87" y="87"/>
                    <a:pt x="91" y="89"/>
                    <a:pt x="95" y="93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117" y="73"/>
                    <a:pt x="117" y="73"/>
                    <a:pt x="117" y="73"/>
                  </a:cubicBezTo>
                  <a:cubicBezTo>
                    <a:pt x="116" y="72"/>
                    <a:pt x="116" y="72"/>
                    <a:pt x="116" y="72"/>
                  </a:cubicBezTo>
                  <a:cubicBezTo>
                    <a:pt x="113" y="69"/>
                    <a:pt x="113" y="69"/>
                    <a:pt x="113" y="69"/>
                  </a:cubicBezTo>
                  <a:cubicBezTo>
                    <a:pt x="112" y="68"/>
                    <a:pt x="111" y="67"/>
                    <a:pt x="109" y="66"/>
                  </a:cubicBezTo>
                  <a:cubicBezTo>
                    <a:pt x="101" y="61"/>
                    <a:pt x="92" y="58"/>
                    <a:pt x="82" y="58"/>
                  </a:cubicBezTo>
                  <a:cubicBezTo>
                    <a:pt x="70" y="58"/>
                    <a:pt x="58" y="62"/>
                    <a:pt x="48" y="72"/>
                  </a:cubicBezTo>
                  <a:cubicBezTo>
                    <a:pt x="14" y="106"/>
                    <a:pt x="14" y="106"/>
                    <a:pt x="14" y="106"/>
                  </a:cubicBezTo>
                  <a:cubicBezTo>
                    <a:pt x="5" y="115"/>
                    <a:pt x="0" y="128"/>
                    <a:pt x="0" y="140"/>
                  </a:cubicBezTo>
                  <a:cubicBezTo>
                    <a:pt x="0" y="152"/>
                    <a:pt x="5" y="164"/>
                    <a:pt x="14" y="173"/>
                  </a:cubicBezTo>
                  <a:cubicBezTo>
                    <a:pt x="16" y="175"/>
                    <a:pt x="16" y="175"/>
                    <a:pt x="16" y="175"/>
                  </a:cubicBezTo>
                  <a:cubicBezTo>
                    <a:pt x="25" y="184"/>
                    <a:pt x="37" y="189"/>
                    <a:pt x="49" y="189"/>
                  </a:cubicBezTo>
                  <a:cubicBezTo>
                    <a:pt x="49" y="189"/>
                    <a:pt x="49" y="189"/>
                    <a:pt x="49" y="189"/>
                  </a:cubicBezTo>
                  <a:cubicBezTo>
                    <a:pt x="61" y="189"/>
                    <a:pt x="74" y="184"/>
                    <a:pt x="83" y="175"/>
                  </a:cubicBezTo>
                  <a:cubicBezTo>
                    <a:pt x="98" y="160"/>
                    <a:pt x="98" y="160"/>
                    <a:pt x="98" y="160"/>
                  </a:cubicBezTo>
                  <a:cubicBezTo>
                    <a:pt x="104" y="154"/>
                    <a:pt x="104" y="145"/>
                    <a:pt x="98" y="139"/>
                  </a:cubicBezTo>
                  <a:cubicBezTo>
                    <a:pt x="92" y="134"/>
                    <a:pt x="83" y="134"/>
                    <a:pt x="77" y="1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83"/>
            <p:cNvSpPr>
              <a:spLocks noEditPoints="1"/>
            </p:cNvSpPr>
            <p:nvPr userDrawn="1"/>
          </p:nvSpPr>
          <p:spPr bwMode="auto">
            <a:xfrm rot="16200000">
              <a:off x="6399648" y="5606560"/>
              <a:ext cx="553058" cy="707612"/>
            </a:xfrm>
            <a:custGeom>
              <a:avLst/>
              <a:gdLst>
                <a:gd name="T0" fmla="*/ 153 w 154"/>
                <a:gd name="T1" fmla="*/ 85 h 197"/>
                <a:gd name="T2" fmla="*/ 78 w 154"/>
                <a:gd name="T3" fmla="*/ 197 h 197"/>
                <a:gd name="T4" fmla="*/ 3 w 154"/>
                <a:gd name="T5" fmla="*/ 101 h 197"/>
                <a:gd name="T6" fmla="*/ 0 w 154"/>
                <a:gd name="T7" fmla="*/ 77 h 197"/>
                <a:gd name="T8" fmla="*/ 77 w 154"/>
                <a:gd name="T9" fmla="*/ 0 h 197"/>
                <a:gd name="T10" fmla="*/ 154 w 154"/>
                <a:gd name="T11" fmla="*/ 77 h 197"/>
                <a:gd name="T12" fmla="*/ 153 w 154"/>
                <a:gd name="T13" fmla="*/ 85 h 197"/>
                <a:gd name="T14" fmla="*/ 77 w 154"/>
                <a:gd name="T15" fmla="*/ 28 h 197"/>
                <a:gd name="T16" fmla="*/ 33 w 154"/>
                <a:gd name="T17" fmla="*/ 71 h 197"/>
                <a:gd name="T18" fmla="*/ 77 w 154"/>
                <a:gd name="T19" fmla="*/ 114 h 197"/>
                <a:gd name="T20" fmla="*/ 120 w 154"/>
                <a:gd name="T21" fmla="*/ 71 h 197"/>
                <a:gd name="T22" fmla="*/ 77 w 154"/>
                <a:gd name="T23" fmla="*/ 28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4" h="197">
                  <a:moveTo>
                    <a:pt x="153" y="85"/>
                  </a:moveTo>
                  <a:cubicBezTo>
                    <a:pt x="150" y="153"/>
                    <a:pt x="78" y="197"/>
                    <a:pt x="78" y="197"/>
                  </a:cubicBezTo>
                  <a:cubicBezTo>
                    <a:pt x="78" y="197"/>
                    <a:pt x="15" y="160"/>
                    <a:pt x="3" y="101"/>
                  </a:cubicBezTo>
                  <a:cubicBezTo>
                    <a:pt x="1" y="93"/>
                    <a:pt x="0" y="85"/>
                    <a:pt x="0" y="77"/>
                  </a:cubicBezTo>
                  <a:cubicBezTo>
                    <a:pt x="0" y="34"/>
                    <a:pt x="34" y="0"/>
                    <a:pt x="77" y="0"/>
                  </a:cubicBezTo>
                  <a:cubicBezTo>
                    <a:pt x="119" y="0"/>
                    <a:pt x="154" y="34"/>
                    <a:pt x="154" y="77"/>
                  </a:cubicBezTo>
                  <a:cubicBezTo>
                    <a:pt x="154" y="80"/>
                    <a:pt x="153" y="83"/>
                    <a:pt x="153" y="85"/>
                  </a:cubicBezTo>
                  <a:close/>
                  <a:moveTo>
                    <a:pt x="77" y="28"/>
                  </a:moveTo>
                  <a:cubicBezTo>
                    <a:pt x="53" y="28"/>
                    <a:pt x="33" y="47"/>
                    <a:pt x="33" y="71"/>
                  </a:cubicBezTo>
                  <a:cubicBezTo>
                    <a:pt x="33" y="95"/>
                    <a:pt x="53" y="114"/>
                    <a:pt x="77" y="114"/>
                  </a:cubicBezTo>
                  <a:cubicBezTo>
                    <a:pt x="100" y="114"/>
                    <a:pt x="120" y="95"/>
                    <a:pt x="120" y="71"/>
                  </a:cubicBezTo>
                  <a:cubicBezTo>
                    <a:pt x="120" y="47"/>
                    <a:pt x="100" y="28"/>
                    <a:pt x="77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84"/>
            <p:cNvSpPr>
              <a:spLocks noEditPoints="1"/>
            </p:cNvSpPr>
            <p:nvPr userDrawn="1"/>
          </p:nvSpPr>
          <p:spPr bwMode="auto">
            <a:xfrm rot="9109649">
              <a:off x="3996153" y="5920676"/>
              <a:ext cx="553058" cy="707612"/>
            </a:xfrm>
            <a:custGeom>
              <a:avLst/>
              <a:gdLst>
                <a:gd name="T0" fmla="*/ 153 w 154"/>
                <a:gd name="T1" fmla="*/ 85 h 197"/>
                <a:gd name="T2" fmla="*/ 78 w 154"/>
                <a:gd name="T3" fmla="*/ 197 h 197"/>
                <a:gd name="T4" fmla="*/ 4 w 154"/>
                <a:gd name="T5" fmla="*/ 101 h 197"/>
                <a:gd name="T6" fmla="*/ 0 w 154"/>
                <a:gd name="T7" fmla="*/ 77 h 197"/>
                <a:gd name="T8" fmla="*/ 77 w 154"/>
                <a:gd name="T9" fmla="*/ 0 h 197"/>
                <a:gd name="T10" fmla="*/ 154 w 154"/>
                <a:gd name="T11" fmla="*/ 77 h 197"/>
                <a:gd name="T12" fmla="*/ 153 w 154"/>
                <a:gd name="T13" fmla="*/ 85 h 197"/>
                <a:gd name="T14" fmla="*/ 77 w 154"/>
                <a:gd name="T15" fmla="*/ 28 h 197"/>
                <a:gd name="T16" fmla="*/ 34 w 154"/>
                <a:gd name="T17" fmla="*/ 71 h 197"/>
                <a:gd name="T18" fmla="*/ 77 w 154"/>
                <a:gd name="T19" fmla="*/ 114 h 197"/>
                <a:gd name="T20" fmla="*/ 120 w 154"/>
                <a:gd name="T21" fmla="*/ 71 h 197"/>
                <a:gd name="T22" fmla="*/ 77 w 154"/>
                <a:gd name="T23" fmla="*/ 28 h 197"/>
                <a:gd name="T24" fmla="*/ 97 w 154"/>
                <a:gd name="T25" fmla="*/ 99 h 197"/>
                <a:gd name="T26" fmla="*/ 77 w 154"/>
                <a:gd name="T27" fmla="*/ 89 h 197"/>
                <a:gd name="T28" fmla="*/ 58 w 154"/>
                <a:gd name="T29" fmla="*/ 99 h 197"/>
                <a:gd name="T30" fmla="*/ 60 w 154"/>
                <a:gd name="T31" fmla="*/ 77 h 197"/>
                <a:gd name="T32" fmla="*/ 46 w 154"/>
                <a:gd name="T33" fmla="*/ 61 h 197"/>
                <a:gd name="T34" fmla="*/ 67 w 154"/>
                <a:gd name="T35" fmla="*/ 57 h 197"/>
                <a:gd name="T36" fmla="*/ 77 w 154"/>
                <a:gd name="T37" fmla="*/ 38 h 197"/>
                <a:gd name="T38" fmla="*/ 88 w 154"/>
                <a:gd name="T39" fmla="*/ 57 h 197"/>
                <a:gd name="T40" fmla="*/ 109 w 154"/>
                <a:gd name="T41" fmla="*/ 61 h 197"/>
                <a:gd name="T42" fmla="*/ 94 w 154"/>
                <a:gd name="T43" fmla="*/ 77 h 197"/>
                <a:gd name="T44" fmla="*/ 97 w 154"/>
                <a:gd name="T45" fmla="*/ 99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4" h="197">
                  <a:moveTo>
                    <a:pt x="153" y="85"/>
                  </a:moveTo>
                  <a:cubicBezTo>
                    <a:pt x="151" y="153"/>
                    <a:pt x="78" y="197"/>
                    <a:pt x="78" y="197"/>
                  </a:cubicBezTo>
                  <a:cubicBezTo>
                    <a:pt x="78" y="197"/>
                    <a:pt x="16" y="159"/>
                    <a:pt x="4" y="101"/>
                  </a:cubicBezTo>
                  <a:cubicBezTo>
                    <a:pt x="1" y="93"/>
                    <a:pt x="0" y="85"/>
                    <a:pt x="0" y="77"/>
                  </a:cubicBezTo>
                  <a:cubicBezTo>
                    <a:pt x="0" y="34"/>
                    <a:pt x="34" y="0"/>
                    <a:pt x="77" y="0"/>
                  </a:cubicBezTo>
                  <a:cubicBezTo>
                    <a:pt x="119" y="0"/>
                    <a:pt x="154" y="34"/>
                    <a:pt x="154" y="77"/>
                  </a:cubicBezTo>
                  <a:cubicBezTo>
                    <a:pt x="154" y="79"/>
                    <a:pt x="154" y="82"/>
                    <a:pt x="153" y="85"/>
                  </a:cubicBezTo>
                  <a:close/>
                  <a:moveTo>
                    <a:pt x="77" y="28"/>
                  </a:moveTo>
                  <a:cubicBezTo>
                    <a:pt x="53" y="28"/>
                    <a:pt x="34" y="47"/>
                    <a:pt x="34" y="71"/>
                  </a:cubicBezTo>
                  <a:cubicBezTo>
                    <a:pt x="34" y="94"/>
                    <a:pt x="53" y="114"/>
                    <a:pt x="77" y="114"/>
                  </a:cubicBezTo>
                  <a:cubicBezTo>
                    <a:pt x="101" y="114"/>
                    <a:pt x="120" y="94"/>
                    <a:pt x="120" y="71"/>
                  </a:cubicBezTo>
                  <a:cubicBezTo>
                    <a:pt x="120" y="47"/>
                    <a:pt x="101" y="28"/>
                    <a:pt x="77" y="28"/>
                  </a:cubicBezTo>
                  <a:close/>
                  <a:moveTo>
                    <a:pt x="97" y="99"/>
                  </a:moveTo>
                  <a:cubicBezTo>
                    <a:pt x="77" y="89"/>
                    <a:pt x="77" y="89"/>
                    <a:pt x="77" y="89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60" y="77"/>
                    <a:pt x="60" y="77"/>
                    <a:pt x="60" y="77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67" y="57"/>
                    <a:pt x="67" y="57"/>
                    <a:pt x="67" y="57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109" y="61"/>
                    <a:pt x="109" y="61"/>
                    <a:pt x="109" y="61"/>
                  </a:cubicBezTo>
                  <a:cubicBezTo>
                    <a:pt x="94" y="77"/>
                    <a:pt x="94" y="77"/>
                    <a:pt x="94" y="77"/>
                  </a:cubicBezTo>
                  <a:lnTo>
                    <a:pt x="97" y="9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85"/>
            <p:cNvSpPr>
              <a:spLocks/>
            </p:cNvSpPr>
            <p:nvPr userDrawn="1"/>
          </p:nvSpPr>
          <p:spPr bwMode="auto">
            <a:xfrm>
              <a:off x="5096259" y="3091436"/>
              <a:ext cx="690944" cy="657609"/>
            </a:xfrm>
            <a:custGeom>
              <a:avLst/>
              <a:gdLst>
                <a:gd name="T0" fmla="*/ 227 w 456"/>
                <a:gd name="T1" fmla="*/ 0 h 434"/>
                <a:gd name="T2" fmla="*/ 302 w 456"/>
                <a:gd name="T3" fmla="*/ 135 h 434"/>
                <a:gd name="T4" fmla="*/ 456 w 456"/>
                <a:gd name="T5" fmla="*/ 166 h 434"/>
                <a:gd name="T6" fmla="*/ 350 w 456"/>
                <a:gd name="T7" fmla="*/ 280 h 434"/>
                <a:gd name="T8" fmla="*/ 369 w 456"/>
                <a:gd name="T9" fmla="*/ 434 h 434"/>
                <a:gd name="T10" fmla="*/ 227 w 456"/>
                <a:gd name="T11" fmla="*/ 367 h 434"/>
                <a:gd name="T12" fmla="*/ 87 w 456"/>
                <a:gd name="T13" fmla="*/ 434 h 434"/>
                <a:gd name="T14" fmla="*/ 106 w 456"/>
                <a:gd name="T15" fmla="*/ 280 h 434"/>
                <a:gd name="T16" fmla="*/ 0 w 456"/>
                <a:gd name="T17" fmla="*/ 166 h 434"/>
                <a:gd name="T18" fmla="*/ 153 w 456"/>
                <a:gd name="T19" fmla="*/ 135 h 434"/>
                <a:gd name="T20" fmla="*/ 227 w 456"/>
                <a:gd name="T21" fmla="*/ 0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6" h="434">
                  <a:moveTo>
                    <a:pt x="227" y="0"/>
                  </a:moveTo>
                  <a:lnTo>
                    <a:pt x="302" y="135"/>
                  </a:lnTo>
                  <a:lnTo>
                    <a:pt x="456" y="166"/>
                  </a:lnTo>
                  <a:lnTo>
                    <a:pt x="350" y="280"/>
                  </a:lnTo>
                  <a:lnTo>
                    <a:pt x="369" y="434"/>
                  </a:lnTo>
                  <a:lnTo>
                    <a:pt x="227" y="367"/>
                  </a:lnTo>
                  <a:lnTo>
                    <a:pt x="87" y="434"/>
                  </a:lnTo>
                  <a:lnTo>
                    <a:pt x="106" y="280"/>
                  </a:lnTo>
                  <a:lnTo>
                    <a:pt x="0" y="166"/>
                  </a:lnTo>
                  <a:lnTo>
                    <a:pt x="153" y="135"/>
                  </a:lnTo>
                  <a:lnTo>
                    <a:pt x="22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87"/>
            <p:cNvSpPr>
              <a:spLocks noEditPoints="1"/>
            </p:cNvSpPr>
            <p:nvPr userDrawn="1"/>
          </p:nvSpPr>
          <p:spPr bwMode="auto">
            <a:xfrm>
              <a:off x="3289139" y="6204712"/>
              <a:ext cx="692459" cy="657609"/>
            </a:xfrm>
            <a:custGeom>
              <a:avLst/>
              <a:gdLst>
                <a:gd name="T0" fmla="*/ 351 w 457"/>
                <a:gd name="T1" fmla="*/ 280 h 434"/>
                <a:gd name="T2" fmla="*/ 370 w 457"/>
                <a:gd name="T3" fmla="*/ 434 h 434"/>
                <a:gd name="T4" fmla="*/ 230 w 457"/>
                <a:gd name="T5" fmla="*/ 367 h 434"/>
                <a:gd name="T6" fmla="*/ 88 w 457"/>
                <a:gd name="T7" fmla="*/ 434 h 434"/>
                <a:gd name="T8" fmla="*/ 107 w 457"/>
                <a:gd name="T9" fmla="*/ 280 h 434"/>
                <a:gd name="T10" fmla="*/ 0 w 457"/>
                <a:gd name="T11" fmla="*/ 166 h 434"/>
                <a:gd name="T12" fmla="*/ 154 w 457"/>
                <a:gd name="T13" fmla="*/ 135 h 434"/>
                <a:gd name="T14" fmla="*/ 230 w 457"/>
                <a:gd name="T15" fmla="*/ 0 h 434"/>
                <a:gd name="T16" fmla="*/ 303 w 457"/>
                <a:gd name="T17" fmla="*/ 135 h 434"/>
                <a:gd name="T18" fmla="*/ 457 w 457"/>
                <a:gd name="T19" fmla="*/ 166 h 434"/>
                <a:gd name="T20" fmla="*/ 351 w 457"/>
                <a:gd name="T21" fmla="*/ 280 h 434"/>
                <a:gd name="T22" fmla="*/ 273 w 457"/>
                <a:gd name="T23" fmla="*/ 168 h 434"/>
                <a:gd name="T24" fmla="*/ 242 w 457"/>
                <a:gd name="T25" fmla="*/ 88 h 434"/>
                <a:gd name="T26" fmla="*/ 242 w 457"/>
                <a:gd name="T27" fmla="*/ 306 h 434"/>
                <a:gd name="T28" fmla="*/ 313 w 457"/>
                <a:gd name="T29" fmla="*/ 346 h 434"/>
                <a:gd name="T30" fmla="*/ 301 w 457"/>
                <a:gd name="T31" fmla="*/ 254 h 434"/>
                <a:gd name="T32" fmla="*/ 365 w 457"/>
                <a:gd name="T33" fmla="*/ 185 h 434"/>
                <a:gd name="T34" fmla="*/ 273 w 457"/>
                <a:gd name="T35" fmla="*/ 168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7" h="434">
                  <a:moveTo>
                    <a:pt x="351" y="280"/>
                  </a:moveTo>
                  <a:lnTo>
                    <a:pt x="370" y="434"/>
                  </a:lnTo>
                  <a:lnTo>
                    <a:pt x="230" y="367"/>
                  </a:lnTo>
                  <a:lnTo>
                    <a:pt x="88" y="434"/>
                  </a:lnTo>
                  <a:lnTo>
                    <a:pt x="107" y="280"/>
                  </a:lnTo>
                  <a:lnTo>
                    <a:pt x="0" y="166"/>
                  </a:lnTo>
                  <a:lnTo>
                    <a:pt x="154" y="135"/>
                  </a:lnTo>
                  <a:lnTo>
                    <a:pt x="230" y="0"/>
                  </a:lnTo>
                  <a:lnTo>
                    <a:pt x="303" y="135"/>
                  </a:lnTo>
                  <a:lnTo>
                    <a:pt x="457" y="166"/>
                  </a:lnTo>
                  <a:lnTo>
                    <a:pt x="351" y="280"/>
                  </a:lnTo>
                  <a:close/>
                  <a:moveTo>
                    <a:pt x="273" y="168"/>
                  </a:moveTo>
                  <a:lnTo>
                    <a:pt x="242" y="88"/>
                  </a:lnTo>
                  <a:lnTo>
                    <a:pt x="242" y="306"/>
                  </a:lnTo>
                  <a:lnTo>
                    <a:pt x="313" y="346"/>
                  </a:lnTo>
                  <a:lnTo>
                    <a:pt x="301" y="254"/>
                  </a:lnTo>
                  <a:lnTo>
                    <a:pt x="365" y="185"/>
                  </a:lnTo>
                  <a:lnTo>
                    <a:pt x="273" y="16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88"/>
            <p:cNvSpPr>
              <a:spLocks noEditPoints="1"/>
            </p:cNvSpPr>
            <p:nvPr userDrawn="1"/>
          </p:nvSpPr>
          <p:spPr bwMode="auto">
            <a:xfrm rot="18080229">
              <a:off x="4589606" y="2062197"/>
              <a:ext cx="687913" cy="657609"/>
            </a:xfrm>
            <a:custGeom>
              <a:avLst/>
              <a:gdLst>
                <a:gd name="T0" fmla="*/ 348 w 454"/>
                <a:gd name="T1" fmla="*/ 280 h 434"/>
                <a:gd name="T2" fmla="*/ 369 w 454"/>
                <a:gd name="T3" fmla="*/ 434 h 434"/>
                <a:gd name="T4" fmla="*/ 227 w 454"/>
                <a:gd name="T5" fmla="*/ 367 h 434"/>
                <a:gd name="T6" fmla="*/ 85 w 454"/>
                <a:gd name="T7" fmla="*/ 434 h 434"/>
                <a:gd name="T8" fmla="*/ 106 w 454"/>
                <a:gd name="T9" fmla="*/ 280 h 434"/>
                <a:gd name="T10" fmla="*/ 0 w 454"/>
                <a:gd name="T11" fmla="*/ 166 h 434"/>
                <a:gd name="T12" fmla="*/ 151 w 454"/>
                <a:gd name="T13" fmla="*/ 135 h 434"/>
                <a:gd name="T14" fmla="*/ 227 w 454"/>
                <a:gd name="T15" fmla="*/ 0 h 434"/>
                <a:gd name="T16" fmla="*/ 303 w 454"/>
                <a:gd name="T17" fmla="*/ 135 h 434"/>
                <a:gd name="T18" fmla="*/ 454 w 454"/>
                <a:gd name="T19" fmla="*/ 166 h 434"/>
                <a:gd name="T20" fmla="*/ 348 w 454"/>
                <a:gd name="T21" fmla="*/ 280 h 434"/>
                <a:gd name="T22" fmla="*/ 272 w 454"/>
                <a:gd name="T23" fmla="*/ 168 h 434"/>
                <a:gd name="T24" fmla="*/ 227 w 454"/>
                <a:gd name="T25" fmla="*/ 88 h 434"/>
                <a:gd name="T26" fmla="*/ 182 w 454"/>
                <a:gd name="T27" fmla="*/ 168 h 434"/>
                <a:gd name="T28" fmla="*/ 92 w 454"/>
                <a:gd name="T29" fmla="*/ 187 h 434"/>
                <a:gd name="T30" fmla="*/ 154 w 454"/>
                <a:gd name="T31" fmla="*/ 253 h 434"/>
                <a:gd name="T32" fmla="*/ 144 w 454"/>
                <a:gd name="T33" fmla="*/ 346 h 434"/>
                <a:gd name="T34" fmla="*/ 227 w 454"/>
                <a:gd name="T35" fmla="*/ 306 h 434"/>
                <a:gd name="T36" fmla="*/ 310 w 454"/>
                <a:gd name="T37" fmla="*/ 346 h 434"/>
                <a:gd name="T38" fmla="*/ 298 w 454"/>
                <a:gd name="T39" fmla="*/ 253 h 434"/>
                <a:gd name="T40" fmla="*/ 362 w 454"/>
                <a:gd name="T41" fmla="*/ 187 h 434"/>
                <a:gd name="T42" fmla="*/ 272 w 454"/>
                <a:gd name="T43" fmla="*/ 168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54" h="434">
                  <a:moveTo>
                    <a:pt x="348" y="280"/>
                  </a:moveTo>
                  <a:lnTo>
                    <a:pt x="369" y="434"/>
                  </a:lnTo>
                  <a:lnTo>
                    <a:pt x="227" y="367"/>
                  </a:lnTo>
                  <a:lnTo>
                    <a:pt x="85" y="434"/>
                  </a:lnTo>
                  <a:lnTo>
                    <a:pt x="106" y="280"/>
                  </a:lnTo>
                  <a:lnTo>
                    <a:pt x="0" y="166"/>
                  </a:lnTo>
                  <a:lnTo>
                    <a:pt x="151" y="135"/>
                  </a:lnTo>
                  <a:lnTo>
                    <a:pt x="227" y="0"/>
                  </a:lnTo>
                  <a:lnTo>
                    <a:pt x="303" y="135"/>
                  </a:lnTo>
                  <a:lnTo>
                    <a:pt x="454" y="166"/>
                  </a:lnTo>
                  <a:lnTo>
                    <a:pt x="348" y="280"/>
                  </a:lnTo>
                  <a:close/>
                  <a:moveTo>
                    <a:pt x="272" y="168"/>
                  </a:moveTo>
                  <a:lnTo>
                    <a:pt x="227" y="88"/>
                  </a:lnTo>
                  <a:lnTo>
                    <a:pt x="182" y="168"/>
                  </a:lnTo>
                  <a:lnTo>
                    <a:pt x="92" y="187"/>
                  </a:lnTo>
                  <a:lnTo>
                    <a:pt x="154" y="253"/>
                  </a:lnTo>
                  <a:lnTo>
                    <a:pt x="144" y="346"/>
                  </a:lnTo>
                  <a:lnTo>
                    <a:pt x="227" y="306"/>
                  </a:lnTo>
                  <a:lnTo>
                    <a:pt x="310" y="346"/>
                  </a:lnTo>
                  <a:lnTo>
                    <a:pt x="298" y="253"/>
                  </a:lnTo>
                  <a:lnTo>
                    <a:pt x="362" y="187"/>
                  </a:lnTo>
                  <a:lnTo>
                    <a:pt x="272" y="16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89"/>
            <p:cNvSpPr>
              <a:spLocks noEditPoints="1"/>
            </p:cNvSpPr>
            <p:nvPr userDrawn="1"/>
          </p:nvSpPr>
          <p:spPr bwMode="auto">
            <a:xfrm rot="1334403">
              <a:off x="4885681" y="4723555"/>
              <a:ext cx="692459" cy="530330"/>
            </a:xfrm>
            <a:custGeom>
              <a:avLst/>
              <a:gdLst>
                <a:gd name="T0" fmla="*/ 167 w 193"/>
                <a:gd name="T1" fmla="*/ 14 h 148"/>
                <a:gd name="T2" fmla="*/ 159 w 193"/>
                <a:gd name="T3" fmla="*/ 0 h 148"/>
                <a:gd name="T4" fmla="*/ 139 w 193"/>
                <a:gd name="T5" fmla="*/ 6 h 148"/>
                <a:gd name="T6" fmla="*/ 125 w 193"/>
                <a:gd name="T7" fmla="*/ 20 h 148"/>
                <a:gd name="T8" fmla="*/ 55 w 193"/>
                <a:gd name="T9" fmla="*/ 14 h 148"/>
                <a:gd name="T10" fmla="*/ 47 w 193"/>
                <a:gd name="T11" fmla="*/ 0 h 148"/>
                <a:gd name="T12" fmla="*/ 26 w 193"/>
                <a:gd name="T13" fmla="*/ 6 h 148"/>
                <a:gd name="T14" fmla="*/ 15 w 193"/>
                <a:gd name="T15" fmla="*/ 20 h 148"/>
                <a:gd name="T16" fmla="*/ 0 w 193"/>
                <a:gd name="T17" fmla="*/ 134 h 148"/>
                <a:gd name="T18" fmla="*/ 178 w 193"/>
                <a:gd name="T19" fmla="*/ 148 h 148"/>
                <a:gd name="T20" fmla="*/ 193 w 193"/>
                <a:gd name="T21" fmla="*/ 34 h 148"/>
                <a:gd name="T22" fmla="*/ 146 w 193"/>
                <a:gd name="T23" fmla="*/ 14 h 148"/>
                <a:gd name="T24" fmla="*/ 153 w 193"/>
                <a:gd name="T25" fmla="*/ 7 h 148"/>
                <a:gd name="T26" fmla="*/ 160 w 193"/>
                <a:gd name="T27" fmla="*/ 28 h 148"/>
                <a:gd name="T28" fmla="*/ 153 w 193"/>
                <a:gd name="T29" fmla="*/ 35 h 148"/>
                <a:gd name="T30" fmla="*/ 146 w 193"/>
                <a:gd name="T31" fmla="*/ 14 h 148"/>
                <a:gd name="T32" fmla="*/ 107 w 193"/>
                <a:gd name="T33" fmla="*/ 92 h 148"/>
                <a:gd name="T34" fmla="*/ 107 w 193"/>
                <a:gd name="T35" fmla="*/ 84 h 148"/>
                <a:gd name="T36" fmla="*/ 146 w 193"/>
                <a:gd name="T37" fmla="*/ 88 h 148"/>
                <a:gd name="T38" fmla="*/ 146 w 193"/>
                <a:gd name="T39" fmla="*/ 104 h 148"/>
                <a:gd name="T40" fmla="*/ 108 w 193"/>
                <a:gd name="T41" fmla="*/ 108 h 148"/>
                <a:gd name="T42" fmla="*/ 108 w 193"/>
                <a:gd name="T43" fmla="*/ 100 h 148"/>
                <a:gd name="T44" fmla="*/ 146 w 193"/>
                <a:gd name="T45" fmla="*/ 104 h 148"/>
                <a:gd name="T46" fmla="*/ 68 w 193"/>
                <a:gd name="T47" fmla="*/ 80 h 148"/>
                <a:gd name="T48" fmla="*/ 40 w 193"/>
                <a:gd name="T49" fmla="*/ 80 h 148"/>
                <a:gd name="T50" fmla="*/ 34 w 193"/>
                <a:gd name="T51" fmla="*/ 14 h 148"/>
                <a:gd name="T52" fmla="*/ 41 w 193"/>
                <a:gd name="T53" fmla="*/ 7 h 148"/>
                <a:gd name="T54" fmla="*/ 47 w 193"/>
                <a:gd name="T55" fmla="*/ 28 h 148"/>
                <a:gd name="T56" fmla="*/ 40 w 193"/>
                <a:gd name="T57" fmla="*/ 35 h 148"/>
                <a:gd name="T58" fmla="*/ 34 w 193"/>
                <a:gd name="T59" fmla="*/ 14 h 148"/>
                <a:gd name="T60" fmla="*/ 31 w 193"/>
                <a:gd name="T61" fmla="*/ 123 h 148"/>
                <a:gd name="T62" fmla="*/ 28 w 193"/>
                <a:gd name="T63" fmla="*/ 113 h 148"/>
                <a:gd name="T64" fmla="*/ 44 w 193"/>
                <a:gd name="T65" fmla="*/ 103 h 148"/>
                <a:gd name="T66" fmla="*/ 56 w 193"/>
                <a:gd name="T67" fmla="*/ 107 h 148"/>
                <a:gd name="T68" fmla="*/ 74 w 193"/>
                <a:gd name="T69" fmla="*/ 103 h 148"/>
                <a:gd name="T70" fmla="*/ 83 w 193"/>
                <a:gd name="T71" fmla="*/ 117 h 148"/>
                <a:gd name="T72" fmla="*/ 143 w 193"/>
                <a:gd name="T73" fmla="*/ 124 h 148"/>
                <a:gd name="T74" fmla="*/ 103 w 193"/>
                <a:gd name="T75" fmla="*/ 119 h 148"/>
                <a:gd name="T76" fmla="*/ 143 w 193"/>
                <a:gd name="T77" fmla="*/ 116 h 148"/>
                <a:gd name="T78" fmla="*/ 143 w 193"/>
                <a:gd name="T79" fmla="*/ 124 h 148"/>
                <a:gd name="T80" fmla="*/ 111 w 193"/>
                <a:gd name="T81" fmla="*/ 76 h 148"/>
                <a:gd name="T82" fmla="*/ 111 w 193"/>
                <a:gd name="T83" fmla="*/ 63 h 148"/>
                <a:gd name="T84" fmla="*/ 167 w 193"/>
                <a:gd name="T85" fmla="*/ 6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93" h="148">
                  <a:moveTo>
                    <a:pt x="178" y="20"/>
                  </a:moveTo>
                  <a:cubicBezTo>
                    <a:pt x="178" y="20"/>
                    <a:pt x="167" y="20"/>
                    <a:pt x="167" y="14"/>
                  </a:cubicBezTo>
                  <a:cubicBezTo>
                    <a:pt x="167" y="7"/>
                    <a:pt x="167" y="7"/>
                    <a:pt x="167" y="7"/>
                  </a:cubicBezTo>
                  <a:cubicBezTo>
                    <a:pt x="167" y="7"/>
                    <a:pt x="166" y="0"/>
                    <a:pt x="159" y="0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146" y="0"/>
                    <a:pt x="139" y="0"/>
                    <a:pt x="139" y="6"/>
                  </a:cubicBezTo>
                  <a:cubicBezTo>
                    <a:pt x="139" y="13"/>
                    <a:pt x="139" y="13"/>
                    <a:pt x="139" y="13"/>
                  </a:cubicBezTo>
                  <a:cubicBezTo>
                    <a:pt x="139" y="21"/>
                    <a:pt x="125" y="20"/>
                    <a:pt x="125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55" y="20"/>
                    <a:pt x="55" y="14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5" y="5"/>
                    <a:pt x="55" y="0"/>
                    <a:pt x="47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26" y="0"/>
                    <a:pt x="26" y="6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4"/>
                    <a:pt x="29" y="20"/>
                    <a:pt x="15" y="20"/>
                  </a:cubicBezTo>
                  <a:cubicBezTo>
                    <a:pt x="15" y="20"/>
                    <a:pt x="0" y="19"/>
                    <a:pt x="0" y="34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0" y="134"/>
                    <a:pt x="1" y="148"/>
                    <a:pt x="14" y="148"/>
                  </a:cubicBezTo>
                  <a:cubicBezTo>
                    <a:pt x="178" y="148"/>
                    <a:pt x="178" y="148"/>
                    <a:pt x="178" y="148"/>
                  </a:cubicBezTo>
                  <a:cubicBezTo>
                    <a:pt x="178" y="148"/>
                    <a:pt x="193" y="147"/>
                    <a:pt x="193" y="134"/>
                  </a:cubicBezTo>
                  <a:cubicBezTo>
                    <a:pt x="193" y="34"/>
                    <a:pt x="193" y="34"/>
                    <a:pt x="193" y="34"/>
                  </a:cubicBezTo>
                  <a:cubicBezTo>
                    <a:pt x="193" y="34"/>
                    <a:pt x="192" y="20"/>
                    <a:pt x="178" y="20"/>
                  </a:cubicBezTo>
                  <a:close/>
                  <a:moveTo>
                    <a:pt x="146" y="14"/>
                  </a:moveTo>
                  <a:cubicBezTo>
                    <a:pt x="146" y="10"/>
                    <a:pt x="149" y="7"/>
                    <a:pt x="152" y="7"/>
                  </a:cubicBezTo>
                  <a:cubicBezTo>
                    <a:pt x="153" y="7"/>
                    <a:pt x="153" y="7"/>
                    <a:pt x="153" y="7"/>
                  </a:cubicBezTo>
                  <a:cubicBezTo>
                    <a:pt x="157" y="7"/>
                    <a:pt x="160" y="10"/>
                    <a:pt x="160" y="14"/>
                  </a:cubicBezTo>
                  <a:cubicBezTo>
                    <a:pt x="160" y="28"/>
                    <a:pt x="160" y="28"/>
                    <a:pt x="160" y="28"/>
                  </a:cubicBezTo>
                  <a:cubicBezTo>
                    <a:pt x="160" y="32"/>
                    <a:pt x="157" y="35"/>
                    <a:pt x="153" y="35"/>
                  </a:cubicBezTo>
                  <a:cubicBezTo>
                    <a:pt x="153" y="35"/>
                    <a:pt x="153" y="35"/>
                    <a:pt x="153" y="35"/>
                  </a:cubicBezTo>
                  <a:cubicBezTo>
                    <a:pt x="149" y="35"/>
                    <a:pt x="146" y="32"/>
                    <a:pt x="146" y="28"/>
                  </a:cubicBezTo>
                  <a:lnTo>
                    <a:pt x="146" y="14"/>
                  </a:lnTo>
                  <a:close/>
                  <a:moveTo>
                    <a:pt x="142" y="92"/>
                  </a:moveTo>
                  <a:cubicBezTo>
                    <a:pt x="107" y="92"/>
                    <a:pt x="107" y="92"/>
                    <a:pt x="107" y="92"/>
                  </a:cubicBezTo>
                  <a:cubicBezTo>
                    <a:pt x="105" y="92"/>
                    <a:pt x="104" y="90"/>
                    <a:pt x="104" y="88"/>
                  </a:cubicBezTo>
                  <a:cubicBezTo>
                    <a:pt x="104" y="86"/>
                    <a:pt x="105" y="84"/>
                    <a:pt x="107" y="84"/>
                  </a:cubicBezTo>
                  <a:cubicBezTo>
                    <a:pt x="142" y="84"/>
                    <a:pt x="142" y="84"/>
                    <a:pt x="142" y="84"/>
                  </a:cubicBezTo>
                  <a:cubicBezTo>
                    <a:pt x="144" y="84"/>
                    <a:pt x="146" y="86"/>
                    <a:pt x="146" y="88"/>
                  </a:cubicBezTo>
                  <a:cubicBezTo>
                    <a:pt x="146" y="90"/>
                    <a:pt x="144" y="92"/>
                    <a:pt x="142" y="92"/>
                  </a:cubicBezTo>
                  <a:close/>
                  <a:moveTo>
                    <a:pt x="146" y="104"/>
                  </a:moveTo>
                  <a:cubicBezTo>
                    <a:pt x="146" y="106"/>
                    <a:pt x="144" y="108"/>
                    <a:pt x="142" y="108"/>
                  </a:cubicBezTo>
                  <a:cubicBezTo>
                    <a:pt x="108" y="108"/>
                    <a:pt x="108" y="108"/>
                    <a:pt x="108" y="108"/>
                  </a:cubicBezTo>
                  <a:cubicBezTo>
                    <a:pt x="106" y="108"/>
                    <a:pt x="104" y="106"/>
                    <a:pt x="104" y="104"/>
                  </a:cubicBezTo>
                  <a:cubicBezTo>
                    <a:pt x="104" y="102"/>
                    <a:pt x="106" y="100"/>
                    <a:pt x="108" y="100"/>
                  </a:cubicBezTo>
                  <a:cubicBezTo>
                    <a:pt x="142" y="100"/>
                    <a:pt x="142" y="100"/>
                    <a:pt x="142" y="100"/>
                  </a:cubicBezTo>
                  <a:cubicBezTo>
                    <a:pt x="144" y="100"/>
                    <a:pt x="146" y="102"/>
                    <a:pt x="146" y="104"/>
                  </a:cubicBezTo>
                  <a:close/>
                  <a:moveTo>
                    <a:pt x="54" y="63"/>
                  </a:moveTo>
                  <a:cubicBezTo>
                    <a:pt x="62" y="63"/>
                    <a:pt x="68" y="71"/>
                    <a:pt x="68" y="80"/>
                  </a:cubicBezTo>
                  <a:cubicBezTo>
                    <a:pt x="68" y="89"/>
                    <a:pt x="62" y="97"/>
                    <a:pt x="54" y="97"/>
                  </a:cubicBezTo>
                  <a:cubicBezTo>
                    <a:pt x="46" y="97"/>
                    <a:pt x="40" y="89"/>
                    <a:pt x="40" y="80"/>
                  </a:cubicBezTo>
                  <a:cubicBezTo>
                    <a:pt x="40" y="71"/>
                    <a:pt x="46" y="63"/>
                    <a:pt x="54" y="63"/>
                  </a:cubicBezTo>
                  <a:close/>
                  <a:moveTo>
                    <a:pt x="34" y="14"/>
                  </a:moveTo>
                  <a:cubicBezTo>
                    <a:pt x="34" y="10"/>
                    <a:pt x="36" y="7"/>
                    <a:pt x="40" y="7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5" y="7"/>
                    <a:pt x="47" y="10"/>
                    <a:pt x="47" y="14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7" y="32"/>
                    <a:pt x="44" y="35"/>
                    <a:pt x="40" y="35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36" y="35"/>
                    <a:pt x="34" y="32"/>
                    <a:pt x="34" y="28"/>
                  </a:cubicBezTo>
                  <a:lnTo>
                    <a:pt x="34" y="14"/>
                  </a:lnTo>
                  <a:close/>
                  <a:moveTo>
                    <a:pt x="79" y="123"/>
                  </a:moveTo>
                  <a:cubicBezTo>
                    <a:pt x="31" y="123"/>
                    <a:pt x="31" y="123"/>
                    <a:pt x="31" y="123"/>
                  </a:cubicBezTo>
                  <a:cubicBezTo>
                    <a:pt x="31" y="123"/>
                    <a:pt x="26" y="122"/>
                    <a:pt x="26" y="117"/>
                  </a:cubicBezTo>
                  <a:cubicBezTo>
                    <a:pt x="28" y="113"/>
                    <a:pt x="28" y="113"/>
                    <a:pt x="28" y="113"/>
                  </a:cubicBezTo>
                  <a:cubicBezTo>
                    <a:pt x="28" y="113"/>
                    <a:pt x="31" y="107"/>
                    <a:pt x="35" y="103"/>
                  </a:cubicBezTo>
                  <a:cubicBezTo>
                    <a:pt x="39" y="98"/>
                    <a:pt x="44" y="103"/>
                    <a:pt x="44" y="103"/>
                  </a:cubicBezTo>
                  <a:cubicBezTo>
                    <a:pt x="44" y="103"/>
                    <a:pt x="46" y="107"/>
                    <a:pt x="54" y="107"/>
                  </a:cubicBezTo>
                  <a:cubicBezTo>
                    <a:pt x="56" y="107"/>
                    <a:pt x="56" y="107"/>
                    <a:pt x="56" y="107"/>
                  </a:cubicBezTo>
                  <a:cubicBezTo>
                    <a:pt x="63" y="107"/>
                    <a:pt x="65" y="103"/>
                    <a:pt x="65" y="103"/>
                  </a:cubicBezTo>
                  <a:cubicBezTo>
                    <a:pt x="65" y="103"/>
                    <a:pt x="70" y="98"/>
                    <a:pt x="74" y="103"/>
                  </a:cubicBezTo>
                  <a:cubicBezTo>
                    <a:pt x="78" y="107"/>
                    <a:pt x="81" y="113"/>
                    <a:pt x="81" y="113"/>
                  </a:cubicBezTo>
                  <a:cubicBezTo>
                    <a:pt x="83" y="117"/>
                    <a:pt x="83" y="117"/>
                    <a:pt x="83" y="117"/>
                  </a:cubicBezTo>
                  <a:cubicBezTo>
                    <a:pt x="83" y="122"/>
                    <a:pt x="79" y="123"/>
                    <a:pt x="79" y="123"/>
                  </a:cubicBezTo>
                  <a:close/>
                  <a:moveTo>
                    <a:pt x="143" y="124"/>
                  </a:moveTo>
                  <a:cubicBezTo>
                    <a:pt x="107" y="124"/>
                    <a:pt x="107" y="124"/>
                    <a:pt x="107" y="124"/>
                  </a:cubicBezTo>
                  <a:cubicBezTo>
                    <a:pt x="105" y="124"/>
                    <a:pt x="103" y="121"/>
                    <a:pt x="103" y="119"/>
                  </a:cubicBezTo>
                  <a:cubicBezTo>
                    <a:pt x="103" y="118"/>
                    <a:pt x="105" y="116"/>
                    <a:pt x="107" y="116"/>
                  </a:cubicBezTo>
                  <a:cubicBezTo>
                    <a:pt x="143" y="116"/>
                    <a:pt x="143" y="116"/>
                    <a:pt x="143" y="116"/>
                  </a:cubicBezTo>
                  <a:cubicBezTo>
                    <a:pt x="145" y="116"/>
                    <a:pt x="146" y="118"/>
                    <a:pt x="146" y="119"/>
                  </a:cubicBezTo>
                  <a:cubicBezTo>
                    <a:pt x="146" y="121"/>
                    <a:pt x="145" y="124"/>
                    <a:pt x="143" y="124"/>
                  </a:cubicBezTo>
                  <a:close/>
                  <a:moveTo>
                    <a:pt x="160" y="76"/>
                  </a:moveTo>
                  <a:cubicBezTo>
                    <a:pt x="111" y="76"/>
                    <a:pt x="111" y="76"/>
                    <a:pt x="111" y="76"/>
                  </a:cubicBezTo>
                  <a:cubicBezTo>
                    <a:pt x="107" y="76"/>
                    <a:pt x="104" y="73"/>
                    <a:pt x="104" y="69"/>
                  </a:cubicBezTo>
                  <a:cubicBezTo>
                    <a:pt x="104" y="65"/>
                    <a:pt x="107" y="63"/>
                    <a:pt x="111" y="63"/>
                  </a:cubicBezTo>
                  <a:cubicBezTo>
                    <a:pt x="160" y="63"/>
                    <a:pt x="160" y="63"/>
                    <a:pt x="160" y="63"/>
                  </a:cubicBezTo>
                  <a:cubicBezTo>
                    <a:pt x="164" y="63"/>
                    <a:pt x="167" y="65"/>
                    <a:pt x="167" y="69"/>
                  </a:cubicBezTo>
                  <a:cubicBezTo>
                    <a:pt x="167" y="73"/>
                    <a:pt x="164" y="76"/>
                    <a:pt x="160" y="7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90"/>
            <p:cNvSpPr>
              <a:spLocks noEditPoints="1"/>
            </p:cNvSpPr>
            <p:nvPr userDrawn="1"/>
          </p:nvSpPr>
          <p:spPr bwMode="auto">
            <a:xfrm rot="10009264">
              <a:off x="5524901" y="5702418"/>
              <a:ext cx="645487" cy="718218"/>
            </a:xfrm>
            <a:custGeom>
              <a:avLst/>
              <a:gdLst>
                <a:gd name="T0" fmla="*/ 160 w 180"/>
                <a:gd name="T1" fmla="*/ 200 h 200"/>
                <a:gd name="T2" fmla="*/ 52 w 180"/>
                <a:gd name="T3" fmla="*/ 200 h 200"/>
                <a:gd name="T4" fmla="*/ 32 w 180"/>
                <a:gd name="T5" fmla="*/ 180 h 200"/>
                <a:gd name="T6" fmla="*/ 32 w 180"/>
                <a:gd name="T7" fmla="*/ 48 h 200"/>
                <a:gd name="T8" fmla="*/ 52 w 180"/>
                <a:gd name="T9" fmla="*/ 28 h 200"/>
                <a:gd name="T10" fmla="*/ 160 w 180"/>
                <a:gd name="T11" fmla="*/ 28 h 200"/>
                <a:gd name="T12" fmla="*/ 180 w 180"/>
                <a:gd name="T13" fmla="*/ 48 h 200"/>
                <a:gd name="T14" fmla="*/ 180 w 180"/>
                <a:gd name="T15" fmla="*/ 180 h 200"/>
                <a:gd name="T16" fmla="*/ 160 w 180"/>
                <a:gd name="T17" fmla="*/ 200 h 200"/>
                <a:gd name="T18" fmla="*/ 168 w 180"/>
                <a:gd name="T19" fmla="*/ 40 h 200"/>
                <a:gd name="T20" fmla="*/ 44 w 180"/>
                <a:gd name="T21" fmla="*/ 40 h 200"/>
                <a:gd name="T22" fmla="*/ 44 w 180"/>
                <a:gd name="T23" fmla="*/ 172 h 200"/>
                <a:gd name="T24" fmla="*/ 168 w 180"/>
                <a:gd name="T25" fmla="*/ 172 h 200"/>
                <a:gd name="T26" fmla="*/ 168 w 180"/>
                <a:gd name="T27" fmla="*/ 40 h 200"/>
                <a:gd name="T28" fmla="*/ 136 w 180"/>
                <a:gd name="T29" fmla="*/ 15 h 200"/>
                <a:gd name="T30" fmla="*/ 148 w 180"/>
                <a:gd name="T31" fmla="*/ 15 h 200"/>
                <a:gd name="T32" fmla="*/ 148 w 180"/>
                <a:gd name="T33" fmla="*/ 24 h 200"/>
                <a:gd name="T34" fmla="*/ 136 w 180"/>
                <a:gd name="T35" fmla="*/ 24 h 200"/>
                <a:gd name="T36" fmla="*/ 136 w 180"/>
                <a:gd name="T37" fmla="*/ 15 h 200"/>
                <a:gd name="T38" fmla="*/ 136 w 180"/>
                <a:gd name="T39" fmla="*/ 12 h 200"/>
                <a:gd name="T40" fmla="*/ 12 w 180"/>
                <a:gd name="T41" fmla="*/ 12 h 200"/>
                <a:gd name="T42" fmla="*/ 12 w 180"/>
                <a:gd name="T43" fmla="*/ 144 h 200"/>
                <a:gd name="T44" fmla="*/ 16 w 180"/>
                <a:gd name="T45" fmla="*/ 144 h 200"/>
                <a:gd name="T46" fmla="*/ 20 w 180"/>
                <a:gd name="T47" fmla="*/ 144 h 200"/>
                <a:gd name="T48" fmla="*/ 28 w 180"/>
                <a:gd name="T49" fmla="*/ 144 h 200"/>
                <a:gd name="T50" fmla="*/ 28 w 180"/>
                <a:gd name="T51" fmla="*/ 172 h 200"/>
                <a:gd name="T52" fmla="*/ 16 w 180"/>
                <a:gd name="T53" fmla="*/ 172 h 200"/>
                <a:gd name="T54" fmla="*/ 16 w 180"/>
                <a:gd name="T55" fmla="*/ 171 h 200"/>
                <a:gd name="T56" fmla="*/ 0 w 180"/>
                <a:gd name="T57" fmla="*/ 152 h 200"/>
                <a:gd name="T58" fmla="*/ 0 w 180"/>
                <a:gd name="T59" fmla="*/ 20 h 200"/>
                <a:gd name="T60" fmla="*/ 20 w 180"/>
                <a:gd name="T61" fmla="*/ 0 h 200"/>
                <a:gd name="T62" fmla="*/ 128 w 180"/>
                <a:gd name="T63" fmla="*/ 0 h 200"/>
                <a:gd name="T64" fmla="*/ 147 w 180"/>
                <a:gd name="T65" fmla="*/ 15 h 200"/>
                <a:gd name="T66" fmla="*/ 136 w 180"/>
                <a:gd name="T67" fmla="*/ 15 h 200"/>
                <a:gd name="T68" fmla="*/ 136 w 180"/>
                <a:gd name="T69" fmla="*/ 12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0" h="200">
                  <a:moveTo>
                    <a:pt x="160" y="200"/>
                  </a:moveTo>
                  <a:cubicBezTo>
                    <a:pt x="52" y="200"/>
                    <a:pt x="52" y="200"/>
                    <a:pt x="52" y="200"/>
                  </a:cubicBezTo>
                  <a:cubicBezTo>
                    <a:pt x="40" y="200"/>
                    <a:pt x="32" y="191"/>
                    <a:pt x="32" y="180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2" y="37"/>
                    <a:pt x="40" y="28"/>
                    <a:pt x="52" y="28"/>
                  </a:cubicBezTo>
                  <a:cubicBezTo>
                    <a:pt x="160" y="28"/>
                    <a:pt x="160" y="28"/>
                    <a:pt x="160" y="28"/>
                  </a:cubicBezTo>
                  <a:cubicBezTo>
                    <a:pt x="171" y="28"/>
                    <a:pt x="180" y="37"/>
                    <a:pt x="180" y="48"/>
                  </a:cubicBezTo>
                  <a:cubicBezTo>
                    <a:pt x="180" y="180"/>
                    <a:pt x="180" y="180"/>
                    <a:pt x="180" y="180"/>
                  </a:cubicBezTo>
                  <a:cubicBezTo>
                    <a:pt x="180" y="191"/>
                    <a:pt x="171" y="200"/>
                    <a:pt x="160" y="200"/>
                  </a:cubicBezTo>
                  <a:close/>
                  <a:moveTo>
                    <a:pt x="168" y="40"/>
                  </a:moveTo>
                  <a:cubicBezTo>
                    <a:pt x="44" y="40"/>
                    <a:pt x="44" y="40"/>
                    <a:pt x="44" y="40"/>
                  </a:cubicBezTo>
                  <a:cubicBezTo>
                    <a:pt x="44" y="172"/>
                    <a:pt x="44" y="172"/>
                    <a:pt x="44" y="172"/>
                  </a:cubicBezTo>
                  <a:cubicBezTo>
                    <a:pt x="168" y="172"/>
                    <a:pt x="168" y="172"/>
                    <a:pt x="168" y="172"/>
                  </a:cubicBezTo>
                  <a:lnTo>
                    <a:pt x="168" y="40"/>
                  </a:lnTo>
                  <a:close/>
                  <a:moveTo>
                    <a:pt x="136" y="15"/>
                  </a:moveTo>
                  <a:cubicBezTo>
                    <a:pt x="148" y="15"/>
                    <a:pt x="148" y="15"/>
                    <a:pt x="148" y="15"/>
                  </a:cubicBezTo>
                  <a:cubicBezTo>
                    <a:pt x="148" y="24"/>
                    <a:pt x="148" y="24"/>
                    <a:pt x="148" y="24"/>
                  </a:cubicBezTo>
                  <a:cubicBezTo>
                    <a:pt x="136" y="24"/>
                    <a:pt x="136" y="24"/>
                    <a:pt x="136" y="24"/>
                  </a:cubicBezTo>
                  <a:lnTo>
                    <a:pt x="136" y="15"/>
                  </a:lnTo>
                  <a:close/>
                  <a:moveTo>
                    <a:pt x="136" y="12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12" y="144"/>
                    <a:pt x="12" y="144"/>
                    <a:pt x="12" y="144"/>
                  </a:cubicBezTo>
                  <a:cubicBezTo>
                    <a:pt x="16" y="144"/>
                    <a:pt x="16" y="144"/>
                    <a:pt x="16" y="14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8" y="144"/>
                    <a:pt x="28" y="144"/>
                    <a:pt x="28" y="144"/>
                  </a:cubicBezTo>
                  <a:cubicBezTo>
                    <a:pt x="28" y="172"/>
                    <a:pt x="28" y="172"/>
                    <a:pt x="28" y="172"/>
                  </a:cubicBezTo>
                  <a:cubicBezTo>
                    <a:pt x="16" y="172"/>
                    <a:pt x="16" y="172"/>
                    <a:pt x="16" y="172"/>
                  </a:cubicBezTo>
                  <a:cubicBezTo>
                    <a:pt x="16" y="171"/>
                    <a:pt x="16" y="171"/>
                    <a:pt x="16" y="171"/>
                  </a:cubicBezTo>
                  <a:cubicBezTo>
                    <a:pt x="6" y="169"/>
                    <a:pt x="0" y="161"/>
                    <a:pt x="0" y="15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8" y="0"/>
                    <a:pt x="20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7" y="0"/>
                    <a:pt x="145" y="6"/>
                    <a:pt x="147" y="15"/>
                  </a:cubicBezTo>
                  <a:cubicBezTo>
                    <a:pt x="136" y="15"/>
                    <a:pt x="136" y="15"/>
                    <a:pt x="136" y="15"/>
                  </a:cubicBezTo>
                  <a:lnTo>
                    <a:pt x="136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91"/>
            <p:cNvSpPr>
              <a:spLocks noEditPoints="1"/>
            </p:cNvSpPr>
            <p:nvPr userDrawn="1"/>
          </p:nvSpPr>
          <p:spPr bwMode="auto">
            <a:xfrm rot="20847450">
              <a:off x="6264410" y="3103051"/>
              <a:ext cx="979429" cy="921450"/>
            </a:xfrm>
            <a:custGeom>
              <a:avLst/>
              <a:gdLst>
                <a:gd name="T0" fmla="*/ 180 w 200"/>
                <a:gd name="T1" fmla="*/ 152 h 188"/>
                <a:gd name="T2" fmla="*/ 163 w 200"/>
                <a:gd name="T3" fmla="*/ 152 h 188"/>
                <a:gd name="T4" fmla="*/ 138 w 200"/>
                <a:gd name="T5" fmla="*/ 188 h 188"/>
                <a:gd name="T6" fmla="*/ 114 w 200"/>
                <a:gd name="T7" fmla="*/ 152 h 188"/>
                <a:gd name="T8" fmla="*/ 20 w 200"/>
                <a:gd name="T9" fmla="*/ 152 h 188"/>
                <a:gd name="T10" fmla="*/ 0 w 200"/>
                <a:gd name="T11" fmla="*/ 132 h 188"/>
                <a:gd name="T12" fmla="*/ 0 w 200"/>
                <a:gd name="T13" fmla="*/ 20 h 188"/>
                <a:gd name="T14" fmla="*/ 20 w 200"/>
                <a:gd name="T15" fmla="*/ 0 h 188"/>
                <a:gd name="T16" fmla="*/ 180 w 200"/>
                <a:gd name="T17" fmla="*/ 0 h 188"/>
                <a:gd name="T18" fmla="*/ 200 w 200"/>
                <a:gd name="T19" fmla="*/ 20 h 188"/>
                <a:gd name="T20" fmla="*/ 200 w 200"/>
                <a:gd name="T21" fmla="*/ 132 h 188"/>
                <a:gd name="T22" fmla="*/ 180 w 200"/>
                <a:gd name="T23" fmla="*/ 152 h 188"/>
                <a:gd name="T24" fmla="*/ 43 w 200"/>
                <a:gd name="T25" fmla="*/ 60 h 188"/>
                <a:gd name="T26" fmla="*/ 24 w 200"/>
                <a:gd name="T27" fmla="*/ 78 h 188"/>
                <a:gd name="T28" fmla="*/ 43 w 200"/>
                <a:gd name="T29" fmla="*/ 97 h 188"/>
                <a:gd name="T30" fmla="*/ 61 w 200"/>
                <a:gd name="T31" fmla="*/ 78 h 188"/>
                <a:gd name="T32" fmla="*/ 43 w 200"/>
                <a:gd name="T33" fmla="*/ 60 h 188"/>
                <a:gd name="T34" fmla="*/ 99 w 200"/>
                <a:gd name="T35" fmla="*/ 60 h 188"/>
                <a:gd name="T36" fmla="*/ 80 w 200"/>
                <a:gd name="T37" fmla="*/ 78 h 188"/>
                <a:gd name="T38" fmla="*/ 99 w 200"/>
                <a:gd name="T39" fmla="*/ 97 h 188"/>
                <a:gd name="T40" fmla="*/ 117 w 200"/>
                <a:gd name="T41" fmla="*/ 78 h 188"/>
                <a:gd name="T42" fmla="*/ 99 w 200"/>
                <a:gd name="T43" fmla="*/ 60 h 188"/>
                <a:gd name="T44" fmla="*/ 155 w 200"/>
                <a:gd name="T45" fmla="*/ 60 h 188"/>
                <a:gd name="T46" fmla="*/ 136 w 200"/>
                <a:gd name="T47" fmla="*/ 78 h 188"/>
                <a:gd name="T48" fmla="*/ 155 w 200"/>
                <a:gd name="T49" fmla="*/ 97 h 188"/>
                <a:gd name="T50" fmla="*/ 173 w 200"/>
                <a:gd name="T51" fmla="*/ 78 h 188"/>
                <a:gd name="T52" fmla="*/ 155 w 200"/>
                <a:gd name="T53" fmla="*/ 6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0" h="188">
                  <a:moveTo>
                    <a:pt x="180" y="152"/>
                  </a:moveTo>
                  <a:cubicBezTo>
                    <a:pt x="163" y="152"/>
                    <a:pt x="163" y="152"/>
                    <a:pt x="163" y="152"/>
                  </a:cubicBezTo>
                  <a:cubicBezTo>
                    <a:pt x="138" y="188"/>
                    <a:pt x="138" y="188"/>
                    <a:pt x="138" y="188"/>
                  </a:cubicBezTo>
                  <a:cubicBezTo>
                    <a:pt x="114" y="152"/>
                    <a:pt x="114" y="152"/>
                    <a:pt x="114" y="152"/>
                  </a:cubicBezTo>
                  <a:cubicBezTo>
                    <a:pt x="20" y="152"/>
                    <a:pt x="20" y="152"/>
                    <a:pt x="20" y="152"/>
                  </a:cubicBezTo>
                  <a:cubicBezTo>
                    <a:pt x="8" y="152"/>
                    <a:pt x="0" y="143"/>
                    <a:pt x="0" y="13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8" y="0"/>
                    <a:pt x="20" y="0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91" y="0"/>
                    <a:pt x="200" y="9"/>
                    <a:pt x="200" y="20"/>
                  </a:cubicBezTo>
                  <a:cubicBezTo>
                    <a:pt x="200" y="132"/>
                    <a:pt x="200" y="132"/>
                    <a:pt x="200" y="132"/>
                  </a:cubicBezTo>
                  <a:cubicBezTo>
                    <a:pt x="200" y="143"/>
                    <a:pt x="191" y="152"/>
                    <a:pt x="180" y="152"/>
                  </a:cubicBezTo>
                  <a:close/>
                  <a:moveTo>
                    <a:pt x="43" y="60"/>
                  </a:moveTo>
                  <a:cubicBezTo>
                    <a:pt x="33" y="60"/>
                    <a:pt x="24" y="68"/>
                    <a:pt x="24" y="78"/>
                  </a:cubicBezTo>
                  <a:cubicBezTo>
                    <a:pt x="24" y="88"/>
                    <a:pt x="33" y="97"/>
                    <a:pt x="43" y="97"/>
                  </a:cubicBezTo>
                  <a:cubicBezTo>
                    <a:pt x="53" y="97"/>
                    <a:pt x="61" y="88"/>
                    <a:pt x="61" y="78"/>
                  </a:cubicBezTo>
                  <a:cubicBezTo>
                    <a:pt x="61" y="68"/>
                    <a:pt x="53" y="60"/>
                    <a:pt x="43" y="60"/>
                  </a:cubicBezTo>
                  <a:close/>
                  <a:moveTo>
                    <a:pt x="99" y="60"/>
                  </a:moveTo>
                  <a:cubicBezTo>
                    <a:pt x="89" y="60"/>
                    <a:pt x="80" y="68"/>
                    <a:pt x="80" y="78"/>
                  </a:cubicBezTo>
                  <a:cubicBezTo>
                    <a:pt x="80" y="88"/>
                    <a:pt x="89" y="97"/>
                    <a:pt x="99" y="97"/>
                  </a:cubicBezTo>
                  <a:cubicBezTo>
                    <a:pt x="109" y="97"/>
                    <a:pt x="117" y="88"/>
                    <a:pt x="117" y="78"/>
                  </a:cubicBezTo>
                  <a:cubicBezTo>
                    <a:pt x="117" y="68"/>
                    <a:pt x="109" y="60"/>
                    <a:pt x="99" y="60"/>
                  </a:cubicBezTo>
                  <a:close/>
                  <a:moveTo>
                    <a:pt x="155" y="60"/>
                  </a:moveTo>
                  <a:cubicBezTo>
                    <a:pt x="145" y="60"/>
                    <a:pt x="136" y="68"/>
                    <a:pt x="136" y="78"/>
                  </a:cubicBezTo>
                  <a:cubicBezTo>
                    <a:pt x="136" y="88"/>
                    <a:pt x="145" y="97"/>
                    <a:pt x="155" y="97"/>
                  </a:cubicBezTo>
                  <a:cubicBezTo>
                    <a:pt x="165" y="97"/>
                    <a:pt x="173" y="88"/>
                    <a:pt x="173" y="78"/>
                  </a:cubicBezTo>
                  <a:cubicBezTo>
                    <a:pt x="173" y="68"/>
                    <a:pt x="165" y="60"/>
                    <a:pt x="155" y="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92"/>
            <p:cNvSpPr>
              <a:spLocks/>
            </p:cNvSpPr>
            <p:nvPr userDrawn="1"/>
          </p:nvSpPr>
          <p:spPr bwMode="auto">
            <a:xfrm>
              <a:off x="4232033" y="4819610"/>
              <a:ext cx="484873" cy="747008"/>
            </a:xfrm>
            <a:custGeom>
              <a:avLst/>
              <a:gdLst>
                <a:gd name="T0" fmla="*/ 79 w 135"/>
                <a:gd name="T1" fmla="*/ 0 h 208"/>
                <a:gd name="T2" fmla="*/ 60 w 135"/>
                <a:gd name="T3" fmla="*/ 0 h 208"/>
                <a:gd name="T4" fmla="*/ 60 w 135"/>
                <a:gd name="T5" fmla="*/ 141 h 208"/>
                <a:gd name="T6" fmla="*/ 2 w 135"/>
                <a:gd name="T7" fmla="*/ 168 h 208"/>
                <a:gd name="T8" fmla="*/ 7 w 135"/>
                <a:gd name="T9" fmla="*/ 188 h 208"/>
                <a:gd name="T10" fmla="*/ 80 w 135"/>
                <a:gd name="T11" fmla="*/ 176 h 208"/>
                <a:gd name="T12" fmla="*/ 88 w 135"/>
                <a:gd name="T13" fmla="*/ 136 h 208"/>
                <a:gd name="T14" fmla="*/ 88 w 135"/>
                <a:gd name="T15" fmla="*/ 51 h 208"/>
                <a:gd name="T16" fmla="*/ 114 w 135"/>
                <a:gd name="T17" fmla="*/ 81 h 208"/>
                <a:gd name="T18" fmla="*/ 110 w 135"/>
                <a:gd name="T19" fmla="*/ 112 h 208"/>
                <a:gd name="T20" fmla="*/ 108 w 135"/>
                <a:gd name="T21" fmla="*/ 118 h 208"/>
                <a:gd name="T22" fmla="*/ 122 w 135"/>
                <a:gd name="T23" fmla="*/ 107 h 208"/>
                <a:gd name="T24" fmla="*/ 127 w 135"/>
                <a:gd name="T25" fmla="*/ 90 h 208"/>
                <a:gd name="T26" fmla="*/ 79 w 135"/>
                <a:gd name="T27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5" h="208">
                  <a:moveTo>
                    <a:pt x="79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0" y="141"/>
                    <a:pt x="60" y="141"/>
                    <a:pt x="60" y="141"/>
                  </a:cubicBezTo>
                  <a:cubicBezTo>
                    <a:pt x="34" y="130"/>
                    <a:pt x="7" y="145"/>
                    <a:pt x="2" y="168"/>
                  </a:cubicBezTo>
                  <a:cubicBezTo>
                    <a:pt x="0" y="176"/>
                    <a:pt x="4" y="184"/>
                    <a:pt x="7" y="188"/>
                  </a:cubicBezTo>
                  <a:cubicBezTo>
                    <a:pt x="24" y="208"/>
                    <a:pt x="63" y="199"/>
                    <a:pt x="80" y="176"/>
                  </a:cubicBezTo>
                  <a:cubicBezTo>
                    <a:pt x="88" y="166"/>
                    <a:pt x="88" y="158"/>
                    <a:pt x="88" y="136"/>
                  </a:cubicBezTo>
                  <a:cubicBezTo>
                    <a:pt x="88" y="51"/>
                    <a:pt x="88" y="51"/>
                    <a:pt x="88" y="51"/>
                  </a:cubicBezTo>
                  <a:cubicBezTo>
                    <a:pt x="98" y="59"/>
                    <a:pt x="110" y="66"/>
                    <a:pt x="114" y="81"/>
                  </a:cubicBezTo>
                  <a:cubicBezTo>
                    <a:pt x="117" y="90"/>
                    <a:pt x="113" y="104"/>
                    <a:pt x="110" y="112"/>
                  </a:cubicBezTo>
                  <a:cubicBezTo>
                    <a:pt x="109" y="114"/>
                    <a:pt x="107" y="116"/>
                    <a:pt x="108" y="118"/>
                  </a:cubicBezTo>
                  <a:cubicBezTo>
                    <a:pt x="116" y="124"/>
                    <a:pt x="119" y="112"/>
                    <a:pt x="122" y="107"/>
                  </a:cubicBezTo>
                  <a:cubicBezTo>
                    <a:pt x="124" y="102"/>
                    <a:pt x="126" y="95"/>
                    <a:pt x="127" y="90"/>
                  </a:cubicBezTo>
                  <a:cubicBezTo>
                    <a:pt x="135" y="41"/>
                    <a:pt x="84" y="38"/>
                    <a:pt x="79" y="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93"/>
            <p:cNvSpPr>
              <a:spLocks noEditPoints="1"/>
            </p:cNvSpPr>
            <p:nvPr userDrawn="1"/>
          </p:nvSpPr>
          <p:spPr bwMode="auto">
            <a:xfrm rot="582592">
              <a:off x="4485300" y="4011994"/>
              <a:ext cx="716703" cy="604576"/>
            </a:xfrm>
            <a:custGeom>
              <a:avLst/>
              <a:gdLst>
                <a:gd name="T0" fmla="*/ 109 w 200"/>
                <a:gd name="T1" fmla="*/ 146 h 168"/>
                <a:gd name="T2" fmla="*/ 55 w 200"/>
                <a:gd name="T3" fmla="*/ 168 h 168"/>
                <a:gd name="T4" fmla="*/ 0 w 200"/>
                <a:gd name="T5" fmla="*/ 23 h 168"/>
                <a:gd name="T6" fmla="*/ 109 w 200"/>
                <a:gd name="T7" fmla="*/ 23 h 168"/>
                <a:gd name="T8" fmla="*/ 191 w 200"/>
                <a:gd name="T9" fmla="*/ 31 h 168"/>
                <a:gd name="T10" fmla="*/ 200 w 200"/>
                <a:gd name="T11" fmla="*/ 138 h 168"/>
                <a:gd name="T12" fmla="*/ 176 w 200"/>
                <a:gd name="T13" fmla="*/ 138 h 168"/>
                <a:gd name="T14" fmla="*/ 184 w 200"/>
                <a:gd name="T15" fmla="*/ 130 h 168"/>
                <a:gd name="T16" fmla="*/ 176 w 200"/>
                <a:gd name="T17" fmla="*/ 138 h 168"/>
                <a:gd name="T18" fmla="*/ 168 w 200"/>
                <a:gd name="T19" fmla="*/ 138 h 168"/>
                <a:gd name="T20" fmla="*/ 160 w 200"/>
                <a:gd name="T21" fmla="*/ 130 h 168"/>
                <a:gd name="T22" fmla="*/ 144 w 200"/>
                <a:gd name="T23" fmla="*/ 138 h 168"/>
                <a:gd name="T24" fmla="*/ 152 w 200"/>
                <a:gd name="T25" fmla="*/ 130 h 168"/>
                <a:gd name="T26" fmla="*/ 144 w 200"/>
                <a:gd name="T27" fmla="*/ 138 h 168"/>
                <a:gd name="T28" fmla="*/ 136 w 200"/>
                <a:gd name="T29" fmla="*/ 138 h 168"/>
                <a:gd name="T30" fmla="*/ 128 w 200"/>
                <a:gd name="T31" fmla="*/ 130 h 168"/>
                <a:gd name="T32" fmla="*/ 112 w 200"/>
                <a:gd name="T33" fmla="*/ 138 h 168"/>
                <a:gd name="T34" fmla="*/ 120 w 200"/>
                <a:gd name="T35" fmla="*/ 130 h 168"/>
                <a:gd name="T36" fmla="*/ 112 w 200"/>
                <a:gd name="T37" fmla="*/ 138 h 168"/>
                <a:gd name="T38" fmla="*/ 112 w 200"/>
                <a:gd name="T39" fmla="*/ 38 h 168"/>
                <a:gd name="T40" fmla="*/ 120 w 200"/>
                <a:gd name="T41" fmla="*/ 46 h 168"/>
                <a:gd name="T42" fmla="*/ 124 w 200"/>
                <a:gd name="T43" fmla="*/ 54 h 168"/>
                <a:gd name="T44" fmla="*/ 108 w 200"/>
                <a:gd name="T45" fmla="*/ 123 h 168"/>
                <a:gd name="T46" fmla="*/ 124 w 200"/>
                <a:gd name="T47" fmla="*/ 54 h 168"/>
                <a:gd name="T48" fmla="*/ 128 w 200"/>
                <a:gd name="T49" fmla="*/ 38 h 168"/>
                <a:gd name="T50" fmla="*/ 136 w 200"/>
                <a:gd name="T51" fmla="*/ 46 h 168"/>
                <a:gd name="T52" fmla="*/ 152 w 200"/>
                <a:gd name="T53" fmla="*/ 38 h 168"/>
                <a:gd name="T54" fmla="*/ 144 w 200"/>
                <a:gd name="T55" fmla="*/ 46 h 168"/>
                <a:gd name="T56" fmla="*/ 152 w 200"/>
                <a:gd name="T57" fmla="*/ 38 h 168"/>
                <a:gd name="T58" fmla="*/ 160 w 200"/>
                <a:gd name="T59" fmla="*/ 38 h 168"/>
                <a:gd name="T60" fmla="*/ 168 w 200"/>
                <a:gd name="T61" fmla="*/ 46 h 168"/>
                <a:gd name="T62" fmla="*/ 184 w 200"/>
                <a:gd name="T63" fmla="*/ 38 h 168"/>
                <a:gd name="T64" fmla="*/ 176 w 200"/>
                <a:gd name="T65" fmla="*/ 46 h 168"/>
                <a:gd name="T66" fmla="*/ 184 w 200"/>
                <a:gd name="T67" fmla="*/ 38 h 168"/>
                <a:gd name="T68" fmla="*/ 132 w 200"/>
                <a:gd name="T69" fmla="*/ 54 h 168"/>
                <a:gd name="T70" fmla="*/ 188 w 200"/>
                <a:gd name="T71" fmla="*/ 123 h 168"/>
                <a:gd name="T72" fmla="*/ 55 w 200"/>
                <a:gd name="T73" fmla="*/ 23 h 168"/>
                <a:gd name="T74" fmla="*/ 55 w 200"/>
                <a:gd name="T75" fmla="*/ 0 h 168"/>
                <a:gd name="T76" fmla="*/ 55 w 200"/>
                <a:gd name="T77" fmla="*/ 23 h 168"/>
                <a:gd name="T78" fmla="*/ 40 w 200"/>
                <a:gd name="T79" fmla="*/ 10 h 168"/>
                <a:gd name="T80" fmla="*/ 70 w 200"/>
                <a:gd name="T81" fmla="*/ 1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" h="168">
                  <a:moveTo>
                    <a:pt x="191" y="146"/>
                  </a:moveTo>
                  <a:cubicBezTo>
                    <a:pt x="109" y="146"/>
                    <a:pt x="109" y="146"/>
                    <a:pt x="109" y="146"/>
                  </a:cubicBezTo>
                  <a:cubicBezTo>
                    <a:pt x="109" y="160"/>
                    <a:pt x="109" y="160"/>
                    <a:pt x="109" y="160"/>
                  </a:cubicBezTo>
                  <a:cubicBezTo>
                    <a:pt x="109" y="160"/>
                    <a:pt x="100" y="168"/>
                    <a:pt x="55" y="168"/>
                  </a:cubicBezTo>
                  <a:cubicBezTo>
                    <a:pt x="10" y="168"/>
                    <a:pt x="0" y="160"/>
                    <a:pt x="0" y="16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0" y="31"/>
                    <a:pt x="55" y="31"/>
                  </a:cubicBezTo>
                  <a:cubicBezTo>
                    <a:pt x="100" y="31"/>
                    <a:pt x="109" y="23"/>
                    <a:pt x="109" y="23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91" y="31"/>
                    <a:pt x="191" y="31"/>
                    <a:pt x="191" y="31"/>
                  </a:cubicBezTo>
                  <a:cubicBezTo>
                    <a:pt x="195" y="31"/>
                    <a:pt x="200" y="34"/>
                    <a:pt x="200" y="38"/>
                  </a:cubicBezTo>
                  <a:cubicBezTo>
                    <a:pt x="200" y="138"/>
                    <a:pt x="200" y="138"/>
                    <a:pt x="200" y="138"/>
                  </a:cubicBezTo>
                  <a:cubicBezTo>
                    <a:pt x="200" y="142"/>
                    <a:pt x="195" y="146"/>
                    <a:pt x="191" y="146"/>
                  </a:cubicBezTo>
                  <a:close/>
                  <a:moveTo>
                    <a:pt x="176" y="138"/>
                  </a:moveTo>
                  <a:cubicBezTo>
                    <a:pt x="184" y="138"/>
                    <a:pt x="184" y="138"/>
                    <a:pt x="184" y="138"/>
                  </a:cubicBezTo>
                  <a:cubicBezTo>
                    <a:pt x="184" y="130"/>
                    <a:pt x="184" y="130"/>
                    <a:pt x="184" y="130"/>
                  </a:cubicBezTo>
                  <a:cubicBezTo>
                    <a:pt x="176" y="130"/>
                    <a:pt x="176" y="130"/>
                    <a:pt x="176" y="130"/>
                  </a:cubicBezTo>
                  <a:lnTo>
                    <a:pt x="176" y="138"/>
                  </a:lnTo>
                  <a:close/>
                  <a:moveTo>
                    <a:pt x="160" y="138"/>
                  </a:moveTo>
                  <a:cubicBezTo>
                    <a:pt x="168" y="138"/>
                    <a:pt x="168" y="138"/>
                    <a:pt x="168" y="138"/>
                  </a:cubicBezTo>
                  <a:cubicBezTo>
                    <a:pt x="168" y="130"/>
                    <a:pt x="168" y="130"/>
                    <a:pt x="168" y="130"/>
                  </a:cubicBezTo>
                  <a:cubicBezTo>
                    <a:pt x="160" y="130"/>
                    <a:pt x="160" y="130"/>
                    <a:pt x="160" y="130"/>
                  </a:cubicBezTo>
                  <a:lnTo>
                    <a:pt x="160" y="138"/>
                  </a:lnTo>
                  <a:close/>
                  <a:moveTo>
                    <a:pt x="144" y="138"/>
                  </a:moveTo>
                  <a:cubicBezTo>
                    <a:pt x="152" y="138"/>
                    <a:pt x="152" y="138"/>
                    <a:pt x="152" y="138"/>
                  </a:cubicBezTo>
                  <a:cubicBezTo>
                    <a:pt x="152" y="130"/>
                    <a:pt x="152" y="130"/>
                    <a:pt x="152" y="130"/>
                  </a:cubicBezTo>
                  <a:cubicBezTo>
                    <a:pt x="144" y="130"/>
                    <a:pt x="144" y="130"/>
                    <a:pt x="144" y="130"/>
                  </a:cubicBezTo>
                  <a:lnTo>
                    <a:pt x="144" y="138"/>
                  </a:lnTo>
                  <a:close/>
                  <a:moveTo>
                    <a:pt x="128" y="138"/>
                  </a:moveTo>
                  <a:cubicBezTo>
                    <a:pt x="136" y="138"/>
                    <a:pt x="136" y="138"/>
                    <a:pt x="136" y="138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28" y="130"/>
                    <a:pt x="128" y="130"/>
                    <a:pt x="128" y="130"/>
                  </a:cubicBezTo>
                  <a:lnTo>
                    <a:pt x="128" y="138"/>
                  </a:lnTo>
                  <a:close/>
                  <a:moveTo>
                    <a:pt x="112" y="138"/>
                  </a:moveTo>
                  <a:cubicBezTo>
                    <a:pt x="120" y="138"/>
                    <a:pt x="120" y="138"/>
                    <a:pt x="120" y="138"/>
                  </a:cubicBezTo>
                  <a:cubicBezTo>
                    <a:pt x="120" y="130"/>
                    <a:pt x="120" y="130"/>
                    <a:pt x="120" y="130"/>
                  </a:cubicBezTo>
                  <a:cubicBezTo>
                    <a:pt x="113" y="130"/>
                    <a:pt x="113" y="130"/>
                    <a:pt x="113" y="130"/>
                  </a:cubicBezTo>
                  <a:lnTo>
                    <a:pt x="112" y="138"/>
                  </a:lnTo>
                  <a:close/>
                  <a:moveTo>
                    <a:pt x="120" y="38"/>
                  </a:moveTo>
                  <a:cubicBezTo>
                    <a:pt x="112" y="38"/>
                    <a:pt x="112" y="38"/>
                    <a:pt x="112" y="38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20" y="46"/>
                    <a:pt x="120" y="46"/>
                    <a:pt x="120" y="46"/>
                  </a:cubicBezTo>
                  <a:lnTo>
                    <a:pt x="120" y="38"/>
                  </a:lnTo>
                  <a:close/>
                  <a:moveTo>
                    <a:pt x="124" y="54"/>
                  </a:moveTo>
                  <a:cubicBezTo>
                    <a:pt x="108" y="54"/>
                    <a:pt x="108" y="54"/>
                    <a:pt x="108" y="54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24" y="123"/>
                    <a:pt x="124" y="123"/>
                    <a:pt x="124" y="123"/>
                  </a:cubicBezTo>
                  <a:lnTo>
                    <a:pt x="124" y="54"/>
                  </a:lnTo>
                  <a:close/>
                  <a:moveTo>
                    <a:pt x="136" y="38"/>
                  </a:moveTo>
                  <a:cubicBezTo>
                    <a:pt x="128" y="38"/>
                    <a:pt x="128" y="38"/>
                    <a:pt x="128" y="38"/>
                  </a:cubicBezTo>
                  <a:cubicBezTo>
                    <a:pt x="128" y="46"/>
                    <a:pt x="128" y="46"/>
                    <a:pt x="128" y="46"/>
                  </a:cubicBezTo>
                  <a:cubicBezTo>
                    <a:pt x="136" y="46"/>
                    <a:pt x="136" y="46"/>
                    <a:pt x="136" y="46"/>
                  </a:cubicBezTo>
                  <a:lnTo>
                    <a:pt x="136" y="38"/>
                  </a:lnTo>
                  <a:close/>
                  <a:moveTo>
                    <a:pt x="152" y="38"/>
                  </a:moveTo>
                  <a:cubicBezTo>
                    <a:pt x="144" y="38"/>
                    <a:pt x="144" y="38"/>
                    <a:pt x="144" y="38"/>
                  </a:cubicBezTo>
                  <a:cubicBezTo>
                    <a:pt x="144" y="46"/>
                    <a:pt x="144" y="46"/>
                    <a:pt x="144" y="46"/>
                  </a:cubicBezTo>
                  <a:cubicBezTo>
                    <a:pt x="152" y="46"/>
                    <a:pt x="152" y="46"/>
                    <a:pt x="152" y="46"/>
                  </a:cubicBezTo>
                  <a:lnTo>
                    <a:pt x="152" y="38"/>
                  </a:lnTo>
                  <a:close/>
                  <a:moveTo>
                    <a:pt x="168" y="38"/>
                  </a:moveTo>
                  <a:cubicBezTo>
                    <a:pt x="160" y="38"/>
                    <a:pt x="160" y="38"/>
                    <a:pt x="160" y="38"/>
                  </a:cubicBezTo>
                  <a:cubicBezTo>
                    <a:pt x="160" y="46"/>
                    <a:pt x="160" y="46"/>
                    <a:pt x="160" y="46"/>
                  </a:cubicBezTo>
                  <a:cubicBezTo>
                    <a:pt x="168" y="46"/>
                    <a:pt x="168" y="46"/>
                    <a:pt x="168" y="46"/>
                  </a:cubicBezTo>
                  <a:lnTo>
                    <a:pt x="168" y="38"/>
                  </a:lnTo>
                  <a:close/>
                  <a:moveTo>
                    <a:pt x="184" y="38"/>
                  </a:moveTo>
                  <a:cubicBezTo>
                    <a:pt x="176" y="38"/>
                    <a:pt x="176" y="38"/>
                    <a:pt x="176" y="38"/>
                  </a:cubicBezTo>
                  <a:cubicBezTo>
                    <a:pt x="176" y="46"/>
                    <a:pt x="176" y="46"/>
                    <a:pt x="176" y="46"/>
                  </a:cubicBezTo>
                  <a:cubicBezTo>
                    <a:pt x="184" y="46"/>
                    <a:pt x="184" y="46"/>
                    <a:pt x="184" y="46"/>
                  </a:cubicBezTo>
                  <a:lnTo>
                    <a:pt x="184" y="38"/>
                  </a:lnTo>
                  <a:close/>
                  <a:moveTo>
                    <a:pt x="188" y="54"/>
                  </a:moveTo>
                  <a:cubicBezTo>
                    <a:pt x="132" y="54"/>
                    <a:pt x="132" y="54"/>
                    <a:pt x="132" y="54"/>
                  </a:cubicBezTo>
                  <a:cubicBezTo>
                    <a:pt x="132" y="123"/>
                    <a:pt x="132" y="123"/>
                    <a:pt x="132" y="123"/>
                  </a:cubicBezTo>
                  <a:cubicBezTo>
                    <a:pt x="188" y="123"/>
                    <a:pt x="188" y="123"/>
                    <a:pt x="188" y="123"/>
                  </a:cubicBezTo>
                  <a:lnTo>
                    <a:pt x="188" y="54"/>
                  </a:lnTo>
                  <a:close/>
                  <a:moveTo>
                    <a:pt x="55" y="23"/>
                  </a:moveTo>
                  <a:cubicBezTo>
                    <a:pt x="26" y="23"/>
                    <a:pt x="0" y="18"/>
                    <a:pt x="0" y="12"/>
                  </a:cubicBezTo>
                  <a:cubicBezTo>
                    <a:pt x="0" y="6"/>
                    <a:pt x="26" y="0"/>
                    <a:pt x="55" y="0"/>
                  </a:cubicBezTo>
                  <a:cubicBezTo>
                    <a:pt x="84" y="0"/>
                    <a:pt x="109" y="6"/>
                    <a:pt x="109" y="12"/>
                  </a:cubicBezTo>
                  <a:cubicBezTo>
                    <a:pt x="109" y="18"/>
                    <a:pt x="84" y="23"/>
                    <a:pt x="55" y="23"/>
                  </a:cubicBezTo>
                  <a:close/>
                  <a:moveTo>
                    <a:pt x="55" y="5"/>
                  </a:moveTo>
                  <a:cubicBezTo>
                    <a:pt x="47" y="5"/>
                    <a:pt x="40" y="7"/>
                    <a:pt x="40" y="10"/>
                  </a:cubicBezTo>
                  <a:cubicBezTo>
                    <a:pt x="40" y="13"/>
                    <a:pt x="47" y="16"/>
                    <a:pt x="55" y="16"/>
                  </a:cubicBezTo>
                  <a:cubicBezTo>
                    <a:pt x="64" y="16"/>
                    <a:pt x="70" y="13"/>
                    <a:pt x="70" y="10"/>
                  </a:cubicBezTo>
                  <a:cubicBezTo>
                    <a:pt x="70" y="7"/>
                    <a:pt x="64" y="5"/>
                    <a:pt x="55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94"/>
            <p:cNvSpPr>
              <a:spLocks noEditPoints="1"/>
            </p:cNvSpPr>
            <p:nvPr userDrawn="1"/>
          </p:nvSpPr>
          <p:spPr bwMode="auto">
            <a:xfrm>
              <a:off x="7706690" y="2452051"/>
              <a:ext cx="858720" cy="824300"/>
            </a:xfrm>
            <a:custGeom>
              <a:avLst/>
              <a:gdLst>
                <a:gd name="T0" fmla="*/ 188 w 200"/>
                <a:gd name="T1" fmla="*/ 0 h 192"/>
                <a:gd name="T2" fmla="*/ 44 w 200"/>
                <a:gd name="T3" fmla="*/ 0 h 192"/>
                <a:gd name="T4" fmla="*/ 40 w 200"/>
                <a:gd name="T5" fmla="*/ 0 h 192"/>
                <a:gd name="T6" fmla="*/ 32 w 200"/>
                <a:gd name="T7" fmla="*/ 0 h 192"/>
                <a:gd name="T8" fmla="*/ 32 w 200"/>
                <a:gd name="T9" fmla="*/ 36 h 192"/>
                <a:gd name="T10" fmla="*/ 0 w 200"/>
                <a:gd name="T11" fmla="*/ 36 h 192"/>
                <a:gd name="T12" fmla="*/ 0 w 200"/>
                <a:gd name="T13" fmla="*/ 48 h 192"/>
                <a:gd name="T14" fmla="*/ 0 w 200"/>
                <a:gd name="T15" fmla="*/ 152 h 192"/>
                <a:gd name="T16" fmla="*/ 40 w 200"/>
                <a:gd name="T17" fmla="*/ 192 h 192"/>
                <a:gd name="T18" fmla="*/ 64 w 200"/>
                <a:gd name="T19" fmla="*/ 192 h 192"/>
                <a:gd name="T20" fmla="*/ 136 w 200"/>
                <a:gd name="T21" fmla="*/ 192 h 192"/>
                <a:gd name="T22" fmla="*/ 160 w 200"/>
                <a:gd name="T23" fmla="*/ 192 h 192"/>
                <a:gd name="T24" fmla="*/ 200 w 200"/>
                <a:gd name="T25" fmla="*/ 152 h 192"/>
                <a:gd name="T26" fmla="*/ 200 w 200"/>
                <a:gd name="T27" fmla="*/ 12 h 192"/>
                <a:gd name="T28" fmla="*/ 200 w 200"/>
                <a:gd name="T29" fmla="*/ 0 h 192"/>
                <a:gd name="T30" fmla="*/ 188 w 200"/>
                <a:gd name="T31" fmla="*/ 0 h 192"/>
                <a:gd name="T32" fmla="*/ 32 w 200"/>
                <a:gd name="T33" fmla="*/ 140 h 192"/>
                <a:gd name="T34" fmla="*/ 22 w 200"/>
                <a:gd name="T35" fmla="*/ 166 h 192"/>
                <a:gd name="T36" fmla="*/ 12 w 200"/>
                <a:gd name="T37" fmla="*/ 140 h 192"/>
                <a:gd name="T38" fmla="*/ 12 w 200"/>
                <a:gd name="T39" fmla="*/ 48 h 192"/>
                <a:gd name="T40" fmla="*/ 32 w 200"/>
                <a:gd name="T41" fmla="*/ 48 h 192"/>
                <a:gd name="T42" fmla="*/ 32 w 200"/>
                <a:gd name="T43" fmla="*/ 140 h 192"/>
                <a:gd name="T44" fmla="*/ 188 w 200"/>
                <a:gd name="T45" fmla="*/ 140 h 192"/>
                <a:gd name="T46" fmla="*/ 148 w 200"/>
                <a:gd name="T47" fmla="*/ 180 h 192"/>
                <a:gd name="T48" fmla="*/ 136 w 200"/>
                <a:gd name="T49" fmla="*/ 180 h 192"/>
                <a:gd name="T50" fmla="*/ 64 w 200"/>
                <a:gd name="T51" fmla="*/ 180 h 192"/>
                <a:gd name="T52" fmla="*/ 52 w 200"/>
                <a:gd name="T53" fmla="*/ 180 h 192"/>
                <a:gd name="T54" fmla="*/ 35 w 200"/>
                <a:gd name="T55" fmla="*/ 176 h 192"/>
                <a:gd name="T56" fmla="*/ 44 w 200"/>
                <a:gd name="T57" fmla="*/ 152 h 192"/>
                <a:gd name="T58" fmla="*/ 44 w 200"/>
                <a:gd name="T59" fmla="*/ 12 h 192"/>
                <a:gd name="T60" fmla="*/ 188 w 200"/>
                <a:gd name="T61" fmla="*/ 12 h 192"/>
                <a:gd name="T62" fmla="*/ 188 w 200"/>
                <a:gd name="T63" fmla="*/ 140 h 192"/>
                <a:gd name="T64" fmla="*/ 100 w 200"/>
                <a:gd name="T65" fmla="*/ 128 h 192"/>
                <a:gd name="T66" fmla="*/ 60 w 200"/>
                <a:gd name="T67" fmla="*/ 128 h 192"/>
                <a:gd name="T68" fmla="*/ 60 w 200"/>
                <a:gd name="T69" fmla="*/ 140 h 192"/>
                <a:gd name="T70" fmla="*/ 100 w 200"/>
                <a:gd name="T71" fmla="*/ 140 h 192"/>
                <a:gd name="T72" fmla="*/ 100 w 200"/>
                <a:gd name="T73" fmla="*/ 128 h 192"/>
                <a:gd name="T74" fmla="*/ 100 w 200"/>
                <a:gd name="T75" fmla="*/ 108 h 192"/>
                <a:gd name="T76" fmla="*/ 60 w 200"/>
                <a:gd name="T77" fmla="*/ 108 h 192"/>
                <a:gd name="T78" fmla="*/ 60 w 200"/>
                <a:gd name="T79" fmla="*/ 120 h 192"/>
                <a:gd name="T80" fmla="*/ 100 w 200"/>
                <a:gd name="T81" fmla="*/ 120 h 192"/>
                <a:gd name="T82" fmla="*/ 100 w 200"/>
                <a:gd name="T83" fmla="*/ 108 h 192"/>
                <a:gd name="T84" fmla="*/ 100 w 200"/>
                <a:gd name="T85" fmla="*/ 88 h 192"/>
                <a:gd name="T86" fmla="*/ 60 w 200"/>
                <a:gd name="T87" fmla="*/ 88 h 192"/>
                <a:gd name="T88" fmla="*/ 60 w 200"/>
                <a:gd name="T89" fmla="*/ 100 h 192"/>
                <a:gd name="T90" fmla="*/ 100 w 200"/>
                <a:gd name="T91" fmla="*/ 100 h 192"/>
                <a:gd name="T92" fmla="*/ 100 w 200"/>
                <a:gd name="T93" fmla="*/ 88 h 192"/>
                <a:gd name="T94" fmla="*/ 168 w 200"/>
                <a:gd name="T95" fmla="*/ 36 h 192"/>
                <a:gd name="T96" fmla="*/ 60 w 200"/>
                <a:gd name="T97" fmla="*/ 36 h 192"/>
                <a:gd name="T98" fmla="*/ 60 w 200"/>
                <a:gd name="T99" fmla="*/ 52 h 192"/>
                <a:gd name="T100" fmla="*/ 168 w 200"/>
                <a:gd name="T101" fmla="*/ 52 h 192"/>
                <a:gd name="T102" fmla="*/ 168 w 200"/>
                <a:gd name="T103" fmla="*/ 36 h 192"/>
                <a:gd name="T104" fmla="*/ 100 w 200"/>
                <a:gd name="T105" fmla="*/ 68 h 192"/>
                <a:gd name="T106" fmla="*/ 60 w 200"/>
                <a:gd name="T107" fmla="*/ 68 h 192"/>
                <a:gd name="T108" fmla="*/ 60 w 200"/>
                <a:gd name="T109" fmla="*/ 80 h 192"/>
                <a:gd name="T110" fmla="*/ 100 w 200"/>
                <a:gd name="T111" fmla="*/ 80 h 192"/>
                <a:gd name="T112" fmla="*/ 100 w 200"/>
                <a:gd name="T113" fmla="*/ 68 h 192"/>
                <a:gd name="T114" fmla="*/ 112 w 200"/>
                <a:gd name="T115" fmla="*/ 140 h 192"/>
                <a:gd name="T116" fmla="*/ 168 w 200"/>
                <a:gd name="T117" fmla="*/ 140 h 192"/>
                <a:gd name="T118" fmla="*/ 168 w 200"/>
                <a:gd name="T119" fmla="*/ 68 h 192"/>
                <a:gd name="T120" fmla="*/ 112 w 200"/>
                <a:gd name="T121" fmla="*/ 68 h 192"/>
                <a:gd name="T122" fmla="*/ 112 w 200"/>
                <a:gd name="T123" fmla="*/ 14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0" h="192">
                  <a:moveTo>
                    <a:pt x="188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74"/>
                    <a:pt x="17" y="192"/>
                    <a:pt x="40" y="192"/>
                  </a:cubicBezTo>
                  <a:cubicBezTo>
                    <a:pt x="64" y="192"/>
                    <a:pt x="64" y="192"/>
                    <a:pt x="64" y="192"/>
                  </a:cubicBezTo>
                  <a:cubicBezTo>
                    <a:pt x="136" y="192"/>
                    <a:pt x="136" y="192"/>
                    <a:pt x="136" y="192"/>
                  </a:cubicBezTo>
                  <a:cubicBezTo>
                    <a:pt x="160" y="192"/>
                    <a:pt x="160" y="192"/>
                    <a:pt x="160" y="192"/>
                  </a:cubicBezTo>
                  <a:cubicBezTo>
                    <a:pt x="182" y="192"/>
                    <a:pt x="200" y="174"/>
                    <a:pt x="200" y="152"/>
                  </a:cubicBezTo>
                  <a:cubicBezTo>
                    <a:pt x="200" y="12"/>
                    <a:pt x="200" y="12"/>
                    <a:pt x="200" y="12"/>
                  </a:cubicBezTo>
                  <a:cubicBezTo>
                    <a:pt x="200" y="0"/>
                    <a:pt x="200" y="0"/>
                    <a:pt x="200" y="0"/>
                  </a:cubicBezTo>
                  <a:lnTo>
                    <a:pt x="188" y="0"/>
                  </a:lnTo>
                  <a:close/>
                  <a:moveTo>
                    <a:pt x="32" y="140"/>
                  </a:moveTo>
                  <a:cubicBezTo>
                    <a:pt x="32" y="150"/>
                    <a:pt x="28" y="159"/>
                    <a:pt x="22" y="166"/>
                  </a:cubicBezTo>
                  <a:cubicBezTo>
                    <a:pt x="15" y="159"/>
                    <a:pt x="12" y="150"/>
                    <a:pt x="12" y="140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32" y="48"/>
                    <a:pt x="32" y="48"/>
                    <a:pt x="32" y="48"/>
                  </a:cubicBezTo>
                  <a:lnTo>
                    <a:pt x="32" y="140"/>
                  </a:lnTo>
                  <a:close/>
                  <a:moveTo>
                    <a:pt x="188" y="140"/>
                  </a:moveTo>
                  <a:cubicBezTo>
                    <a:pt x="188" y="162"/>
                    <a:pt x="170" y="180"/>
                    <a:pt x="148" y="180"/>
                  </a:cubicBezTo>
                  <a:cubicBezTo>
                    <a:pt x="136" y="180"/>
                    <a:pt x="136" y="180"/>
                    <a:pt x="136" y="180"/>
                  </a:cubicBezTo>
                  <a:cubicBezTo>
                    <a:pt x="64" y="180"/>
                    <a:pt x="64" y="180"/>
                    <a:pt x="64" y="180"/>
                  </a:cubicBezTo>
                  <a:cubicBezTo>
                    <a:pt x="52" y="180"/>
                    <a:pt x="52" y="180"/>
                    <a:pt x="52" y="180"/>
                  </a:cubicBezTo>
                  <a:cubicBezTo>
                    <a:pt x="46" y="180"/>
                    <a:pt x="40" y="178"/>
                    <a:pt x="35" y="176"/>
                  </a:cubicBezTo>
                  <a:cubicBezTo>
                    <a:pt x="40" y="169"/>
                    <a:pt x="44" y="161"/>
                    <a:pt x="44" y="15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188" y="12"/>
                    <a:pt x="188" y="12"/>
                    <a:pt x="188" y="12"/>
                  </a:cubicBezTo>
                  <a:lnTo>
                    <a:pt x="188" y="140"/>
                  </a:lnTo>
                  <a:close/>
                  <a:moveTo>
                    <a:pt x="100" y="128"/>
                  </a:moveTo>
                  <a:cubicBezTo>
                    <a:pt x="60" y="128"/>
                    <a:pt x="60" y="128"/>
                    <a:pt x="60" y="128"/>
                  </a:cubicBezTo>
                  <a:cubicBezTo>
                    <a:pt x="60" y="140"/>
                    <a:pt x="60" y="140"/>
                    <a:pt x="60" y="140"/>
                  </a:cubicBezTo>
                  <a:cubicBezTo>
                    <a:pt x="100" y="140"/>
                    <a:pt x="100" y="140"/>
                    <a:pt x="100" y="140"/>
                  </a:cubicBezTo>
                  <a:lnTo>
                    <a:pt x="100" y="128"/>
                  </a:lnTo>
                  <a:close/>
                  <a:moveTo>
                    <a:pt x="100" y="108"/>
                  </a:moveTo>
                  <a:cubicBezTo>
                    <a:pt x="60" y="108"/>
                    <a:pt x="60" y="108"/>
                    <a:pt x="60" y="108"/>
                  </a:cubicBezTo>
                  <a:cubicBezTo>
                    <a:pt x="60" y="120"/>
                    <a:pt x="60" y="120"/>
                    <a:pt x="60" y="120"/>
                  </a:cubicBezTo>
                  <a:cubicBezTo>
                    <a:pt x="100" y="120"/>
                    <a:pt x="100" y="120"/>
                    <a:pt x="100" y="120"/>
                  </a:cubicBezTo>
                  <a:lnTo>
                    <a:pt x="100" y="108"/>
                  </a:lnTo>
                  <a:close/>
                  <a:moveTo>
                    <a:pt x="100" y="88"/>
                  </a:moveTo>
                  <a:cubicBezTo>
                    <a:pt x="60" y="88"/>
                    <a:pt x="60" y="88"/>
                    <a:pt x="60" y="88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100" y="100"/>
                    <a:pt x="100" y="100"/>
                    <a:pt x="100" y="100"/>
                  </a:cubicBezTo>
                  <a:lnTo>
                    <a:pt x="100" y="88"/>
                  </a:lnTo>
                  <a:close/>
                  <a:moveTo>
                    <a:pt x="168" y="36"/>
                  </a:moveTo>
                  <a:cubicBezTo>
                    <a:pt x="60" y="36"/>
                    <a:pt x="60" y="36"/>
                    <a:pt x="60" y="36"/>
                  </a:cubicBezTo>
                  <a:cubicBezTo>
                    <a:pt x="60" y="52"/>
                    <a:pt x="60" y="52"/>
                    <a:pt x="60" y="52"/>
                  </a:cubicBezTo>
                  <a:cubicBezTo>
                    <a:pt x="168" y="52"/>
                    <a:pt x="168" y="52"/>
                    <a:pt x="168" y="52"/>
                  </a:cubicBezTo>
                  <a:lnTo>
                    <a:pt x="168" y="36"/>
                  </a:lnTo>
                  <a:close/>
                  <a:moveTo>
                    <a:pt x="100" y="68"/>
                  </a:moveTo>
                  <a:cubicBezTo>
                    <a:pt x="60" y="68"/>
                    <a:pt x="60" y="68"/>
                    <a:pt x="60" y="68"/>
                  </a:cubicBezTo>
                  <a:cubicBezTo>
                    <a:pt x="60" y="80"/>
                    <a:pt x="60" y="80"/>
                    <a:pt x="60" y="80"/>
                  </a:cubicBezTo>
                  <a:cubicBezTo>
                    <a:pt x="100" y="80"/>
                    <a:pt x="100" y="80"/>
                    <a:pt x="100" y="80"/>
                  </a:cubicBezTo>
                  <a:lnTo>
                    <a:pt x="100" y="68"/>
                  </a:lnTo>
                  <a:close/>
                  <a:moveTo>
                    <a:pt x="112" y="140"/>
                  </a:moveTo>
                  <a:cubicBezTo>
                    <a:pt x="168" y="140"/>
                    <a:pt x="168" y="140"/>
                    <a:pt x="168" y="140"/>
                  </a:cubicBezTo>
                  <a:cubicBezTo>
                    <a:pt x="168" y="68"/>
                    <a:pt x="168" y="68"/>
                    <a:pt x="168" y="68"/>
                  </a:cubicBezTo>
                  <a:cubicBezTo>
                    <a:pt x="112" y="68"/>
                    <a:pt x="112" y="68"/>
                    <a:pt x="112" y="68"/>
                  </a:cubicBezTo>
                  <a:lnTo>
                    <a:pt x="112" y="14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 95"/>
            <p:cNvSpPr>
              <a:spLocks noEditPoints="1"/>
            </p:cNvSpPr>
            <p:nvPr userDrawn="1"/>
          </p:nvSpPr>
          <p:spPr bwMode="auto">
            <a:xfrm rot="6346023">
              <a:off x="5012536" y="6181222"/>
              <a:ext cx="445477" cy="718218"/>
            </a:xfrm>
            <a:custGeom>
              <a:avLst/>
              <a:gdLst>
                <a:gd name="T0" fmla="*/ 70 w 124"/>
                <a:gd name="T1" fmla="*/ 160 h 200"/>
                <a:gd name="T2" fmla="*/ 70 w 124"/>
                <a:gd name="T3" fmla="*/ 184 h 200"/>
                <a:gd name="T4" fmla="*/ 97 w 124"/>
                <a:gd name="T5" fmla="*/ 184 h 200"/>
                <a:gd name="T6" fmla="*/ 97 w 124"/>
                <a:gd name="T7" fmla="*/ 200 h 200"/>
                <a:gd name="T8" fmla="*/ 25 w 124"/>
                <a:gd name="T9" fmla="*/ 200 h 200"/>
                <a:gd name="T10" fmla="*/ 25 w 124"/>
                <a:gd name="T11" fmla="*/ 184 h 200"/>
                <a:gd name="T12" fmla="*/ 53 w 124"/>
                <a:gd name="T13" fmla="*/ 184 h 200"/>
                <a:gd name="T14" fmla="*/ 53 w 124"/>
                <a:gd name="T15" fmla="*/ 160 h 200"/>
                <a:gd name="T16" fmla="*/ 0 w 124"/>
                <a:gd name="T17" fmla="*/ 98 h 200"/>
                <a:gd name="T18" fmla="*/ 0 w 124"/>
                <a:gd name="T19" fmla="*/ 76 h 200"/>
                <a:gd name="T20" fmla="*/ 17 w 124"/>
                <a:gd name="T21" fmla="*/ 76 h 200"/>
                <a:gd name="T22" fmla="*/ 17 w 124"/>
                <a:gd name="T23" fmla="*/ 98 h 200"/>
                <a:gd name="T24" fmla="*/ 30 w 124"/>
                <a:gd name="T25" fmla="*/ 130 h 200"/>
                <a:gd name="T26" fmla="*/ 62 w 124"/>
                <a:gd name="T27" fmla="*/ 144 h 200"/>
                <a:gd name="T28" fmla="*/ 94 w 124"/>
                <a:gd name="T29" fmla="*/ 130 h 200"/>
                <a:gd name="T30" fmla="*/ 105 w 124"/>
                <a:gd name="T31" fmla="*/ 98 h 200"/>
                <a:gd name="T32" fmla="*/ 105 w 124"/>
                <a:gd name="T33" fmla="*/ 76 h 200"/>
                <a:gd name="T34" fmla="*/ 124 w 124"/>
                <a:gd name="T35" fmla="*/ 76 h 200"/>
                <a:gd name="T36" fmla="*/ 124 w 124"/>
                <a:gd name="T37" fmla="*/ 98 h 200"/>
                <a:gd name="T38" fmla="*/ 70 w 124"/>
                <a:gd name="T39" fmla="*/ 160 h 200"/>
                <a:gd name="T40" fmla="*/ 63 w 124"/>
                <a:gd name="T41" fmla="*/ 132 h 200"/>
                <a:gd name="T42" fmla="*/ 29 w 124"/>
                <a:gd name="T43" fmla="*/ 97 h 200"/>
                <a:gd name="T44" fmla="*/ 29 w 124"/>
                <a:gd name="T45" fmla="*/ 88 h 200"/>
                <a:gd name="T46" fmla="*/ 77 w 124"/>
                <a:gd name="T47" fmla="*/ 88 h 200"/>
                <a:gd name="T48" fmla="*/ 77 w 124"/>
                <a:gd name="T49" fmla="*/ 80 h 200"/>
                <a:gd name="T50" fmla="*/ 29 w 124"/>
                <a:gd name="T51" fmla="*/ 80 h 200"/>
                <a:gd name="T52" fmla="*/ 29 w 124"/>
                <a:gd name="T53" fmla="*/ 64 h 200"/>
                <a:gd name="T54" fmla="*/ 77 w 124"/>
                <a:gd name="T55" fmla="*/ 64 h 200"/>
                <a:gd name="T56" fmla="*/ 77 w 124"/>
                <a:gd name="T57" fmla="*/ 56 h 200"/>
                <a:gd name="T58" fmla="*/ 29 w 124"/>
                <a:gd name="T59" fmla="*/ 56 h 200"/>
                <a:gd name="T60" fmla="*/ 29 w 124"/>
                <a:gd name="T61" fmla="*/ 44 h 200"/>
                <a:gd name="T62" fmla="*/ 77 w 124"/>
                <a:gd name="T63" fmla="*/ 44 h 200"/>
                <a:gd name="T64" fmla="*/ 77 w 124"/>
                <a:gd name="T65" fmla="*/ 36 h 200"/>
                <a:gd name="T66" fmla="*/ 29 w 124"/>
                <a:gd name="T67" fmla="*/ 36 h 200"/>
                <a:gd name="T68" fmla="*/ 63 w 124"/>
                <a:gd name="T69" fmla="*/ 0 h 200"/>
                <a:gd name="T70" fmla="*/ 97 w 124"/>
                <a:gd name="T71" fmla="*/ 36 h 200"/>
                <a:gd name="T72" fmla="*/ 97 w 124"/>
                <a:gd name="T73" fmla="*/ 97 h 200"/>
                <a:gd name="T74" fmla="*/ 63 w 124"/>
                <a:gd name="T75" fmla="*/ 132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4" h="200">
                  <a:moveTo>
                    <a:pt x="70" y="160"/>
                  </a:moveTo>
                  <a:cubicBezTo>
                    <a:pt x="70" y="184"/>
                    <a:pt x="70" y="184"/>
                    <a:pt x="70" y="184"/>
                  </a:cubicBezTo>
                  <a:cubicBezTo>
                    <a:pt x="97" y="184"/>
                    <a:pt x="97" y="184"/>
                    <a:pt x="97" y="184"/>
                  </a:cubicBezTo>
                  <a:cubicBezTo>
                    <a:pt x="97" y="200"/>
                    <a:pt x="97" y="200"/>
                    <a:pt x="97" y="200"/>
                  </a:cubicBezTo>
                  <a:cubicBezTo>
                    <a:pt x="25" y="200"/>
                    <a:pt x="25" y="200"/>
                    <a:pt x="25" y="200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53" y="184"/>
                    <a:pt x="53" y="184"/>
                    <a:pt x="53" y="184"/>
                  </a:cubicBezTo>
                  <a:cubicBezTo>
                    <a:pt x="53" y="160"/>
                    <a:pt x="53" y="160"/>
                    <a:pt x="53" y="160"/>
                  </a:cubicBezTo>
                  <a:cubicBezTo>
                    <a:pt x="23" y="156"/>
                    <a:pt x="0" y="130"/>
                    <a:pt x="0" y="9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17" y="98"/>
                    <a:pt x="17" y="98"/>
                    <a:pt x="17" y="98"/>
                  </a:cubicBezTo>
                  <a:cubicBezTo>
                    <a:pt x="17" y="111"/>
                    <a:pt x="22" y="122"/>
                    <a:pt x="30" y="130"/>
                  </a:cubicBezTo>
                  <a:cubicBezTo>
                    <a:pt x="38" y="139"/>
                    <a:pt x="49" y="144"/>
                    <a:pt x="62" y="144"/>
                  </a:cubicBezTo>
                  <a:cubicBezTo>
                    <a:pt x="75" y="144"/>
                    <a:pt x="86" y="139"/>
                    <a:pt x="94" y="130"/>
                  </a:cubicBezTo>
                  <a:cubicBezTo>
                    <a:pt x="102" y="122"/>
                    <a:pt x="105" y="111"/>
                    <a:pt x="105" y="98"/>
                  </a:cubicBezTo>
                  <a:cubicBezTo>
                    <a:pt x="105" y="76"/>
                    <a:pt x="105" y="76"/>
                    <a:pt x="105" y="76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130"/>
                    <a:pt x="100" y="156"/>
                    <a:pt x="70" y="160"/>
                  </a:cubicBezTo>
                  <a:close/>
                  <a:moveTo>
                    <a:pt x="63" y="132"/>
                  </a:moveTo>
                  <a:cubicBezTo>
                    <a:pt x="45" y="132"/>
                    <a:pt x="29" y="116"/>
                    <a:pt x="29" y="97"/>
                  </a:cubicBezTo>
                  <a:cubicBezTo>
                    <a:pt x="29" y="88"/>
                    <a:pt x="29" y="88"/>
                    <a:pt x="29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0"/>
                    <a:pt x="77" y="80"/>
                    <a:pt x="77" y="80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29" y="56"/>
                    <a:pt x="29" y="56"/>
                    <a:pt x="29" y="56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77" y="44"/>
                    <a:pt x="77" y="44"/>
                    <a:pt x="77" y="44"/>
                  </a:cubicBezTo>
                  <a:cubicBezTo>
                    <a:pt x="77" y="36"/>
                    <a:pt x="77" y="36"/>
                    <a:pt x="77" y="36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30" y="17"/>
                    <a:pt x="46" y="0"/>
                    <a:pt x="63" y="0"/>
                  </a:cubicBezTo>
                  <a:cubicBezTo>
                    <a:pt x="82" y="0"/>
                    <a:pt x="97" y="16"/>
                    <a:pt x="97" y="36"/>
                  </a:cubicBezTo>
                  <a:cubicBezTo>
                    <a:pt x="97" y="97"/>
                    <a:pt x="97" y="97"/>
                    <a:pt x="97" y="97"/>
                  </a:cubicBezTo>
                  <a:cubicBezTo>
                    <a:pt x="97" y="116"/>
                    <a:pt x="82" y="132"/>
                    <a:pt x="63" y="1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102"/>
            <p:cNvSpPr>
              <a:spLocks noEditPoints="1"/>
            </p:cNvSpPr>
            <p:nvPr userDrawn="1"/>
          </p:nvSpPr>
          <p:spPr bwMode="auto">
            <a:xfrm rot="2445294">
              <a:off x="6004966" y="2159902"/>
              <a:ext cx="763614" cy="765228"/>
            </a:xfrm>
            <a:custGeom>
              <a:avLst/>
              <a:gdLst>
                <a:gd name="T0" fmla="*/ 176 w 200"/>
                <a:gd name="T1" fmla="*/ 0 h 200"/>
                <a:gd name="T2" fmla="*/ 24 w 200"/>
                <a:gd name="T3" fmla="*/ 0 h 200"/>
                <a:gd name="T4" fmla="*/ 0 w 200"/>
                <a:gd name="T5" fmla="*/ 24 h 200"/>
                <a:gd name="T6" fmla="*/ 0 w 200"/>
                <a:gd name="T7" fmla="*/ 200 h 200"/>
                <a:gd name="T8" fmla="*/ 200 w 200"/>
                <a:gd name="T9" fmla="*/ 200 h 200"/>
                <a:gd name="T10" fmla="*/ 200 w 200"/>
                <a:gd name="T11" fmla="*/ 24 h 200"/>
                <a:gd name="T12" fmla="*/ 176 w 200"/>
                <a:gd name="T13" fmla="*/ 0 h 200"/>
                <a:gd name="T14" fmla="*/ 116 w 200"/>
                <a:gd name="T15" fmla="*/ 16 h 200"/>
                <a:gd name="T16" fmla="*/ 128 w 200"/>
                <a:gd name="T17" fmla="*/ 28 h 200"/>
                <a:gd name="T18" fmla="*/ 116 w 200"/>
                <a:gd name="T19" fmla="*/ 40 h 200"/>
                <a:gd name="T20" fmla="*/ 104 w 200"/>
                <a:gd name="T21" fmla="*/ 28 h 200"/>
                <a:gd name="T22" fmla="*/ 116 w 200"/>
                <a:gd name="T23" fmla="*/ 16 h 200"/>
                <a:gd name="T24" fmla="*/ 76 w 200"/>
                <a:gd name="T25" fmla="*/ 16 h 200"/>
                <a:gd name="T26" fmla="*/ 88 w 200"/>
                <a:gd name="T27" fmla="*/ 28 h 200"/>
                <a:gd name="T28" fmla="*/ 76 w 200"/>
                <a:gd name="T29" fmla="*/ 40 h 200"/>
                <a:gd name="T30" fmla="*/ 64 w 200"/>
                <a:gd name="T31" fmla="*/ 28 h 200"/>
                <a:gd name="T32" fmla="*/ 76 w 200"/>
                <a:gd name="T33" fmla="*/ 16 h 200"/>
                <a:gd name="T34" fmla="*/ 36 w 200"/>
                <a:gd name="T35" fmla="*/ 16 h 200"/>
                <a:gd name="T36" fmla="*/ 48 w 200"/>
                <a:gd name="T37" fmla="*/ 28 h 200"/>
                <a:gd name="T38" fmla="*/ 36 w 200"/>
                <a:gd name="T39" fmla="*/ 40 h 200"/>
                <a:gd name="T40" fmla="*/ 24 w 200"/>
                <a:gd name="T41" fmla="*/ 28 h 200"/>
                <a:gd name="T42" fmla="*/ 36 w 200"/>
                <a:gd name="T43" fmla="*/ 16 h 200"/>
                <a:gd name="T44" fmla="*/ 184 w 200"/>
                <a:gd name="T45" fmla="*/ 184 h 200"/>
                <a:gd name="T46" fmla="*/ 16 w 200"/>
                <a:gd name="T47" fmla="*/ 184 h 200"/>
                <a:gd name="T48" fmla="*/ 16 w 200"/>
                <a:gd name="T49" fmla="*/ 56 h 200"/>
                <a:gd name="T50" fmla="*/ 184 w 200"/>
                <a:gd name="T51" fmla="*/ 56 h 200"/>
                <a:gd name="T52" fmla="*/ 184 w 200"/>
                <a:gd name="T53" fmla="*/ 18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0" h="200">
                  <a:moveTo>
                    <a:pt x="17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200" y="200"/>
                    <a:pt x="200" y="200"/>
                    <a:pt x="200" y="200"/>
                  </a:cubicBezTo>
                  <a:cubicBezTo>
                    <a:pt x="200" y="24"/>
                    <a:pt x="200" y="24"/>
                    <a:pt x="200" y="24"/>
                  </a:cubicBezTo>
                  <a:cubicBezTo>
                    <a:pt x="200" y="11"/>
                    <a:pt x="189" y="0"/>
                    <a:pt x="176" y="0"/>
                  </a:cubicBezTo>
                  <a:close/>
                  <a:moveTo>
                    <a:pt x="116" y="16"/>
                  </a:moveTo>
                  <a:cubicBezTo>
                    <a:pt x="123" y="16"/>
                    <a:pt x="128" y="22"/>
                    <a:pt x="128" y="28"/>
                  </a:cubicBezTo>
                  <a:cubicBezTo>
                    <a:pt x="128" y="35"/>
                    <a:pt x="123" y="40"/>
                    <a:pt x="116" y="40"/>
                  </a:cubicBezTo>
                  <a:cubicBezTo>
                    <a:pt x="110" y="40"/>
                    <a:pt x="104" y="35"/>
                    <a:pt x="104" y="28"/>
                  </a:cubicBezTo>
                  <a:cubicBezTo>
                    <a:pt x="104" y="22"/>
                    <a:pt x="110" y="16"/>
                    <a:pt x="116" y="16"/>
                  </a:cubicBezTo>
                  <a:close/>
                  <a:moveTo>
                    <a:pt x="76" y="16"/>
                  </a:moveTo>
                  <a:cubicBezTo>
                    <a:pt x="83" y="16"/>
                    <a:pt x="88" y="22"/>
                    <a:pt x="88" y="28"/>
                  </a:cubicBezTo>
                  <a:cubicBezTo>
                    <a:pt x="88" y="35"/>
                    <a:pt x="83" y="40"/>
                    <a:pt x="76" y="40"/>
                  </a:cubicBezTo>
                  <a:cubicBezTo>
                    <a:pt x="70" y="40"/>
                    <a:pt x="64" y="35"/>
                    <a:pt x="64" y="28"/>
                  </a:cubicBezTo>
                  <a:cubicBezTo>
                    <a:pt x="64" y="22"/>
                    <a:pt x="70" y="16"/>
                    <a:pt x="76" y="16"/>
                  </a:cubicBezTo>
                  <a:close/>
                  <a:moveTo>
                    <a:pt x="36" y="16"/>
                  </a:moveTo>
                  <a:cubicBezTo>
                    <a:pt x="43" y="16"/>
                    <a:pt x="48" y="22"/>
                    <a:pt x="48" y="28"/>
                  </a:cubicBezTo>
                  <a:cubicBezTo>
                    <a:pt x="48" y="35"/>
                    <a:pt x="43" y="40"/>
                    <a:pt x="36" y="40"/>
                  </a:cubicBezTo>
                  <a:cubicBezTo>
                    <a:pt x="30" y="40"/>
                    <a:pt x="24" y="35"/>
                    <a:pt x="24" y="28"/>
                  </a:cubicBezTo>
                  <a:cubicBezTo>
                    <a:pt x="24" y="22"/>
                    <a:pt x="30" y="16"/>
                    <a:pt x="36" y="16"/>
                  </a:cubicBezTo>
                  <a:close/>
                  <a:moveTo>
                    <a:pt x="184" y="184"/>
                  </a:moveTo>
                  <a:cubicBezTo>
                    <a:pt x="16" y="184"/>
                    <a:pt x="16" y="184"/>
                    <a:pt x="16" y="184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84" y="56"/>
                    <a:pt x="184" y="56"/>
                    <a:pt x="184" y="56"/>
                  </a:cubicBezTo>
                  <a:lnTo>
                    <a:pt x="184" y="18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106"/>
            <p:cNvSpPr>
              <a:spLocks noEditPoints="1"/>
            </p:cNvSpPr>
            <p:nvPr userDrawn="1"/>
          </p:nvSpPr>
          <p:spPr bwMode="auto">
            <a:xfrm rot="19431964">
              <a:off x="7067724" y="2144492"/>
              <a:ext cx="372746" cy="718218"/>
            </a:xfrm>
            <a:custGeom>
              <a:avLst/>
              <a:gdLst>
                <a:gd name="T0" fmla="*/ 87 w 104"/>
                <a:gd name="T1" fmla="*/ 0 h 200"/>
                <a:gd name="T2" fmla="*/ 16 w 104"/>
                <a:gd name="T3" fmla="*/ 0 h 200"/>
                <a:gd name="T4" fmla="*/ 0 w 104"/>
                <a:gd name="T5" fmla="*/ 17 h 200"/>
                <a:gd name="T6" fmla="*/ 0 w 104"/>
                <a:gd name="T7" fmla="*/ 183 h 200"/>
                <a:gd name="T8" fmla="*/ 16 w 104"/>
                <a:gd name="T9" fmla="*/ 200 h 200"/>
                <a:gd name="T10" fmla="*/ 87 w 104"/>
                <a:gd name="T11" fmla="*/ 200 h 200"/>
                <a:gd name="T12" fmla="*/ 104 w 104"/>
                <a:gd name="T13" fmla="*/ 183 h 200"/>
                <a:gd name="T14" fmla="*/ 104 w 104"/>
                <a:gd name="T15" fmla="*/ 17 h 200"/>
                <a:gd name="T16" fmla="*/ 87 w 104"/>
                <a:gd name="T17" fmla="*/ 0 h 200"/>
                <a:gd name="T18" fmla="*/ 43 w 104"/>
                <a:gd name="T19" fmla="*/ 13 h 200"/>
                <a:gd name="T20" fmla="*/ 63 w 104"/>
                <a:gd name="T21" fmla="*/ 13 h 200"/>
                <a:gd name="T22" fmla="*/ 66 w 104"/>
                <a:gd name="T23" fmla="*/ 17 h 200"/>
                <a:gd name="T24" fmla="*/ 63 w 104"/>
                <a:gd name="T25" fmla="*/ 20 h 200"/>
                <a:gd name="T26" fmla="*/ 43 w 104"/>
                <a:gd name="T27" fmla="*/ 20 h 200"/>
                <a:gd name="T28" fmla="*/ 40 w 104"/>
                <a:gd name="T29" fmla="*/ 17 h 200"/>
                <a:gd name="T30" fmla="*/ 43 w 104"/>
                <a:gd name="T31" fmla="*/ 13 h 200"/>
                <a:gd name="T32" fmla="*/ 53 w 104"/>
                <a:gd name="T33" fmla="*/ 193 h 200"/>
                <a:gd name="T34" fmla="*/ 43 w 104"/>
                <a:gd name="T35" fmla="*/ 183 h 200"/>
                <a:gd name="T36" fmla="*/ 53 w 104"/>
                <a:gd name="T37" fmla="*/ 173 h 200"/>
                <a:gd name="T38" fmla="*/ 63 w 104"/>
                <a:gd name="T39" fmla="*/ 183 h 200"/>
                <a:gd name="T40" fmla="*/ 53 w 104"/>
                <a:gd name="T41" fmla="*/ 193 h 200"/>
                <a:gd name="T42" fmla="*/ 96 w 104"/>
                <a:gd name="T43" fmla="*/ 164 h 200"/>
                <a:gd name="T44" fmla="*/ 8 w 104"/>
                <a:gd name="T45" fmla="*/ 164 h 200"/>
                <a:gd name="T46" fmla="*/ 8 w 104"/>
                <a:gd name="T47" fmla="*/ 32 h 200"/>
                <a:gd name="T48" fmla="*/ 96 w 104"/>
                <a:gd name="T49" fmla="*/ 32 h 200"/>
                <a:gd name="T50" fmla="*/ 96 w 104"/>
                <a:gd name="T51" fmla="*/ 16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4" h="200">
                  <a:moveTo>
                    <a:pt x="87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8"/>
                    <a:pt x="0" y="17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0" y="192"/>
                    <a:pt x="7" y="200"/>
                    <a:pt x="16" y="200"/>
                  </a:cubicBezTo>
                  <a:cubicBezTo>
                    <a:pt x="87" y="200"/>
                    <a:pt x="87" y="200"/>
                    <a:pt x="87" y="200"/>
                  </a:cubicBezTo>
                  <a:cubicBezTo>
                    <a:pt x="96" y="200"/>
                    <a:pt x="104" y="192"/>
                    <a:pt x="104" y="183"/>
                  </a:cubicBezTo>
                  <a:cubicBezTo>
                    <a:pt x="104" y="17"/>
                    <a:pt x="104" y="17"/>
                    <a:pt x="104" y="17"/>
                  </a:cubicBezTo>
                  <a:cubicBezTo>
                    <a:pt x="104" y="8"/>
                    <a:pt x="96" y="0"/>
                    <a:pt x="87" y="0"/>
                  </a:cubicBezTo>
                  <a:moveTo>
                    <a:pt x="43" y="13"/>
                  </a:moveTo>
                  <a:cubicBezTo>
                    <a:pt x="63" y="13"/>
                    <a:pt x="63" y="13"/>
                    <a:pt x="63" y="13"/>
                  </a:cubicBezTo>
                  <a:cubicBezTo>
                    <a:pt x="65" y="13"/>
                    <a:pt x="66" y="15"/>
                    <a:pt x="66" y="17"/>
                  </a:cubicBezTo>
                  <a:cubicBezTo>
                    <a:pt x="66" y="19"/>
                    <a:pt x="65" y="20"/>
                    <a:pt x="63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1" y="20"/>
                    <a:pt x="40" y="19"/>
                    <a:pt x="40" y="17"/>
                  </a:cubicBezTo>
                  <a:cubicBezTo>
                    <a:pt x="40" y="15"/>
                    <a:pt x="41" y="13"/>
                    <a:pt x="43" y="13"/>
                  </a:cubicBezTo>
                  <a:moveTo>
                    <a:pt x="53" y="193"/>
                  </a:moveTo>
                  <a:cubicBezTo>
                    <a:pt x="47" y="193"/>
                    <a:pt x="43" y="189"/>
                    <a:pt x="43" y="183"/>
                  </a:cubicBezTo>
                  <a:cubicBezTo>
                    <a:pt x="43" y="178"/>
                    <a:pt x="47" y="173"/>
                    <a:pt x="53" y="173"/>
                  </a:cubicBezTo>
                  <a:cubicBezTo>
                    <a:pt x="58" y="173"/>
                    <a:pt x="63" y="178"/>
                    <a:pt x="63" y="183"/>
                  </a:cubicBezTo>
                  <a:cubicBezTo>
                    <a:pt x="63" y="189"/>
                    <a:pt x="58" y="193"/>
                    <a:pt x="53" y="193"/>
                  </a:cubicBezTo>
                  <a:moveTo>
                    <a:pt x="96" y="164"/>
                  </a:moveTo>
                  <a:cubicBezTo>
                    <a:pt x="8" y="164"/>
                    <a:pt x="8" y="164"/>
                    <a:pt x="8" y="164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96" y="32"/>
                    <a:pt x="96" y="32"/>
                    <a:pt x="96" y="32"/>
                  </a:cubicBezTo>
                  <a:lnTo>
                    <a:pt x="96" y="16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Freeform 108"/>
            <p:cNvSpPr>
              <a:spLocks noEditPoints="1"/>
            </p:cNvSpPr>
            <p:nvPr userDrawn="1"/>
          </p:nvSpPr>
          <p:spPr bwMode="auto">
            <a:xfrm rot="20655417">
              <a:off x="5426007" y="3871225"/>
              <a:ext cx="687913" cy="675791"/>
            </a:xfrm>
            <a:custGeom>
              <a:avLst/>
              <a:gdLst>
                <a:gd name="T0" fmla="*/ 123 w 192"/>
                <a:gd name="T1" fmla="*/ 175 h 188"/>
                <a:gd name="T2" fmla="*/ 123 w 192"/>
                <a:gd name="T3" fmla="*/ 148 h 188"/>
                <a:gd name="T4" fmla="*/ 68 w 192"/>
                <a:gd name="T5" fmla="*/ 149 h 188"/>
                <a:gd name="T6" fmla="*/ 68 w 192"/>
                <a:gd name="T7" fmla="*/ 176 h 188"/>
                <a:gd name="T8" fmla="*/ 56 w 192"/>
                <a:gd name="T9" fmla="*/ 182 h 188"/>
                <a:gd name="T10" fmla="*/ 60 w 192"/>
                <a:gd name="T11" fmla="*/ 188 h 188"/>
                <a:gd name="T12" fmla="*/ 130 w 192"/>
                <a:gd name="T13" fmla="*/ 188 h 188"/>
                <a:gd name="T14" fmla="*/ 135 w 192"/>
                <a:gd name="T15" fmla="*/ 183 h 188"/>
                <a:gd name="T16" fmla="*/ 123 w 192"/>
                <a:gd name="T17" fmla="*/ 175 h 188"/>
                <a:gd name="T18" fmla="*/ 173 w 192"/>
                <a:gd name="T19" fmla="*/ 0 h 188"/>
                <a:gd name="T20" fmla="*/ 18 w 192"/>
                <a:gd name="T21" fmla="*/ 0 h 188"/>
                <a:gd name="T22" fmla="*/ 0 w 192"/>
                <a:gd name="T23" fmla="*/ 19 h 188"/>
                <a:gd name="T24" fmla="*/ 0 w 192"/>
                <a:gd name="T25" fmla="*/ 126 h 188"/>
                <a:gd name="T26" fmla="*/ 18 w 192"/>
                <a:gd name="T27" fmla="*/ 144 h 188"/>
                <a:gd name="T28" fmla="*/ 173 w 192"/>
                <a:gd name="T29" fmla="*/ 144 h 188"/>
                <a:gd name="T30" fmla="*/ 192 w 192"/>
                <a:gd name="T31" fmla="*/ 126 h 188"/>
                <a:gd name="T32" fmla="*/ 192 w 192"/>
                <a:gd name="T33" fmla="*/ 19 h 188"/>
                <a:gd name="T34" fmla="*/ 173 w 192"/>
                <a:gd name="T35" fmla="*/ 0 h 188"/>
                <a:gd name="T36" fmla="*/ 180 w 192"/>
                <a:gd name="T37" fmla="*/ 100 h 188"/>
                <a:gd name="T38" fmla="*/ 167 w 192"/>
                <a:gd name="T39" fmla="*/ 112 h 188"/>
                <a:gd name="T40" fmla="*/ 24 w 192"/>
                <a:gd name="T41" fmla="*/ 112 h 188"/>
                <a:gd name="T42" fmla="*/ 11 w 192"/>
                <a:gd name="T43" fmla="*/ 100 h 188"/>
                <a:gd name="T44" fmla="*/ 11 w 192"/>
                <a:gd name="T45" fmla="*/ 25 h 188"/>
                <a:gd name="T46" fmla="*/ 24 w 192"/>
                <a:gd name="T47" fmla="*/ 12 h 188"/>
                <a:gd name="T48" fmla="*/ 167 w 192"/>
                <a:gd name="T49" fmla="*/ 12 h 188"/>
                <a:gd name="T50" fmla="*/ 180 w 192"/>
                <a:gd name="T51" fmla="*/ 25 h 188"/>
                <a:gd name="T52" fmla="*/ 180 w 192"/>
                <a:gd name="T53" fmla="*/ 10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" h="188">
                  <a:moveTo>
                    <a:pt x="123" y="175"/>
                  </a:moveTo>
                  <a:cubicBezTo>
                    <a:pt x="123" y="148"/>
                    <a:pt x="123" y="148"/>
                    <a:pt x="123" y="148"/>
                  </a:cubicBezTo>
                  <a:cubicBezTo>
                    <a:pt x="68" y="149"/>
                    <a:pt x="68" y="149"/>
                    <a:pt x="68" y="149"/>
                  </a:cubicBezTo>
                  <a:cubicBezTo>
                    <a:pt x="68" y="176"/>
                    <a:pt x="68" y="176"/>
                    <a:pt x="68" y="176"/>
                  </a:cubicBezTo>
                  <a:cubicBezTo>
                    <a:pt x="56" y="182"/>
                    <a:pt x="56" y="182"/>
                    <a:pt x="56" y="182"/>
                  </a:cubicBezTo>
                  <a:cubicBezTo>
                    <a:pt x="56" y="182"/>
                    <a:pt x="53" y="188"/>
                    <a:pt x="60" y="188"/>
                  </a:cubicBezTo>
                  <a:cubicBezTo>
                    <a:pt x="130" y="188"/>
                    <a:pt x="130" y="188"/>
                    <a:pt x="130" y="188"/>
                  </a:cubicBezTo>
                  <a:cubicBezTo>
                    <a:pt x="130" y="188"/>
                    <a:pt x="138" y="185"/>
                    <a:pt x="135" y="183"/>
                  </a:cubicBezTo>
                  <a:cubicBezTo>
                    <a:pt x="133" y="180"/>
                    <a:pt x="123" y="175"/>
                    <a:pt x="123" y="175"/>
                  </a:cubicBezTo>
                  <a:close/>
                  <a:moveTo>
                    <a:pt x="17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9"/>
                    <a:pt x="0" y="19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136"/>
                    <a:pt x="8" y="144"/>
                    <a:pt x="18" y="144"/>
                  </a:cubicBezTo>
                  <a:cubicBezTo>
                    <a:pt x="173" y="144"/>
                    <a:pt x="173" y="144"/>
                    <a:pt x="173" y="144"/>
                  </a:cubicBezTo>
                  <a:cubicBezTo>
                    <a:pt x="183" y="144"/>
                    <a:pt x="192" y="136"/>
                    <a:pt x="192" y="126"/>
                  </a:cubicBezTo>
                  <a:cubicBezTo>
                    <a:pt x="192" y="19"/>
                    <a:pt x="192" y="19"/>
                    <a:pt x="192" y="19"/>
                  </a:cubicBezTo>
                  <a:cubicBezTo>
                    <a:pt x="192" y="9"/>
                    <a:pt x="183" y="0"/>
                    <a:pt x="173" y="0"/>
                  </a:cubicBezTo>
                  <a:close/>
                  <a:moveTo>
                    <a:pt x="180" y="100"/>
                  </a:moveTo>
                  <a:cubicBezTo>
                    <a:pt x="180" y="107"/>
                    <a:pt x="174" y="112"/>
                    <a:pt x="167" y="112"/>
                  </a:cubicBezTo>
                  <a:cubicBezTo>
                    <a:pt x="24" y="112"/>
                    <a:pt x="24" y="112"/>
                    <a:pt x="24" y="112"/>
                  </a:cubicBezTo>
                  <a:cubicBezTo>
                    <a:pt x="17" y="112"/>
                    <a:pt x="11" y="107"/>
                    <a:pt x="11" y="100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18"/>
                    <a:pt x="17" y="12"/>
                    <a:pt x="24" y="12"/>
                  </a:cubicBezTo>
                  <a:cubicBezTo>
                    <a:pt x="167" y="12"/>
                    <a:pt x="167" y="12"/>
                    <a:pt x="167" y="12"/>
                  </a:cubicBezTo>
                  <a:cubicBezTo>
                    <a:pt x="174" y="12"/>
                    <a:pt x="180" y="18"/>
                    <a:pt x="180" y="25"/>
                  </a:cubicBezTo>
                  <a:lnTo>
                    <a:pt x="180" y="10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 110"/>
            <p:cNvSpPr>
              <a:spLocks noEditPoints="1"/>
            </p:cNvSpPr>
            <p:nvPr userDrawn="1"/>
          </p:nvSpPr>
          <p:spPr bwMode="auto">
            <a:xfrm rot="20200010">
              <a:off x="5116279" y="1402816"/>
              <a:ext cx="716703" cy="704581"/>
            </a:xfrm>
            <a:custGeom>
              <a:avLst/>
              <a:gdLst>
                <a:gd name="T0" fmla="*/ 69 w 473"/>
                <a:gd name="T1" fmla="*/ 181 h 465"/>
                <a:gd name="T2" fmla="*/ 10 w 473"/>
                <a:gd name="T3" fmla="*/ 121 h 465"/>
                <a:gd name="T4" fmla="*/ 10 w 473"/>
                <a:gd name="T5" fmla="*/ 240 h 465"/>
                <a:gd name="T6" fmla="*/ 69 w 473"/>
                <a:gd name="T7" fmla="*/ 181 h 465"/>
                <a:gd name="T8" fmla="*/ 464 w 473"/>
                <a:gd name="T9" fmla="*/ 98 h 465"/>
                <a:gd name="T10" fmla="*/ 445 w 473"/>
                <a:gd name="T11" fmla="*/ 0 h 465"/>
                <a:gd name="T12" fmla="*/ 0 w 473"/>
                <a:gd name="T13" fmla="*/ 81 h 465"/>
                <a:gd name="T14" fmla="*/ 85 w 473"/>
                <a:gd name="T15" fmla="*/ 166 h 465"/>
                <a:gd name="T16" fmla="*/ 464 w 473"/>
                <a:gd name="T17" fmla="*/ 98 h 465"/>
                <a:gd name="T18" fmla="*/ 414 w 473"/>
                <a:gd name="T19" fmla="*/ 24 h 465"/>
                <a:gd name="T20" fmla="*/ 440 w 473"/>
                <a:gd name="T21" fmla="*/ 67 h 465"/>
                <a:gd name="T22" fmla="*/ 443 w 473"/>
                <a:gd name="T23" fmla="*/ 83 h 465"/>
                <a:gd name="T24" fmla="*/ 388 w 473"/>
                <a:gd name="T25" fmla="*/ 93 h 465"/>
                <a:gd name="T26" fmla="*/ 355 w 473"/>
                <a:gd name="T27" fmla="*/ 36 h 465"/>
                <a:gd name="T28" fmla="*/ 414 w 473"/>
                <a:gd name="T29" fmla="*/ 24 h 465"/>
                <a:gd name="T30" fmla="*/ 291 w 473"/>
                <a:gd name="T31" fmla="*/ 45 h 465"/>
                <a:gd name="T32" fmla="*/ 324 w 473"/>
                <a:gd name="T33" fmla="*/ 105 h 465"/>
                <a:gd name="T34" fmla="*/ 265 w 473"/>
                <a:gd name="T35" fmla="*/ 117 h 465"/>
                <a:gd name="T36" fmla="*/ 232 w 473"/>
                <a:gd name="T37" fmla="*/ 57 h 465"/>
                <a:gd name="T38" fmla="*/ 291 w 473"/>
                <a:gd name="T39" fmla="*/ 45 h 465"/>
                <a:gd name="T40" fmla="*/ 171 w 473"/>
                <a:gd name="T41" fmla="*/ 69 h 465"/>
                <a:gd name="T42" fmla="*/ 204 w 473"/>
                <a:gd name="T43" fmla="*/ 126 h 465"/>
                <a:gd name="T44" fmla="*/ 144 w 473"/>
                <a:gd name="T45" fmla="*/ 138 h 465"/>
                <a:gd name="T46" fmla="*/ 109 w 473"/>
                <a:gd name="T47" fmla="*/ 79 h 465"/>
                <a:gd name="T48" fmla="*/ 171 w 473"/>
                <a:gd name="T49" fmla="*/ 69 h 465"/>
                <a:gd name="T50" fmla="*/ 97 w 473"/>
                <a:gd name="T51" fmla="*/ 181 h 465"/>
                <a:gd name="T52" fmla="*/ 10 w 473"/>
                <a:gd name="T53" fmla="*/ 268 h 465"/>
                <a:gd name="T54" fmla="*/ 10 w 473"/>
                <a:gd name="T55" fmla="*/ 465 h 465"/>
                <a:gd name="T56" fmla="*/ 473 w 473"/>
                <a:gd name="T57" fmla="*/ 465 h 465"/>
                <a:gd name="T58" fmla="*/ 473 w 473"/>
                <a:gd name="T59" fmla="*/ 181 h 465"/>
                <a:gd name="T60" fmla="*/ 97 w 473"/>
                <a:gd name="T61" fmla="*/ 181 h 465"/>
                <a:gd name="T62" fmla="*/ 376 w 473"/>
                <a:gd name="T63" fmla="*/ 370 h 465"/>
                <a:gd name="T64" fmla="*/ 111 w 473"/>
                <a:gd name="T65" fmla="*/ 370 h 465"/>
                <a:gd name="T66" fmla="*/ 111 w 473"/>
                <a:gd name="T67" fmla="*/ 342 h 465"/>
                <a:gd name="T68" fmla="*/ 376 w 473"/>
                <a:gd name="T69" fmla="*/ 342 h 465"/>
                <a:gd name="T70" fmla="*/ 376 w 473"/>
                <a:gd name="T71" fmla="*/ 370 h 465"/>
                <a:gd name="T72" fmla="*/ 376 w 473"/>
                <a:gd name="T73" fmla="*/ 304 h 465"/>
                <a:gd name="T74" fmla="*/ 111 w 473"/>
                <a:gd name="T75" fmla="*/ 304 h 465"/>
                <a:gd name="T76" fmla="*/ 111 w 473"/>
                <a:gd name="T77" fmla="*/ 275 h 465"/>
                <a:gd name="T78" fmla="*/ 376 w 473"/>
                <a:gd name="T79" fmla="*/ 275 h 465"/>
                <a:gd name="T80" fmla="*/ 376 w 473"/>
                <a:gd name="T81" fmla="*/ 304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3" h="465">
                  <a:moveTo>
                    <a:pt x="69" y="181"/>
                  </a:moveTo>
                  <a:lnTo>
                    <a:pt x="10" y="121"/>
                  </a:lnTo>
                  <a:lnTo>
                    <a:pt x="10" y="240"/>
                  </a:lnTo>
                  <a:lnTo>
                    <a:pt x="69" y="181"/>
                  </a:lnTo>
                  <a:close/>
                  <a:moveTo>
                    <a:pt x="464" y="98"/>
                  </a:moveTo>
                  <a:lnTo>
                    <a:pt x="445" y="0"/>
                  </a:lnTo>
                  <a:lnTo>
                    <a:pt x="0" y="81"/>
                  </a:lnTo>
                  <a:lnTo>
                    <a:pt x="85" y="166"/>
                  </a:lnTo>
                  <a:lnTo>
                    <a:pt x="464" y="98"/>
                  </a:lnTo>
                  <a:close/>
                  <a:moveTo>
                    <a:pt x="414" y="24"/>
                  </a:moveTo>
                  <a:lnTo>
                    <a:pt x="440" y="67"/>
                  </a:lnTo>
                  <a:lnTo>
                    <a:pt x="443" y="83"/>
                  </a:lnTo>
                  <a:lnTo>
                    <a:pt x="388" y="93"/>
                  </a:lnTo>
                  <a:lnTo>
                    <a:pt x="355" y="36"/>
                  </a:lnTo>
                  <a:lnTo>
                    <a:pt x="414" y="24"/>
                  </a:lnTo>
                  <a:close/>
                  <a:moveTo>
                    <a:pt x="291" y="45"/>
                  </a:moveTo>
                  <a:lnTo>
                    <a:pt x="324" y="105"/>
                  </a:lnTo>
                  <a:lnTo>
                    <a:pt x="265" y="117"/>
                  </a:lnTo>
                  <a:lnTo>
                    <a:pt x="232" y="57"/>
                  </a:lnTo>
                  <a:lnTo>
                    <a:pt x="291" y="45"/>
                  </a:lnTo>
                  <a:close/>
                  <a:moveTo>
                    <a:pt x="171" y="69"/>
                  </a:moveTo>
                  <a:lnTo>
                    <a:pt x="204" y="126"/>
                  </a:lnTo>
                  <a:lnTo>
                    <a:pt x="144" y="138"/>
                  </a:lnTo>
                  <a:lnTo>
                    <a:pt x="109" y="79"/>
                  </a:lnTo>
                  <a:lnTo>
                    <a:pt x="171" y="69"/>
                  </a:lnTo>
                  <a:close/>
                  <a:moveTo>
                    <a:pt x="97" y="181"/>
                  </a:moveTo>
                  <a:lnTo>
                    <a:pt x="10" y="268"/>
                  </a:lnTo>
                  <a:lnTo>
                    <a:pt x="10" y="465"/>
                  </a:lnTo>
                  <a:lnTo>
                    <a:pt x="473" y="465"/>
                  </a:lnTo>
                  <a:lnTo>
                    <a:pt x="473" y="181"/>
                  </a:lnTo>
                  <a:lnTo>
                    <a:pt x="97" y="181"/>
                  </a:lnTo>
                  <a:close/>
                  <a:moveTo>
                    <a:pt x="376" y="370"/>
                  </a:moveTo>
                  <a:lnTo>
                    <a:pt x="111" y="370"/>
                  </a:lnTo>
                  <a:lnTo>
                    <a:pt x="111" y="342"/>
                  </a:lnTo>
                  <a:lnTo>
                    <a:pt x="376" y="342"/>
                  </a:lnTo>
                  <a:lnTo>
                    <a:pt x="376" y="370"/>
                  </a:lnTo>
                  <a:close/>
                  <a:moveTo>
                    <a:pt x="376" y="304"/>
                  </a:moveTo>
                  <a:lnTo>
                    <a:pt x="111" y="304"/>
                  </a:lnTo>
                  <a:lnTo>
                    <a:pt x="111" y="275"/>
                  </a:lnTo>
                  <a:lnTo>
                    <a:pt x="376" y="275"/>
                  </a:lnTo>
                  <a:lnTo>
                    <a:pt x="376" y="30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112"/>
            <p:cNvSpPr>
              <a:spLocks noEditPoints="1"/>
            </p:cNvSpPr>
            <p:nvPr userDrawn="1"/>
          </p:nvSpPr>
          <p:spPr bwMode="auto">
            <a:xfrm rot="1680850">
              <a:off x="7950137" y="699627"/>
              <a:ext cx="716703" cy="713673"/>
            </a:xfrm>
            <a:custGeom>
              <a:avLst/>
              <a:gdLst>
                <a:gd name="T0" fmla="*/ 12 w 200"/>
                <a:gd name="T1" fmla="*/ 199 h 199"/>
                <a:gd name="T2" fmla="*/ 0 w 200"/>
                <a:gd name="T3" fmla="*/ 95 h 199"/>
                <a:gd name="T4" fmla="*/ 0 w 200"/>
                <a:gd name="T5" fmla="*/ 72 h 199"/>
                <a:gd name="T6" fmla="*/ 100 w 200"/>
                <a:gd name="T7" fmla="*/ 0 h 199"/>
                <a:gd name="T8" fmla="*/ 200 w 200"/>
                <a:gd name="T9" fmla="*/ 72 h 199"/>
                <a:gd name="T10" fmla="*/ 200 w 200"/>
                <a:gd name="T11" fmla="*/ 95 h 199"/>
                <a:gd name="T12" fmla="*/ 188 w 200"/>
                <a:gd name="T13" fmla="*/ 199 h 199"/>
                <a:gd name="T14" fmla="*/ 180 w 200"/>
                <a:gd name="T15" fmla="*/ 191 h 199"/>
                <a:gd name="T16" fmla="*/ 100 w 200"/>
                <a:gd name="T17" fmla="*/ 138 h 199"/>
                <a:gd name="T18" fmla="*/ 21 w 200"/>
                <a:gd name="T19" fmla="*/ 191 h 199"/>
                <a:gd name="T20" fmla="*/ 148 w 200"/>
                <a:gd name="T21" fmla="*/ 118 h 199"/>
                <a:gd name="T22" fmla="*/ 52 w 200"/>
                <a:gd name="T23" fmla="*/ 67 h 199"/>
                <a:gd name="T24" fmla="*/ 79 w 200"/>
                <a:gd name="T25" fmla="*/ 137 h 199"/>
                <a:gd name="T26" fmla="*/ 121 w 200"/>
                <a:gd name="T27" fmla="*/ 137 h 199"/>
                <a:gd name="T28" fmla="*/ 71 w 200"/>
                <a:gd name="T29" fmla="*/ 142 h 199"/>
                <a:gd name="T30" fmla="*/ 8 w 200"/>
                <a:gd name="T31" fmla="*/ 178 h 199"/>
                <a:gd name="T32" fmla="*/ 186 w 200"/>
                <a:gd name="T33" fmla="*/ 69 h 199"/>
                <a:gd name="T34" fmla="*/ 14 w 200"/>
                <a:gd name="T35" fmla="*/ 69 h 199"/>
                <a:gd name="T36" fmla="*/ 8 w 200"/>
                <a:gd name="T37" fmla="*/ 87 h 199"/>
                <a:gd name="T38" fmla="*/ 16 w 200"/>
                <a:gd name="T39" fmla="*/ 80 h 199"/>
                <a:gd name="T40" fmla="*/ 100 w 200"/>
                <a:gd name="T41" fmla="*/ 25 h 199"/>
                <a:gd name="T42" fmla="*/ 184 w 200"/>
                <a:gd name="T43" fmla="*/ 80 h 199"/>
                <a:gd name="T44" fmla="*/ 192 w 200"/>
                <a:gd name="T45" fmla="*/ 88 h 199"/>
                <a:gd name="T46" fmla="*/ 192 w 200"/>
                <a:gd name="T47" fmla="*/ 100 h 199"/>
                <a:gd name="T48" fmla="*/ 192 w 200"/>
                <a:gd name="T49" fmla="*/ 178 h 199"/>
                <a:gd name="T50" fmla="*/ 68 w 200"/>
                <a:gd name="T51" fmla="*/ 107 h 199"/>
                <a:gd name="T52" fmla="*/ 132 w 200"/>
                <a:gd name="T53" fmla="*/ 111 h 199"/>
                <a:gd name="T54" fmla="*/ 68 w 200"/>
                <a:gd name="T55" fmla="*/ 107 h 199"/>
                <a:gd name="T56" fmla="*/ 132 w 200"/>
                <a:gd name="T57" fmla="*/ 95 h 199"/>
                <a:gd name="T58" fmla="*/ 68 w 200"/>
                <a:gd name="T59" fmla="*/ 99 h 199"/>
                <a:gd name="T60" fmla="*/ 68 w 200"/>
                <a:gd name="T61" fmla="*/ 83 h 199"/>
                <a:gd name="T62" fmla="*/ 132 w 200"/>
                <a:gd name="T63" fmla="*/ 87 h 199"/>
                <a:gd name="T64" fmla="*/ 68 w 200"/>
                <a:gd name="T65" fmla="*/ 83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0" h="199">
                  <a:moveTo>
                    <a:pt x="188" y="199"/>
                  </a:moveTo>
                  <a:cubicBezTo>
                    <a:pt x="12" y="199"/>
                    <a:pt x="12" y="199"/>
                    <a:pt x="12" y="199"/>
                  </a:cubicBezTo>
                  <a:cubicBezTo>
                    <a:pt x="6" y="199"/>
                    <a:pt x="0" y="194"/>
                    <a:pt x="0" y="187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89"/>
                    <a:pt x="0" y="78"/>
                    <a:pt x="0" y="72"/>
                  </a:cubicBezTo>
                  <a:cubicBezTo>
                    <a:pt x="0" y="64"/>
                    <a:pt x="6" y="61"/>
                    <a:pt x="6" y="61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94" y="61"/>
                    <a:pt x="194" y="61"/>
                    <a:pt x="194" y="61"/>
                  </a:cubicBezTo>
                  <a:cubicBezTo>
                    <a:pt x="194" y="61"/>
                    <a:pt x="200" y="64"/>
                    <a:pt x="200" y="72"/>
                  </a:cubicBezTo>
                  <a:cubicBezTo>
                    <a:pt x="200" y="78"/>
                    <a:pt x="200" y="89"/>
                    <a:pt x="200" y="95"/>
                  </a:cubicBezTo>
                  <a:cubicBezTo>
                    <a:pt x="200" y="95"/>
                    <a:pt x="200" y="95"/>
                    <a:pt x="200" y="95"/>
                  </a:cubicBezTo>
                  <a:cubicBezTo>
                    <a:pt x="200" y="187"/>
                    <a:pt x="200" y="187"/>
                    <a:pt x="200" y="187"/>
                  </a:cubicBezTo>
                  <a:cubicBezTo>
                    <a:pt x="200" y="194"/>
                    <a:pt x="195" y="199"/>
                    <a:pt x="188" y="199"/>
                  </a:cubicBezTo>
                  <a:close/>
                  <a:moveTo>
                    <a:pt x="21" y="191"/>
                  </a:moveTo>
                  <a:cubicBezTo>
                    <a:pt x="180" y="191"/>
                    <a:pt x="180" y="191"/>
                    <a:pt x="180" y="191"/>
                  </a:cubicBezTo>
                  <a:cubicBezTo>
                    <a:pt x="183" y="191"/>
                    <a:pt x="185" y="190"/>
                    <a:pt x="187" y="189"/>
                  </a:cubicBezTo>
                  <a:cubicBezTo>
                    <a:pt x="100" y="138"/>
                    <a:pt x="100" y="138"/>
                    <a:pt x="100" y="138"/>
                  </a:cubicBezTo>
                  <a:cubicBezTo>
                    <a:pt x="13" y="189"/>
                    <a:pt x="13" y="189"/>
                    <a:pt x="13" y="189"/>
                  </a:cubicBezTo>
                  <a:cubicBezTo>
                    <a:pt x="15" y="190"/>
                    <a:pt x="18" y="191"/>
                    <a:pt x="21" y="191"/>
                  </a:cubicBezTo>
                  <a:close/>
                  <a:moveTo>
                    <a:pt x="121" y="137"/>
                  </a:moveTo>
                  <a:cubicBezTo>
                    <a:pt x="148" y="118"/>
                    <a:pt x="148" y="118"/>
                    <a:pt x="148" y="118"/>
                  </a:cubicBezTo>
                  <a:cubicBezTo>
                    <a:pt x="148" y="67"/>
                    <a:pt x="148" y="67"/>
                    <a:pt x="148" y="67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52" y="118"/>
                    <a:pt x="52" y="118"/>
                    <a:pt x="52" y="118"/>
                  </a:cubicBezTo>
                  <a:cubicBezTo>
                    <a:pt x="79" y="137"/>
                    <a:pt x="79" y="137"/>
                    <a:pt x="79" y="137"/>
                  </a:cubicBezTo>
                  <a:cubicBezTo>
                    <a:pt x="100" y="125"/>
                    <a:pt x="100" y="125"/>
                    <a:pt x="100" y="125"/>
                  </a:cubicBezTo>
                  <a:lnTo>
                    <a:pt x="121" y="137"/>
                  </a:lnTo>
                  <a:close/>
                  <a:moveTo>
                    <a:pt x="8" y="178"/>
                  </a:moveTo>
                  <a:cubicBezTo>
                    <a:pt x="71" y="142"/>
                    <a:pt x="71" y="142"/>
                    <a:pt x="71" y="142"/>
                  </a:cubicBezTo>
                  <a:cubicBezTo>
                    <a:pt x="8" y="99"/>
                    <a:pt x="8" y="99"/>
                    <a:pt x="8" y="99"/>
                  </a:cubicBezTo>
                  <a:lnTo>
                    <a:pt x="8" y="178"/>
                  </a:lnTo>
                  <a:close/>
                  <a:moveTo>
                    <a:pt x="192" y="80"/>
                  </a:moveTo>
                  <a:cubicBezTo>
                    <a:pt x="192" y="72"/>
                    <a:pt x="186" y="69"/>
                    <a:pt x="186" y="69"/>
                  </a:cubicBezTo>
                  <a:cubicBezTo>
                    <a:pt x="100" y="13"/>
                    <a:pt x="100" y="13"/>
                    <a:pt x="100" y="13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4" y="69"/>
                    <a:pt x="8" y="72"/>
                    <a:pt x="8" y="80"/>
                  </a:cubicBezTo>
                  <a:cubicBezTo>
                    <a:pt x="8" y="84"/>
                    <a:pt x="8" y="87"/>
                    <a:pt x="8" y="87"/>
                  </a:cubicBezTo>
                  <a:cubicBezTo>
                    <a:pt x="16" y="93"/>
                    <a:pt x="16" y="93"/>
                    <a:pt x="16" y="93"/>
                  </a:cubicBezTo>
                  <a:cubicBezTo>
                    <a:pt x="16" y="88"/>
                    <a:pt x="16" y="83"/>
                    <a:pt x="16" y="80"/>
                  </a:cubicBezTo>
                  <a:cubicBezTo>
                    <a:pt x="16" y="75"/>
                    <a:pt x="21" y="73"/>
                    <a:pt x="21" y="73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79" y="73"/>
                    <a:pt x="179" y="73"/>
                    <a:pt x="179" y="73"/>
                  </a:cubicBezTo>
                  <a:cubicBezTo>
                    <a:pt x="179" y="73"/>
                    <a:pt x="184" y="75"/>
                    <a:pt x="184" y="80"/>
                  </a:cubicBezTo>
                  <a:cubicBezTo>
                    <a:pt x="184" y="83"/>
                    <a:pt x="184" y="89"/>
                    <a:pt x="184" y="93"/>
                  </a:cubicBezTo>
                  <a:cubicBezTo>
                    <a:pt x="192" y="88"/>
                    <a:pt x="192" y="88"/>
                    <a:pt x="192" y="88"/>
                  </a:cubicBezTo>
                  <a:cubicBezTo>
                    <a:pt x="192" y="88"/>
                    <a:pt x="192" y="81"/>
                    <a:pt x="192" y="80"/>
                  </a:cubicBezTo>
                  <a:close/>
                  <a:moveTo>
                    <a:pt x="192" y="100"/>
                  </a:moveTo>
                  <a:cubicBezTo>
                    <a:pt x="130" y="142"/>
                    <a:pt x="130" y="142"/>
                    <a:pt x="130" y="142"/>
                  </a:cubicBezTo>
                  <a:cubicBezTo>
                    <a:pt x="192" y="178"/>
                    <a:pt x="192" y="178"/>
                    <a:pt x="192" y="178"/>
                  </a:cubicBezTo>
                  <a:lnTo>
                    <a:pt x="192" y="100"/>
                  </a:lnTo>
                  <a:close/>
                  <a:moveTo>
                    <a:pt x="68" y="107"/>
                  </a:moveTo>
                  <a:cubicBezTo>
                    <a:pt x="132" y="107"/>
                    <a:pt x="132" y="107"/>
                    <a:pt x="132" y="107"/>
                  </a:cubicBezTo>
                  <a:cubicBezTo>
                    <a:pt x="132" y="111"/>
                    <a:pt x="132" y="111"/>
                    <a:pt x="132" y="111"/>
                  </a:cubicBezTo>
                  <a:cubicBezTo>
                    <a:pt x="68" y="111"/>
                    <a:pt x="68" y="111"/>
                    <a:pt x="68" y="111"/>
                  </a:cubicBezTo>
                  <a:lnTo>
                    <a:pt x="68" y="107"/>
                  </a:lnTo>
                  <a:close/>
                  <a:moveTo>
                    <a:pt x="68" y="95"/>
                  </a:moveTo>
                  <a:cubicBezTo>
                    <a:pt x="132" y="95"/>
                    <a:pt x="132" y="95"/>
                    <a:pt x="132" y="95"/>
                  </a:cubicBezTo>
                  <a:cubicBezTo>
                    <a:pt x="132" y="99"/>
                    <a:pt x="132" y="99"/>
                    <a:pt x="132" y="99"/>
                  </a:cubicBezTo>
                  <a:cubicBezTo>
                    <a:pt x="68" y="99"/>
                    <a:pt x="68" y="99"/>
                    <a:pt x="68" y="99"/>
                  </a:cubicBezTo>
                  <a:lnTo>
                    <a:pt x="68" y="95"/>
                  </a:lnTo>
                  <a:close/>
                  <a:moveTo>
                    <a:pt x="68" y="83"/>
                  </a:moveTo>
                  <a:cubicBezTo>
                    <a:pt x="132" y="83"/>
                    <a:pt x="132" y="83"/>
                    <a:pt x="132" y="83"/>
                  </a:cubicBezTo>
                  <a:cubicBezTo>
                    <a:pt x="132" y="87"/>
                    <a:pt x="132" y="87"/>
                    <a:pt x="132" y="87"/>
                  </a:cubicBezTo>
                  <a:cubicBezTo>
                    <a:pt x="68" y="87"/>
                    <a:pt x="68" y="87"/>
                    <a:pt x="68" y="87"/>
                  </a:cubicBezTo>
                  <a:lnTo>
                    <a:pt x="68" y="8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Freeform 113"/>
            <p:cNvSpPr>
              <a:spLocks noEditPoints="1"/>
            </p:cNvSpPr>
            <p:nvPr userDrawn="1"/>
          </p:nvSpPr>
          <p:spPr bwMode="auto">
            <a:xfrm>
              <a:off x="5899208" y="736313"/>
              <a:ext cx="574272" cy="718218"/>
            </a:xfrm>
            <a:custGeom>
              <a:avLst/>
              <a:gdLst>
                <a:gd name="T0" fmla="*/ 143 w 160"/>
                <a:gd name="T1" fmla="*/ 0 h 200"/>
                <a:gd name="T2" fmla="*/ 16 w 160"/>
                <a:gd name="T3" fmla="*/ 0 h 200"/>
                <a:gd name="T4" fmla="*/ 0 w 160"/>
                <a:gd name="T5" fmla="*/ 17 h 200"/>
                <a:gd name="T6" fmla="*/ 0 w 160"/>
                <a:gd name="T7" fmla="*/ 183 h 200"/>
                <a:gd name="T8" fmla="*/ 16 w 160"/>
                <a:gd name="T9" fmla="*/ 200 h 200"/>
                <a:gd name="T10" fmla="*/ 143 w 160"/>
                <a:gd name="T11" fmla="*/ 200 h 200"/>
                <a:gd name="T12" fmla="*/ 160 w 160"/>
                <a:gd name="T13" fmla="*/ 183 h 200"/>
                <a:gd name="T14" fmla="*/ 160 w 160"/>
                <a:gd name="T15" fmla="*/ 17 h 200"/>
                <a:gd name="T16" fmla="*/ 143 w 160"/>
                <a:gd name="T17" fmla="*/ 0 h 200"/>
                <a:gd name="T18" fmla="*/ 78 w 160"/>
                <a:gd name="T19" fmla="*/ 193 h 200"/>
                <a:gd name="T20" fmla="*/ 68 w 160"/>
                <a:gd name="T21" fmla="*/ 183 h 200"/>
                <a:gd name="T22" fmla="*/ 78 w 160"/>
                <a:gd name="T23" fmla="*/ 173 h 200"/>
                <a:gd name="T24" fmla="*/ 88 w 160"/>
                <a:gd name="T25" fmla="*/ 183 h 200"/>
                <a:gd name="T26" fmla="*/ 78 w 160"/>
                <a:gd name="T27" fmla="*/ 193 h 200"/>
                <a:gd name="T28" fmla="*/ 148 w 160"/>
                <a:gd name="T29" fmla="*/ 164 h 200"/>
                <a:gd name="T30" fmla="*/ 12 w 160"/>
                <a:gd name="T31" fmla="*/ 164 h 200"/>
                <a:gd name="T32" fmla="*/ 12 w 160"/>
                <a:gd name="T33" fmla="*/ 12 h 200"/>
                <a:gd name="T34" fmla="*/ 148 w 160"/>
                <a:gd name="T35" fmla="*/ 12 h 200"/>
                <a:gd name="T36" fmla="*/ 148 w 160"/>
                <a:gd name="T37" fmla="*/ 16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0" h="200">
                  <a:moveTo>
                    <a:pt x="143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7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0" y="192"/>
                    <a:pt x="7" y="200"/>
                    <a:pt x="16" y="200"/>
                  </a:cubicBezTo>
                  <a:cubicBezTo>
                    <a:pt x="143" y="200"/>
                    <a:pt x="143" y="200"/>
                    <a:pt x="143" y="200"/>
                  </a:cubicBezTo>
                  <a:cubicBezTo>
                    <a:pt x="152" y="200"/>
                    <a:pt x="160" y="192"/>
                    <a:pt x="160" y="183"/>
                  </a:cubicBezTo>
                  <a:cubicBezTo>
                    <a:pt x="160" y="17"/>
                    <a:pt x="160" y="17"/>
                    <a:pt x="160" y="17"/>
                  </a:cubicBezTo>
                  <a:cubicBezTo>
                    <a:pt x="160" y="7"/>
                    <a:pt x="152" y="0"/>
                    <a:pt x="143" y="0"/>
                  </a:cubicBezTo>
                  <a:moveTo>
                    <a:pt x="78" y="193"/>
                  </a:moveTo>
                  <a:cubicBezTo>
                    <a:pt x="73" y="193"/>
                    <a:pt x="68" y="188"/>
                    <a:pt x="68" y="183"/>
                  </a:cubicBezTo>
                  <a:cubicBezTo>
                    <a:pt x="68" y="177"/>
                    <a:pt x="73" y="173"/>
                    <a:pt x="78" y="173"/>
                  </a:cubicBezTo>
                  <a:cubicBezTo>
                    <a:pt x="84" y="173"/>
                    <a:pt x="88" y="177"/>
                    <a:pt x="88" y="183"/>
                  </a:cubicBezTo>
                  <a:cubicBezTo>
                    <a:pt x="88" y="188"/>
                    <a:pt x="84" y="193"/>
                    <a:pt x="78" y="193"/>
                  </a:cubicBezTo>
                  <a:moveTo>
                    <a:pt x="148" y="164"/>
                  </a:moveTo>
                  <a:cubicBezTo>
                    <a:pt x="12" y="164"/>
                    <a:pt x="12" y="164"/>
                    <a:pt x="12" y="164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48" y="12"/>
                    <a:pt x="148" y="12"/>
                    <a:pt x="148" y="12"/>
                  </a:cubicBezTo>
                  <a:lnTo>
                    <a:pt x="148" y="16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114"/>
            <p:cNvSpPr>
              <a:spLocks noEditPoints="1"/>
            </p:cNvSpPr>
            <p:nvPr userDrawn="1"/>
          </p:nvSpPr>
          <p:spPr bwMode="auto">
            <a:xfrm rot="4669559">
              <a:off x="6716184" y="666495"/>
              <a:ext cx="709126" cy="710642"/>
            </a:xfrm>
            <a:custGeom>
              <a:avLst/>
              <a:gdLst>
                <a:gd name="T0" fmla="*/ 195 w 198"/>
                <a:gd name="T1" fmla="*/ 46 h 198"/>
                <a:gd name="T2" fmla="*/ 152 w 198"/>
                <a:gd name="T3" fmla="*/ 4 h 198"/>
                <a:gd name="T4" fmla="*/ 3 w 198"/>
                <a:gd name="T5" fmla="*/ 152 h 198"/>
                <a:gd name="T6" fmla="*/ 46 w 198"/>
                <a:gd name="T7" fmla="*/ 195 h 198"/>
                <a:gd name="T8" fmla="*/ 60 w 198"/>
                <a:gd name="T9" fmla="*/ 195 h 198"/>
                <a:gd name="T10" fmla="*/ 113 w 198"/>
                <a:gd name="T11" fmla="*/ 142 h 198"/>
                <a:gd name="T12" fmla="*/ 112 w 198"/>
                <a:gd name="T13" fmla="*/ 112 h 198"/>
                <a:gd name="T14" fmla="*/ 139 w 198"/>
                <a:gd name="T15" fmla="*/ 115 h 198"/>
                <a:gd name="T16" fmla="*/ 195 w 198"/>
                <a:gd name="T17" fmla="*/ 60 h 198"/>
                <a:gd name="T18" fmla="*/ 195 w 198"/>
                <a:gd name="T19" fmla="*/ 46 h 198"/>
                <a:gd name="T20" fmla="*/ 92 w 198"/>
                <a:gd name="T21" fmla="*/ 142 h 198"/>
                <a:gd name="T22" fmla="*/ 63 w 198"/>
                <a:gd name="T23" fmla="*/ 172 h 198"/>
                <a:gd name="T24" fmla="*/ 43 w 198"/>
                <a:gd name="T25" fmla="*/ 172 h 198"/>
                <a:gd name="T26" fmla="*/ 33 w 198"/>
                <a:gd name="T27" fmla="*/ 162 h 198"/>
                <a:gd name="T28" fmla="*/ 33 w 198"/>
                <a:gd name="T29" fmla="*/ 142 h 198"/>
                <a:gd name="T30" fmla="*/ 63 w 198"/>
                <a:gd name="T31" fmla="*/ 112 h 198"/>
                <a:gd name="T32" fmla="*/ 83 w 198"/>
                <a:gd name="T33" fmla="*/ 112 h 198"/>
                <a:gd name="T34" fmla="*/ 92 w 198"/>
                <a:gd name="T35" fmla="*/ 122 h 198"/>
                <a:gd name="T36" fmla="*/ 92 w 198"/>
                <a:gd name="T37" fmla="*/ 142 h 198"/>
                <a:gd name="T38" fmla="*/ 172 w 198"/>
                <a:gd name="T39" fmla="*/ 63 h 198"/>
                <a:gd name="T40" fmla="*/ 142 w 198"/>
                <a:gd name="T41" fmla="*/ 93 h 198"/>
                <a:gd name="T42" fmla="*/ 122 w 198"/>
                <a:gd name="T43" fmla="*/ 93 h 198"/>
                <a:gd name="T44" fmla="*/ 112 w 198"/>
                <a:gd name="T45" fmla="*/ 83 h 198"/>
                <a:gd name="T46" fmla="*/ 112 w 198"/>
                <a:gd name="T47" fmla="*/ 63 h 198"/>
                <a:gd name="T48" fmla="*/ 142 w 198"/>
                <a:gd name="T49" fmla="*/ 33 h 198"/>
                <a:gd name="T50" fmla="*/ 162 w 198"/>
                <a:gd name="T51" fmla="*/ 33 h 198"/>
                <a:gd name="T52" fmla="*/ 172 w 198"/>
                <a:gd name="T53" fmla="*/ 43 h 198"/>
                <a:gd name="T54" fmla="*/ 172 w 198"/>
                <a:gd name="T55" fmla="*/ 63 h 198"/>
                <a:gd name="T56" fmla="*/ 31 w 198"/>
                <a:gd name="T57" fmla="*/ 91 h 198"/>
                <a:gd name="T58" fmla="*/ 44 w 198"/>
                <a:gd name="T59" fmla="*/ 83 h 198"/>
                <a:gd name="T60" fmla="*/ 30 w 198"/>
                <a:gd name="T61" fmla="*/ 74 h 198"/>
                <a:gd name="T62" fmla="*/ 14 w 198"/>
                <a:gd name="T63" fmla="*/ 91 h 198"/>
                <a:gd name="T64" fmla="*/ 0 w 198"/>
                <a:gd name="T65" fmla="*/ 148 h 198"/>
                <a:gd name="T66" fmla="*/ 26 w 198"/>
                <a:gd name="T67" fmla="*/ 122 h 198"/>
                <a:gd name="T68" fmla="*/ 31 w 198"/>
                <a:gd name="T69" fmla="*/ 91 h 198"/>
                <a:gd name="T70" fmla="*/ 83 w 198"/>
                <a:gd name="T71" fmla="*/ 45 h 198"/>
                <a:gd name="T72" fmla="*/ 91 w 198"/>
                <a:gd name="T73" fmla="*/ 31 h 198"/>
                <a:gd name="T74" fmla="*/ 122 w 198"/>
                <a:gd name="T75" fmla="*/ 27 h 198"/>
                <a:gd name="T76" fmla="*/ 148 w 198"/>
                <a:gd name="T77" fmla="*/ 0 h 198"/>
                <a:gd name="T78" fmla="*/ 91 w 198"/>
                <a:gd name="T79" fmla="*/ 14 h 198"/>
                <a:gd name="T80" fmla="*/ 74 w 198"/>
                <a:gd name="T81" fmla="*/ 30 h 198"/>
                <a:gd name="T82" fmla="*/ 83 w 198"/>
                <a:gd name="T83" fmla="*/ 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98" h="198">
                  <a:moveTo>
                    <a:pt x="195" y="46"/>
                  </a:moveTo>
                  <a:cubicBezTo>
                    <a:pt x="152" y="4"/>
                    <a:pt x="152" y="4"/>
                    <a:pt x="152" y="4"/>
                  </a:cubicBezTo>
                  <a:cubicBezTo>
                    <a:pt x="3" y="152"/>
                    <a:pt x="3" y="152"/>
                    <a:pt x="3" y="152"/>
                  </a:cubicBezTo>
                  <a:cubicBezTo>
                    <a:pt x="46" y="195"/>
                    <a:pt x="46" y="195"/>
                    <a:pt x="46" y="195"/>
                  </a:cubicBezTo>
                  <a:cubicBezTo>
                    <a:pt x="50" y="198"/>
                    <a:pt x="56" y="198"/>
                    <a:pt x="60" y="195"/>
                  </a:cubicBezTo>
                  <a:cubicBezTo>
                    <a:pt x="60" y="195"/>
                    <a:pt x="85" y="169"/>
                    <a:pt x="113" y="142"/>
                  </a:cubicBezTo>
                  <a:cubicBezTo>
                    <a:pt x="117" y="137"/>
                    <a:pt x="107" y="117"/>
                    <a:pt x="112" y="112"/>
                  </a:cubicBezTo>
                  <a:cubicBezTo>
                    <a:pt x="116" y="107"/>
                    <a:pt x="135" y="119"/>
                    <a:pt x="139" y="115"/>
                  </a:cubicBezTo>
                  <a:cubicBezTo>
                    <a:pt x="168" y="86"/>
                    <a:pt x="195" y="60"/>
                    <a:pt x="195" y="60"/>
                  </a:cubicBezTo>
                  <a:cubicBezTo>
                    <a:pt x="198" y="56"/>
                    <a:pt x="198" y="50"/>
                    <a:pt x="195" y="46"/>
                  </a:cubicBezTo>
                  <a:close/>
                  <a:moveTo>
                    <a:pt x="92" y="142"/>
                  </a:moveTo>
                  <a:cubicBezTo>
                    <a:pt x="63" y="172"/>
                    <a:pt x="63" y="172"/>
                    <a:pt x="63" y="172"/>
                  </a:cubicBezTo>
                  <a:cubicBezTo>
                    <a:pt x="57" y="177"/>
                    <a:pt x="48" y="177"/>
                    <a:pt x="43" y="172"/>
                  </a:cubicBezTo>
                  <a:cubicBezTo>
                    <a:pt x="33" y="162"/>
                    <a:pt x="33" y="162"/>
                    <a:pt x="33" y="162"/>
                  </a:cubicBezTo>
                  <a:cubicBezTo>
                    <a:pt x="28" y="156"/>
                    <a:pt x="28" y="148"/>
                    <a:pt x="33" y="142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8" y="107"/>
                    <a:pt x="77" y="107"/>
                    <a:pt x="83" y="112"/>
                  </a:cubicBezTo>
                  <a:cubicBezTo>
                    <a:pt x="92" y="122"/>
                    <a:pt x="92" y="122"/>
                    <a:pt x="92" y="122"/>
                  </a:cubicBezTo>
                  <a:cubicBezTo>
                    <a:pt x="98" y="128"/>
                    <a:pt x="98" y="137"/>
                    <a:pt x="92" y="142"/>
                  </a:cubicBezTo>
                  <a:close/>
                  <a:moveTo>
                    <a:pt x="172" y="63"/>
                  </a:moveTo>
                  <a:cubicBezTo>
                    <a:pt x="142" y="93"/>
                    <a:pt x="142" y="93"/>
                    <a:pt x="142" y="93"/>
                  </a:cubicBezTo>
                  <a:cubicBezTo>
                    <a:pt x="136" y="98"/>
                    <a:pt x="128" y="98"/>
                    <a:pt x="122" y="93"/>
                  </a:cubicBezTo>
                  <a:cubicBezTo>
                    <a:pt x="112" y="83"/>
                    <a:pt x="112" y="83"/>
                    <a:pt x="112" y="83"/>
                  </a:cubicBezTo>
                  <a:cubicBezTo>
                    <a:pt x="107" y="77"/>
                    <a:pt x="107" y="68"/>
                    <a:pt x="112" y="63"/>
                  </a:cubicBezTo>
                  <a:cubicBezTo>
                    <a:pt x="142" y="33"/>
                    <a:pt x="142" y="33"/>
                    <a:pt x="142" y="33"/>
                  </a:cubicBezTo>
                  <a:cubicBezTo>
                    <a:pt x="147" y="28"/>
                    <a:pt x="156" y="28"/>
                    <a:pt x="162" y="33"/>
                  </a:cubicBezTo>
                  <a:cubicBezTo>
                    <a:pt x="172" y="43"/>
                    <a:pt x="172" y="43"/>
                    <a:pt x="172" y="43"/>
                  </a:cubicBezTo>
                  <a:cubicBezTo>
                    <a:pt x="177" y="49"/>
                    <a:pt x="177" y="57"/>
                    <a:pt x="172" y="63"/>
                  </a:cubicBezTo>
                  <a:close/>
                  <a:moveTo>
                    <a:pt x="31" y="91"/>
                  </a:moveTo>
                  <a:cubicBezTo>
                    <a:pt x="37" y="86"/>
                    <a:pt x="41" y="87"/>
                    <a:pt x="44" y="83"/>
                  </a:cubicBezTo>
                  <a:cubicBezTo>
                    <a:pt x="48" y="78"/>
                    <a:pt x="38" y="75"/>
                    <a:pt x="30" y="74"/>
                  </a:cubicBezTo>
                  <a:cubicBezTo>
                    <a:pt x="22" y="72"/>
                    <a:pt x="17" y="82"/>
                    <a:pt x="14" y="91"/>
                  </a:cubicBezTo>
                  <a:cubicBezTo>
                    <a:pt x="12" y="100"/>
                    <a:pt x="0" y="148"/>
                    <a:pt x="0" y="148"/>
                  </a:cubicBezTo>
                  <a:cubicBezTo>
                    <a:pt x="26" y="122"/>
                    <a:pt x="26" y="122"/>
                    <a:pt x="26" y="122"/>
                  </a:cubicBezTo>
                  <a:cubicBezTo>
                    <a:pt x="26" y="122"/>
                    <a:pt x="26" y="97"/>
                    <a:pt x="31" y="91"/>
                  </a:cubicBezTo>
                  <a:close/>
                  <a:moveTo>
                    <a:pt x="83" y="45"/>
                  </a:moveTo>
                  <a:cubicBezTo>
                    <a:pt x="87" y="41"/>
                    <a:pt x="85" y="37"/>
                    <a:pt x="91" y="31"/>
                  </a:cubicBezTo>
                  <a:cubicBezTo>
                    <a:pt x="97" y="26"/>
                    <a:pt x="122" y="27"/>
                    <a:pt x="122" y="27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8" y="0"/>
                    <a:pt x="100" y="12"/>
                    <a:pt x="91" y="14"/>
                  </a:cubicBezTo>
                  <a:cubicBezTo>
                    <a:pt x="82" y="17"/>
                    <a:pt x="72" y="22"/>
                    <a:pt x="74" y="30"/>
                  </a:cubicBezTo>
                  <a:cubicBezTo>
                    <a:pt x="75" y="38"/>
                    <a:pt x="78" y="48"/>
                    <a:pt x="83" y="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123"/>
            <p:cNvSpPr>
              <a:spLocks noEditPoints="1"/>
            </p:cNvSpPr>
            <p:nvPr userDrawn="1"/>
          </p:nvSpPr>
          <p:spPr bwMode="auto">
            <a:xfrm rot="20939447">
              <a:off x="7318790" y="1346379"/>
              <a:ext cx="716703" cy="718218"/>
            </a:xfrm>
            <a:custGeom>
              <a:avLst/>
              <a:gdLst>
                <a:gd name="T0" fmla="*/ 132 w 200"/>
                <a:gd name="T1" fmla="*/ 100 h 200"/>
                <a:gd name="T2" fmla="*/ 100 w 200"/>
                <a:gd name="T3" fmla="*/ 100 h 200"/>
                <a:gd name="T4" fmla="*/ 76 w 200"/>
                <a:gd name="T5" fmla="*/ 80 h 200"/>
                <a:gd name="T6" fmla="*/ 96 w 200"/>
                <a:gd name="T7" fmla="*/ 16 h 200"/>
                <a:gd name="T8" fmla="*/ 200 w 200"/>
                <a:gd name="T9" fmla="*/ 36 h 200"/>
                <a:gd name="T10" fmla="*/ 180 w 200"/>
                <a:gd name="T11" fmla="*/ 100 h 200"/>
                <a:gd name="T12" fmla="*/ 112 w 200"/>
                <a:gd name="T13" fmla="*/ 50 h 200"/>
                <a:gd name="T14" fmla="*/ 106 w 200"/>
                <a:gd name="T15" fmla="*/ 43 h 200"/>
                <a:gd name="T16" fmla="*/ 102 w 200"/>
                <a:gd name="T17" fmla="*/ 62 h 200"/>
                <a:gd name="T18" fmla="*/ 103 w 200"/>
                <a:gd name="T19" fmla="*/ 70 h 200"/>
                <a:gd name="T20" fmla="*/ 93 w 200"/>
                <a:gd name="T21" fmla="*/ 74 h 200"/>
                <a:gd name="T22" fmla="*/ 115 w 200"/>
                <a:gd name="T23" fmla="*/ 66 h 200"/>
                <a:gd name="T24" fmla="*/ 101 w 200"/>
                <a:gd name="T25" fmla="*/ 52 h 200"/>
                <a:gd name="T26" fmla="*/ 153 w 200"/>
                <a:gd name="T27" fmla="*/ 43 h 200"/>
                <a:gd name="T28" fmla="*/ 140 w 200"/>
                <a:gd name="T29" fmla="*/ 54 h 200"/>
                <a:gd name="T30" fmla="*/ 137 w 200"/>
                <a:gd name="T31" fmla="*/ 66 h 200"/>
                <a:gd name="T32" fmla="*/ 131 w 200"/>
                <a:gd name="T33" fmla="*/ 43 h 200"/>
                <a:gd name="T34" fmla="*/ 120 w 200"/>
                <a:gd name="T35" fmla="*/ 76 h 200"/>
                <a:gd name="T36" fmla="*/ 127 w 200"/>
                <a:gd name="T37" fmla="*/ 64 h 200"/>
                <a:gd name="T38" fmla="*/ 128 w 200"/>
                <a:gd name="T39" fmla="*/ 50 h 200"/>
                <a:gd name="T40" fmla="*/ 134 w 200"/>
                <a:gd name="T41" fmla="*/ 75 h 200"/>
                <a:gd name="T42" fmla="*/ 144 w 200"/>
                <a:gd name="T43" fmla="*/ 63 h 200"/>
                <a:gd name="T44" fmla="*/ 147 w 200"/>
                <a:gd name="T45" fmla="*/ 50 h 200"/>
                <a:gd name="T46" fmla="*/ 148 w 200"/>
                <a:gd name="T47" fmla="*/ 76 h 200"/>
                <a:gd name="T48" fmla="*/ 153 w 200"/>
                <a:gd name="T49" fmla="*/ 43 h 200"/>
                <a:gd name="T50" fmla="*/ 179 w 200"/>
                <a:gd name="T51" fmla="*/ 50 h 200"/>
                <a:gd name="T52" fmla="*/ 172 w 200"/>
                <a:gd name="T53" fmla="*/ 43 h 200"/>
                <a:gd name="T54" fmla="*/ 169 w 200"/>
                <a:gd name="T55" fmla="*/ 62 h 200"/>
                <a:gd name="T56" fmla="*/ 169 w 200"/>
                <a:gd name="T57" fmla="*/ 70 h 200"/>
                <a:gd name="T58" fmla="*/ 160 w 200"/>
                <a:gd name="T59" fmla="*/ 74 h 200"/>
                <a:gd name="T60" fmla="*/ 182 w 200"/>
                <a:gd name="T61" fmla="*/ 66 h 200"/>
                <a:gd name="T62" fmla="*/ 167 w 200"/>
                <a:gd name="T63" fmla="*/ 52 h 200"/>
                <a:gd name="T64" fmla="*/ 68 w 200"/>
                <a:gd name="T65" fmla="*/ 28 h 200"/>
                <a:gd name="T66" fmla="*/ 8 w 200"/>
                <a:gd name="T67" fmla="*/ 32 h 200"/>
                <a:gd name="T68" fmla="*/ 96 w 200"/>
                <a:gd name="T69" fmla="*/ 164 h 200"/>
                <a:gd name="T70" fmla="*/ 104 w 200"/>
                <a:gd name="T71" fmla="*/ 136 h 200"/>
                <a:gd name="T72" fmla="*/ 87 w 200"/>
                <a:gd name="T73" fmla="*/ 200 h 200"/>
                <a:gd name="T74" fmla="*/ 0 w 200"/>
                <a:gd name="T75" fmla="*/ 183 h 200"/>
                <a:gd name="T76" fmla="*/ 16 w 200"/>
                <a:gd name="T77" fmla="*/ 0 h 200"/>
                <a:gd name="T78" fmla="*/ 101 w 200"/>
                <a:gd name="T79" fmla="*/ 8 h 200"/>
                <a:gd name="T80" fmla="*/ 68 w 200"/>
                <a:gd name="T81" fmla="*/ 28 h 200"/>
                <a:gd name="T82" fmla="*/ 63 w 200"/>
                <a:gd name="T83" fmla="*/ 183 h 200"/>
                <a:gd name="T84" fmla="*/ 43 w 200"/>
                <a:gd name="T85" fmla="*/ 183 h 200"/>
                <a:gd name="T86" fmla="*/ 63 w 200"/>
                <a:gd name="T87" fmla="*/ 13 h 200"/>
                <a:gd name="T88" fmla="*/ 40 w 200"/>
                <a:gd name="T89" fmla="*/ 16 h 200"/>
                <a:gd name="T90" fmla="*/ 63 w 200"/>
                <a:gd name="T91" fmla="*/ 19 h 200"/>
                <a:gd name="T92" fmla="*/ 63 w 200"/>
                <a:gd name="T93" fmla="*/ 13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00" h="200">
                  <a:moveTo>
                    <a:pt x="180" y="100"/>
                  </a:moveTo>
                  <a:cubicBezTo>
                    <a:pt x="132" y="100"/>
                    <a:pt x="132" y="100"/>
                    <a:pt x="132" y="100"/>
                  </a:cubicBezTo>
                  <a:cubicBezTo>
                    <a:pt x="100" y="126"/>
                    <a:pt x="100" y="126"/>
                    <a:pt x="100" y="126"/>
                  </a:cubicBezTo>
                  <a:cubicBezTo>
                    <a:pt x="100" y="100"/>
                    <a:pt x="100" y="100"/>
                    <a:pt x="100" y="100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85" y="100"/>
                    <a:pt x="76" y="91"/>
                    <a:pt x="76" y="80"/>
                  </a:cubicBezTo>
                  <a:cubicBezTo>
                    <a:pt x="76" y="36"/>
                    <a:pt x="76" y="36"/>
                    <a:pt x="76" y="36"/>
                  </a:cubicBezTo>
                  <a:cubicBezTo>
                    <a:pt x="76" y="25"/>
                    <a:pt x="85" y="16"/>
                    <a:pt x="96" y="16"/>
                  </a:cubicBezTo>
                  <a:cubicBezTo>
                    <a:pt x="180" y="16"/>
                    <a:pt x="180" y="16"/>
                    <a:pt x="180" y="16"/>
                  </a:cubicBezTo>
                  <a:cubicBezTo>
                    <a:pt x="191" y="16"/>
                    <a:pt x="200" y="25"/>
                    <a:pt x="200" y="36"/>
                  </a:cubicBezTo>
                  <a:cubicBezTo>
                    <a:pt x="200" y="80"/>
                    <a:pt x="200" y="80"/>
                    <a:pt x="200" y="80"/>
                  </a:cubicBezTo>
                  <a:cubicBezTo>
                    <a:pt x="200" y="91"/>
                    <a:pt x="191" y="100"/>
                    <a:pt x="180" y="100"/>
                  </a:cubicBezTo>
                  <a:close/>
                  <a:moveTo>
                    <a:pt x="106" y="49"/>
                  </a:moveTo>
                  <a:cubicBezTo>
                    <a:pt x="109" y="49"/>
                    <a:pt x="111" y="50"/>
                    <a:pt x="112" y="50"/>
                  </a:cubicBezTo>
                  <a:cubicBezTo>
                    <a:pt x="114" y="45"/>
                    <a:pt x="114" y="45"/>
                    <a:pt x="114" y="45"/>
                  </a:cubicBezTo>
                  <a:cubicBezTo>
                    <a:pt x="112" y="44"/>
                    <a:pt x="109" y="43"/>
                    <a:pt x="106" y="43"/>
                  </a:cubicBezTo>
                  <a:cubicBezTo>
                    <a:pt x="98" y="43"/>
                    <a:pt x="93" y="47"/>
                    <a:pt x="93" y="53"/>
                  </a:cubicBezTo>
                  <a:cubicBezTo>
                    <a:pt x="93" y="57"/>
                    <a:pt x="97" y="60"/>
                    <a:pt x="102" y="62"/>
                  </a:cubicBezTo>
                  <a:cubicBezTo>
                    <a:pt x="106" y="64"/>
                    <a:pt x="108" y="65"/>
                    <a:pt x="108" y="67"/>
                  </a:cubicBezTo>
                  <a:cubicBezTo>
                    <a:pt x="108" y="69"/>
                    <a:pt x="106" y="70"/>
                    <a:pt x="103" y="70"/>
                  </a:cubicBezTo>
                  <a:cubicBezTo>
                    <a:pt x="100" y="70"/>
                    <a:pt x="96" y="69"/>
                    <a:pt x="95" y="68"/>
                  </a:cubicBezTo>
                  <a:cubicBezTo>
                    <a:pt x="93" y="74"/>
                    <a:pt x="93" y="74"/>
                    <a:pt x="93" y="74"/>
                  </a:cubicBezTo>
                  <a:cubicBezTo>
                    <a:pt x="95" y="75"/>
                    <a:pt x="99" y="76"/>
                    <a:pt x="102" y="76"/>
                  </a:cubicBezTo>
                  <a:cubicBezTo>
                    <a:pt x="111" y="76"/>
                    <a:pt x="115" y="72"/>
                    <a:pt x="115" y="66"/>
                  </a:cubicBezTo>
                  <a:cubicBezTo>
                    <a:pt x="115" y="62"/>
                    <a:pt x="113" y="59"/>
                    <a:pt x="107" y="57"/>
                  </a:cubicBezTo>
                  <a:cubicBezTo>
                    <a:pt x="103" y="55"/>
                    <a:pt x="101" y="54"/>
                    <a:pt x="101" y="52"/>
                  </a:cubicBezTo>
                  <a:cubicBezTo>
                    <a:pt x="101" y="50"/>
                    <a:pt x="102" y="49"/>
                    <a:pt x="106" y="49"/>
                  </a:cubicBezTo>
                  <a:close/>
                  <a:moveTo>
                    <a:pt x="153" y="43"/>
                  </a:moveTo>
                  <a:cubicBezTo>
                    <a:pt x="144" y="43"/>
                    <a:pt x="144" y="43"/>
                    <a:pt x="144" y="43"/>
                  </a:cubicBezTo>
                  <a:cubicBezTo>
                    <a:pt x="140" y="54"/>
                    <a:pt x="140" y="54"/>
                    <a:pt x="140" y="54"/>
                  </a:cubicBezTo>
                  <a:cubicBezTo>
                    <a:pt x="139" y="58"/>
                    <a:pt x="138" y="62"/>
                    <a:pt x="137" y="66"/>
                  </a:cubicBezTo>
                  <a:cubicBezTo>
                    <a:pt x="137" y="66"/>
                    <a:pt x="137" y="66"/>
                    <a:pt x="137" y="66"/>
                  </a:cubicBezTo>
                  <a:cubicBezTo>
                    <a:pt x="137" y="62"/>
                    <a:pt x="136" y="58"/>
                    <a:pt x="134" y="54"/>
                  </a:cubicBezTo>
                  <a:cubicBezTo>
                    <a:pt x="131" y="43"/>
                    <a:pt x="131" y="43"/>
                    <a:pt x="131" y="43"/>
                  </a:cubicBezTo>
                  <a:cubicBezTo>
                    <a:pt x="122" y="43"/>
                    <a:pt x="122" y="43"/>
                    <a:pt x="122" y="43"/>
                  </a:cubicBezTo>
                  <a:cubicBezTo>
                    <a:pt x="120" y="76"/>
                    <a:pt x="120" y="76"/>
                    <a:pt x="120" y="76"/>
                  </a:cubicBezTo>
                  <a:cubicBezTo>
                    <a:pt x="126" y="76"/>
                    <a:pt x="126" y="76"/>
                    <a:pt x="126" y="76"/>
                  </a:cubicBezTo>
                  <a:cubicBezTo>
                    <a:pt x="127" y="64"/>
                    <a:pt x="127" y="64"/>
                    <a:pt x="127" y="64"/>
                  </a:cubicBezTo>
                  <a:cubicBezTo>
                    <a:pt x="127" y="59"/>
                    <a:pt x="127" y="55"/>
                    <a:pt x="127" y="50"/>
                  </a:cubicBezTo>
                  <a:cubicBezTo>
                    <a:pt x="128" y="50"/>
                    <a:pt x="128" y="50"/>
                    <a:pt x="128" y="50"/>
                  </a:cubicBezTo>
                  <a:cubicBezTo>
                    <a:pt x="128" y="54"/>
                    <a:pt x="129" y="59"/>
                    <a:pt x="130" y="63"/>
                  </a:cubicBezTo>
                  <a:cubicBezTo>
                    <a:pt x="134" y="75"/>
                    <a:pt x="134" y="75"/>
                    <a:pt x="134" y="75"/>
                  </a:cubicBezTo>
                  <a:cubicBezTo>
                    <a:pt x="140" y="75"/>
                    <a:pt x="140" y="75"/>
                    <a:pt x="140" y="75"/>
                  </a:cubicBezTo>
                  <a:cubicBezTo>
                    <a:pt x="144" y="63"/>
                    <a:pt x="144" y="63"/>
                    <a:pt x="144" y="63"/>
                  </a:cubicBezTo>
                  <a:cubicBezTo>
                    <a:pt x="145" y="59"/>
                    <a:pt x="146" y="54"/>
                    <a:pt x="147" y="50"/>
                  </a:cubicBezTo>
                  <a:cubicBezTo>
                    <a:pt x="147" y="50"/>
                    <a:pt x="147" y="50"/>
                    <a:pt x="147" y="50"/>
                  </a:cubicBezTo>
                  <a:cubicBezTo>
                    <a:pt x="147" y="55"/>
                    <a:pt x="147" y="60"/>
                    <a:pt x="148" y="63"/>
                  </a:cubicBezTo>
                  <a:cubicBezTo>
                    <a:pt x="148" y="76"/>
                    <a:pt x="148" y="76"/>
                    <a:pt x="148" y="76"/>
                  </a:cubicBezTo>
                  <a:cubicBezTo>
                    <a:pt x="155" y="76"/>
                    <a:pt x="155" y="76"/>
                    <a:pt x="155" y="76"/>
                  </a:cubicBezTo>
                  <a:lnTo>
                    <a:pt x="153" y="43"/>
                  </a:lnTo>
                  <a:close/>
                  <a:moveTo>
                    <a:pt x="172" y="49"/>
                  </a:moveTo>
                  <a:cubicBezTo>
                    <a:pt x="175" y="49"/>
                    <a:pt x="178" y="50"/>
                    <a:pt x="179" y="50"/>
                  </a:cubicBezTo>
                  <a:cubicBezTo>
                    <a:pt x="180" y="45"/>
                    <a:pt x="180" y="45"/>
                    <a:pt x="180" y="45"/>
                  </a:cubicBezTo>
                  <a:cubicBezTo>
                    <a:pt x="179" y="44"/>
                    <a:pt x="176" y="43"/>
                    <a:pt x="172" y="43"/>
                  </a:cubicBezTo>
                  <a:cubicBezTo>
                    <a:pt x="165" y="43"/>
                    <a:pt x="160" y="47"/>
                    <a:pt x="160" y="53"/>
                  </a:cubicBezTo>
                  <a:cubicBezTo>
                    <a:pt x="160" y="57"/>
                    <a:pt x="164" y="60"/>
                    <a:pt x="169" y="62"/>
                  </a:cubicBezTo>
                  <a:cubicBezTo>
                    <a:pt x="173" y="64"/>
                    <a:pt x="174" y="65"/>
                    <a:pt x="174" y="67"/>
                  </a:cubicBezTo>
                  <a:cubicBezTo>
                    <a:pt x="174" y="69"/>
                    <a:pt x="173" y="70"/>
                    <a:pt x="169" y="70"/>
                  </a:cubicBezTo>
                  <a:cubicBezTo>
                    <a:pt x="166" y="70"/>
                    <a:pt x="163" y="69"/>
                    <a:pt x="161" y="68"/>
                  </a:cubicBezTo>
                  <a:cubicBezTo>
                    <a:pt x="160" y="74"/>
                    <a:pt x="160" y="74"/>
                    <a:pt x="160" y="74"/>
                  </a:cubicBezTo>
                  <a:cubicBezTo>
                    <a:pt x="161" y="75"/>
                    <a:pt x="165" y="76"/>
                    <a:pt x="169" y="76"/>
                  </a:cubicBezTo>
                  <a:cubicBezTo>
                    <a:pt x="178" y="76"/>
                    <a:pt x="182" y="72"/>
                    <a:pt x="182" y="66"/>
                  </a:cubicBezTo>
                  <a:cubicBezTo>
                    <a:pt x="182" y="62"/>
                    <a:pt x="179" y="59"/>
                    <a:pt x="173" y="57"/>
                  </a:cubicBezTo>
                  <a:cubicBezTo>
                    <a:pt x="169" y="55"/>
                    <a:pt x="167" y="54"/>
                    <a:pt x="167" y="52"/>
                  </a:cubicBezTo>
                  <a:cubicBezTo>
                    <a:pt x="167" y="50"/>
                    <a:pt x="169" y="49"/>
                    <a:pt x="172" y="49"/>
                  </a:cubicBezTo>
                  <a:close/>
                  <a:moveTo>
                    <a:pt x="68" y="28"/>
                  </a:moveTo>
                  <a:cubicBezTo>
                    <a:pt x="68" y="32"/>
                    <a:pt x="68" y="32"/>
                    <a:pt x="6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164"/>
                    <a:pt x="8" y="164"/>
                    <a:pt x="8" y="164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44"/>
                    <a:pt x="96" y="144"/>
                    <a:pt x="96" y="144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4" y="183"/>
                    <a:pt x="104" y="183"/>
                    <a:pt x="104" y="183"/>
                  </a:cubicBezTo>
                  <a:cubicBezTo>
                    <a:pt x="104" y="192"/>
                    <a:pt x="96" y="200"/>
                    <a:pt x="87" y="200"/>
                  </a:cubicBezTo>
                  <a:cubicBezTo>
                    <a:pt x="16" y="200"/>
                    <a:pt x="16" y="200"/>
                    <a:pt x="16" y="200"/>
                  </a:cubicBezTo>
                  <a:cubicBezTo>
                    <a:pt x="7" y="200"/>
                    <a:pt x="0" y="192"/>
                    <a:pt x="0" y="18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3" y="0"/>
                    <a:pt x="98" y="3"/>
                    <a:pt x="101" y="8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77" y="8"/>
                    <a:pt x="68" y="17"/>
                    <a:pt x="68" y="28"/>
                  </a:cubicBezTo>
                  <a:close/>
                  <a:moveTo>
                    <a:pt x="53" y="193"/>
                  </a:moveTo>
                  <a:cubicBezTo>
                    <a:pt x="58" y="193"/>
                    <a:pt x="63" y="188"/>
                    <a:pt x="63" y="183"/>
                  </a:cubicBezTo>
                  <a:cubicBezTo>
                    <a:pt x="63" y="177"/>
                    <a:pt x="58" y="173"/>
                    <a:pt x="53" y="173"/>
                  </a:cubicBezTo>
                  <a:cubicBezTo>
                    <a:pt x="47" y="173"/>
                    <a:pt x="43" y="177"/>
                    <a:pt x="43" y="183"/>
                  </a:cubicBezTo>
                  <a:cubicBezTo>
                    <a:pt x="43" y="188"/>
                    <a:pt x="47" y="193"/>
                    <a:pt x="53" y="193"/>
                  </a:cubicBezTo>
                  <a:close/>
                  <a:moveTo>
                    <a:pt x="63" y="13"/>
                  </a:moveTo>
                  <a:cubicBezTo>
                    <a:pt x="43" y="13"/>
                    <a:pt x="43" y="13"/>
                    <a:pt x="43" y="13"/>
                  </a:cubicBezTo>
                  <a:cubicBezTo>
                    <a:pt x="41" y="13"/>
                    <a:pt x="40" y="14"/>
                    <a:pt x="40" y="16"/>
                  </a:cubicBezTo>
                  <a:cubicBezTo>
                    <a:pt x="40" y="18"/>
                    <a:pt x="41" y="19"/>
                    <a:pt x="43" y="19"/>
                  </a:cubicBezTo>
                  <a:cubicBezTo>
                    <a:pt x="63" y="19"/>
                    <a:pt x="63" y="19"/>
                    <a:pt x="63" y="19"/>
                  </a:cubicBezTo>
                  <a:cubicBezTo>
                    <a:pt x="65" y="19"/>
                    <a:pt x="66" y="18"/>
                    <a:pt x="66" y="16"/>
                  </a:cubicBezTo>
                  <a:cubicBezTo>
                    <a:pt x="66" y="14"/>
                    <a:pt x="65" y="13"/>
                    <a:pt x="63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124"/>
            <p:cNvSpPr>
              <a:spLocks noEditPoints="1"/>
            </p:cNvSpPr>
            <p:nvPr userDrawn="1"/>
          </p:nvSpPr>
          <p:spPr bwMode="auto">
            <a:xfrm rot="2436245">
              <a:off x="8231733" y="92341"/>
              <a:ext cx="333677" cy="428626"/>
            </a:xfrm>
            <a:custGeom>
              <a:avLst/>
              <a:gdLst>
                <a:gd name="T0" fmla="*/ 12 w 156"/>
                <a:gd name="T1" fmla="*/ 200 h 200"/>
                <a:gd name="T2" fmla="*/ 0 w 156"/>
                <a:gd name="T3" fmla="*/ 37 h 200"/>
                <a:gd name="T4" fmla="*/ 12 w 156"/>
                <a:gd name="T5" fmla="*/ 175 h 200"/>
                <a:gd name="T6" fmla="*/ 50 w 156"/>
                <a:gd name="T7" fmla="*/ 187 h 200"/>
                <a:gd name="T8" fmla="*/ 64 w 156"/>
                <a:gd name="T9" fmla="*/ 24 h 200"/>
                <a:gd name="T10" fmla="*/ 156 w 156"/>
                <a:gd name="T11" fmla="*/ 37 h 200"/>
                <a:gd name="T12" fmla="*/ 144 w 156"/>
                <a:gd name="T13" fmla="*/ 200 h 200"/>
                <a:gd name="T14" fmla="*/ 128 w 156"/>
                <a:gd name="T15" fmla="*/ 180 h 200"/>
                <a:gd name="T16" fmla="*/ 116 w 156"/>
                <a:gd name="T17" fmla="*/ 168 h 200"/>
                <a:gd name="T18" fmla="*/ 116 w 156"/>
                <a:gd name="T19" fmla="*/ 164 h 200"/>
                <a:gd name="T20" fmla="*/ 128 w 156"/>
                <a:gd name="T21" fmla="*/ 152 h 200"/>
                <a:gd name="T22" fmla="*/ 116 w 156"/>
                <a:gd name="T23" fmla="*/ 164 h 200"/>
                <a:gd name="T24" fmla="*/ 128 w 156"/>
                <a:gd name="T25" fmla="*/ 148 h 200"/>
                <a:gd name="T26" fmla="*/ 116 w 156"/>
                <a:gd name="T27" fmla="*/ 136 h 200"/>
                <a:gd name="T28" fmla="*/ 116 w 156"/>
                <a:gd name="T29" fmla="*/ 132 h 200"/>
                <a:gd name="T30" fmla="*/ 128 w 156"/>
                <a:gd name="T31" fmla="*/ 120 h 200"/>
                <a:gd name="T32" fmla="*/ 116 w 156"/>
                <a:gd name="T33" fmla="*/ 132 h 200"/>
                <a:gd name="T34" fmla="*/ 112 w 156"/>
                <a:gd name="T35" fmla="*/ 180 h 200"/>
                <a:gd name="T36" fmla="*/ 100 w 156"/>
                <a:gd name="T37" fmla="*/ 168 h 200"/>
                <a:gd name="T38" fmla="*/ 100 w 156"/>
                <a:gd name="T39" fmla="*/ 164 h 200"/>
                <a:gd name="T40" fmla="*/ 112 w 156"/>
                <a:gd name="T41" fmla="*/ 152 h 200"/>
                <a:gd name="T42" fmla="*/ 100 w 156"/>
                <a:gd name="T43" fmla="*/ 164 h 200"/>
                <a:gd name="T44" fmla="*/ 112 w 156"/>
                <a:gd name="T45" fmla="*/ 148 h 200"/>
                <a:gd name="T46" fmla="*/ 100 w 156"/>
                <a:gd name="T47" fmla="*/ 136 h 200"/>
                <a:gd name="T48" fmla="*/ 100 w 156"/>
                <a:gd name="T49" fmla="*/ 132 h 200"/>
                <a:gd name="T50" fmla="*/ 112 w 156"/>
                <a:gd name="T51" fmla="*/ 120 h 200"/>
                <a:gd name="T52" fmla="*/ 100 w 156"/>
                <a:gd name="T53" fmla="*/ 132 h 200"/>
                <a:gd name="T54" fmla="*/ 96 w 156"/>
                <a:gd name="T55" fmla="*/ 180 h 200"/>
                <a:gd name="T56" fmla="*/ 84 w 156"/>
                <a:gd name="T57" fmla="*/ 168 h 200"/>
                <a:gd name="T58" fmla="*/ 84 w 156"/>
                <a:gd name="T59" fmla="*/ 164 h 200"/>
                <a:gd name="T60" fmla="*/ 96 w 156"/>
                <a:gd name="T61" fmla="*/ 152 h 200"/>
                <a:gd name="T62" fmla="*/ 84 w 156"/>
                <a:gd name="T63" fmla="*/ 164 h 200"/>
                <a:gd name="T64" fmla="*/ 96 w 156"/>
                <a:gd name="T65" fmla="*/ 148 h 200"/>
                <a:gd name="T66" fmla="*/ 84 w 156"/>
                <a:gd name="T67" fmla="*/ 136 h 200"/>
                <a:gd name="T68" fmla="*/ 84 w 156"/>
                <a:gd name="T69" fmla="*/ 132 h 200"/>
                <a:gd name="T70" fmla="*/ 96 w 156"/>
                <a:gd name="T71" fmla="*/ 120 h 200"/>
                <a:gd name="T72" fmla="*/ 84 w 156"/>
                <a:gd name="T73" fmla="*/ 132 h 200"/>
                <a:gd name="T74" fmla="*/ 137 w 156"/>
                <a:gd name="T75" fmla="*/ 35 h 200"/>
                <a:gd name="T76" fmla="*/ 76 w 156"/>
                <a:gd name="T77" fmla="*/ 42 h 200"/>
                <a:gd name="T78" fmla="*/ 82 w 156"/>
                <a:gd name="T79" fmla="*/ 76 h 200"/>
                <a:gd name="T80" fmla="*/ 144 w 156"/>
                <a:gd name="T81" fmla="*/ 69 h 200"/>
                <a:gd name="T82" fmla="*/ 144 w 156"/>
                <a:gd name="T83" fmla="*/ 120 h 200"/>
                <a:gd name="T84" fmla="*/ 132 w 156"/>
                <a:gd name="T85" fmla="*/ 132 h 200"/>
                <a:gd name="T86" fmla="*/ 144 w 156"/>
                <a:gd name="T87" fmla="*/ 120 h 200"/>
                <a:gd name="T88" fmla="*/ 132 w 156"/>
                <a:gd name="T89" fmla="*/ 136 h 200"/>
                <a:gd name="T90" fmla="*/ 144 w 156"/>
                <a:gd name="T91" fmla="*/ 148 h 200"/>
                <a:gd name="T92" fmla="*/ 144 w 156"/>
                <a:gd name="T93" fmla="*/ 152 h 200"/>
                <a:gd name="T94" fmla="*/ 132 w 156"/>
                <a:gd name="T95" fmla="*/ 164 h 200"/>
                <a:gd name="T96" fmla="*/ 144 w 156"/>
                <a:gd name="T97" fmla="*/ 152 h 200"/>
                <a:gd name="T98" fmla="*/ 132 w 156"/>
                <a:gd name="T99" fmla="*/ 168 h 200"/>
                <a:gd name="T100" fmla="*/ 144 w 156"/>
                <a:gd name="T101" fmla="*/ 180 h 200"/>
                <a:gd name="T102" fmla="*/ 50 w 156"/>
                <a:gd name="T103" fmla="*/ 180 h 200"/>
                <a:gd name="T104" fmla="*/ 20 w 156"/>
                <a:gd name="T105" fmla="*/ 173 h 200"/>
                <a:gd name="T106" fmla="*/ 26 w 156"/>
                <a:gd name="T107" fmla="*/ 12 h 200"/>
                <a:gd name="T108" fmla="*/ 36 w 156"/>
                <a:gd name="T109" fmla="*/ 0 h 200"/>
                <a:gd name="T110" fmla="*/ 44 w 156"/>
                <a:gd name="T111" fmla="*/ 12 h 200"/>
                <a:gd name="T112" fmla="*/ 56 w 156"/>
                <a:gd name="T113" fmla="*/ 18 h 200"/>
                <a:gd name="T114" fmla="*/ 50 w 156"/>
                <a:gd name="T115" fmla="*/ 18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6" h="200">
                  <a:moveTo>
                    <a:pt x="144" y="200"/>
                  </a:moveTo>
                  <a:cubicBezTo>
                    <a:pt x="12" y="200"/>
                    <a:pt x="12" y="200"/>
                    <a:pt x="12" y="200"/>
                  </a:cubicBezTo>
                  <a:cubicBezTo>
                    <a:pt x="5" y="200"/>
                    <a:pt x="0" y="194"/>
                    <a:pt x="0" y="18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0"/>
                    <a:pt x="5" y="25"/>
                    <a:pt x="12" y="25"/>
                  </a:cubicBezTo>
                  <a:cubicBezTo>
                    <a:pt x="12" y="175"/>
                    <a:pt x="12" y="175"/>
                    <a:pt x="12" y="175"/>
                  </a:cubicBezTo>
                  <a:cubicBezTo>
                    <a:pt x="12" y="182"/>
                    <a:pt x="18" y="187"/>
                    <a:pt x="25" y="187"/>
                  </a:cubicBezTo>
                  <a:cubicBezTo>
                    <a:pt x="50" y="187"/>
                    <a:pt x="50" y="187"/>
                    <a:pt x="50" y="187"/>
                  </a:cubicBezTo>
                  <a:cubicBezTo>
                    <a:pt x="57" y="187"/>
                    <a:pt x="64" y="182"/>
                    <a:pt x="64" y="175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144" y="24"/>
                    <a:pt x="144" y="24"/>
                    <a:pt x="144" y="24"/>
                  </a:cubicBezTo>
                  <a:cubicBezTo>
                    <a:pt x="151" y="24"/>
                    <a:pt x="156" y="30"/>
                    <a:pt x="156" y="37"/>
                  </a:cubicBezTo>
                  <a:cubicBezTo>
                    <a:pt x="156" y="187"/>
                    <a:pt x="156" y="187"/>
                    <a:pt x="156" y="187"/>
                  </a:cubicBezTo>
                  <a:cubicBezTo>
                    <a:pt x="156" y="194"/>
                    <a:pt x="151" y="200"/>
                    <a:pt x="144" y="200"/>
                  </a:cubicBezTo>
                  <a:close/>
                  <a:moveTo>
                    <a:pt x="116" y="180"/>
                  </a:moveTo>
                  <a:cubicBezTo>
                    <a:pt x="128" y="180"/>
                    <a:pt x="128" y="180"/>
                    <a:pt x="128" y="180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16" y="168"/>
                    <a:pt x="116" y="168"/>
                    <a:pt x="116" y="168"/>
                  </a:cubicBezTo>
                  <a:lnTo>
                    <a:pt x="116" y="180"/>
                  </a:lnTo>
                  <a:close/>
                  <a:moveTo>
                    <a:pt x="116" y="164"/>
                  </a:moveTo>
                  <a:cubicBezTo>
                    <a:pt x="128" y="164"/>
                    <a:pt x="128" y="164"/>
                    <a:pt x="128" y="164"/>
                  </a:cubicBezTo>
                  <a:cubicBezTo>
                    <a:pt x="128" y="152"/>
                    <a:pt x="128" y="152"/>
                    <a:pt x="128" y="152"/>
                  </a:cubicBezTo>
                  <a:cubicBezTo>
                    <a:pt x="116" y="152"/>
                    <a:pt x="116" y="152"/>
                    <a:pt x="116" y="152"/>
                  </a:cubicBezTo>
                  <a:lnTo>
                    <a:pt x="116" y="164"/>
                  </a:lnTo>
                  <a:close/>
                  <a:moveTo>
                    <a:pt x="116" y="148"/>
                  </a:moveTo>
                  <a:cubicBezTo>
                    <a:pt x="128" y="148"/>
                    <a:pt x="128" y="148"/>
                    <a:pt x="128" y="148"/>
                  </a:cubicBezTo>
                  <a:cubicBezTo>
                    <a:pt x="128" y="136"/>
                    <a:pt x="128" y="136"/>
                    <a:pt x="128" y="136"/>
                  </a:cubicBezTo>
                  <a:cubicBezTo>
                    <a:pt x="116" y="136"/>
                    <a:pt x="116" y="136"/>
                    <a:pt x="116" y="136"/>
                  </a:cubicBezTo>
                  <a:lnTo>
                    <a:pt x="116" y="148"/>
                  </a:lnTo>
                  <a:close/>
                  <a:moveTo>
                    <a:pt x="116" y="132"/>
                  </a:moveTo>
                  <a:cubicBezTo>
                    <a:pt x="128" y="132"/>
                    <a:pt x="128" y="132"/>
                    <a:pt x="128" y="132"/>
                  </a:cubicBezTo>
                  <a:cubicBezTo>
                    <a:pt x="128" y="120"/>
                    <a:pt x="128" y="120"/>
                    <a:pt x="128" y="120"/>
                  </a:cubicBezTo>
                  <a:cubicBezTo>
                    <a:pt x="116" y="120"/>
                    <a:pt x="116" y="120"/>
                    <a:pt x="116" y="120"/>
                  </a:cubicBezTo>
                  <a:lnTo>
                    <a:pt x="116" y="132"/>
                  </a:lnTo>
                  <a:close/>
                  <a:moveTo>
                    <a:pt x="100" y="180"/>
                  </a:moveTo>
                  <a:cubicBezTo>
                    <a:pt x="112" y="180"/>
                    <a:pt x="112" y="180"/>
                    <a:pt x="112" y="180"/>
                  </a:cubicBezTo>
                  <a:cubicBezTo>
                    <a:pt x="112" y="168"/>
                    <a:pt x="112" y="168"/>
                    <a:pt x="112" y="168"/>
                  </a:cubicBezTo>
                  <a:cubicBezTo>
                    <a:pt x="100" y="168"/>
                    <a:pt x="100" y="168"/>
                    <a:pt x="100" y="168"/>
                  </a:cubicBezTo>
                  <a:lnTo>
                    <a:pt x="100" y="180"/>
                  </a:lnTo>
                  <a:close/>
                  <a:moveTo>
                    <a:pt x="100" y="164"/>
                  </a:moveTo>
                  <a:cubicBezTo>
                    <a:pt x="112" y="164"/>
                    <a:pt x="112" y="164"/>
                    <a:pt x="112" y="164"/>
                  </a:cubicBezTo>
                  <a:cubicBezTo>
                    <a:pt x="112" y="152"/>
                    <a:pt x="112" y="152"/>
                    <a:pt x="112" y="152"/>
                  </a:cubicBezTo>
                  <a:cubicBezTo>
                    <a:pt x="100" y="152"/>
                    <a:pt x="100" y="152"/>
                    <a:pt x="100" y="152"/>
                  </a:cubicBezTo>
                  <a:lnTo>
                    <a:pt x="100" y="164"/>
                  </a:lnTo>
                  <a:close/>
                  <a:moveTo>
                    <a:pt x="100" y="148"/>
                  </a:moveTo>
                  <a:cubicBezTo>
                    <a:pt x="112" y="148"/>
                    <a:pt x="112" y="148"/>
                    <a:pt x="112" y="148"/>
                  </a:cubicBezTo>
                  <a:cubicBezTo>
                    <a:pt x="112" y="136"/>
                    <a:pt x="112" y="136"/>
                    <a:pt x="112" y="136"/>
                  </a:cubicBezTo>
                  <a:cubicBezTo>
                    <a:pt x="100" y="136"/>
                    <a:pt x="100" y="136"/>
                    <a:pt x="100" y="136"/>
                  </a:cubicBezTo>
                  <a:lnTo>
                    <a:pt x="100" y="148"/>
                  </a:lnTo>
                  <a:close/>
                  <a:moveTo>
                    <a:pt x="100" y="132"/>
                  </a:moveTo>
                  <a:cubicBezTo>
                    <a:pt x="112" y="132"/>
                    <a:pt x="112" y="132"/>
                    <a:pt x="112" y="132"/>
                  </a:cubicBezTo>
                  <a:cubicBezTo>
                    <a:pt x="112" y="120"/>
                    <a:pt x="112" y="120"/>
                    <a:pt x="112" y="120"/>
                  </a:cubicBezTo>
                  <a:cubicBezTo>
                    <a:pt x="100" y="120"/>
                    <a:pt x="100" y="120"/>
                    <a:pt x="100" y="120"/>
                  </a:cubicBezTo>
                  <a:lnTo>
                    <a:pt x="100" y="132"/>
                  </a:lnTo>
                  <a:close/>
                  <a:moveTo>
                    <a:pt x="84" y="180"/>
                  </a:moveTo>
                  <a:cubicBezTo>
                    <a:pt x="96" y="180"/>
                    <a:pt x="96" y="180"/>
                    <a:pt x="96" y="180"/>
                  </a:cubicBezTo>
                  <a:cubicBezTo>
                    <a:pt x="96" y="168"/>
                    <a:pt x="96" y="168"/>
                    <a:pt x="96" y="168"/>
                  </a:cubicBezTo>
                  <a:cubicBezTo>
                    <a:pt x="84" y="168"/>
                    <a:pt x="84" y="168"/>
                    <a:pt x="84" y="168"/>
                  </a:cubicBezTo>
                  <a:lnTo>
                    <a:pt x="84" y="180"/>
                  </a:lnTo>
                  <a:close/>
                  <a:moveTo>
                    <a:pt x="84" y="164"/>
                  </a:moveTo>
                  <a:cubicBezTo>
                    <a:pt x="96" y="164"/>
                    <a:pt x="96" y="164"/>
                    <a:pt x="96" y="164"/>
                  </a:cubicBezTo>
                  <a:cubicBezTo>
                    <a:pt x="96" y="152"/>
                    <a:pt x="96" y="152"/>
                    <a:pt x="96" y="152"/>
                  </a:cubicBezTo>
                  <a:cubicBezTo>
                    <a:pt x="84" y="152"/>
                    <a:pt x="84" y="152"/>
                    <a:pt x="84" y="152"/>
                  </a:cubicBezTo>
                  <a:lnTo>
                    <a:pt x="84" y="164"/>
                  </a:lnTo>
                  <a:close/>
                  <a:moveTo>
                    <a:pt x="84" y="148"/>
                  </a:moveTo>
                  <a:cubicBezTo>
                    <a:pt x="96" y="148"/>
                    <a:pt x="96" y="148"/>
                    <a:pt x="96" y="148"/>
                  </a:cubicBezTo>
                  <a:cubicBezTo>
                    <a:pt x="96" y="136"/>
                    <a:pt x="96" y="136"/>
                    <a:pt x="96" y="136"/>
                  </a:cubicBezTo>
                  <a:cubicBezTo>
                    <a:pt x="84" y="136"/>
                    <a:pt x="84" y="136"/>
                    <a:pt x="84" y="136"/>
                  </a:cubicBezTo>
                  <a:lnTo>
                    <a:pt x="84" y="148"/>
                  </a:lnTo>
                  <a:close/>
                  <a:moveTo>
                    <a:pt x="84" y="132"/>
                  </a:moveTo>
                  <a:cubicBezTo>
                    <a:pt x="96" y="132"/>
                    <a:pt x="96" y="132"/>
                    <a:pt x="96" y="132"/>
                  </a:cubicBezTo>
                  <a:cubicBezTo>
                    <a:pt x="96" y="120"/>
                    <a:pt x="96" y="120"/>
                    <a:pt x="96" y="120"/>
                  </a:cubicBezTo>
                  <a:cubicBezTo>
                    <a:pt x="84" y="120"/>
                    <a:pt x="84" y="120"/>
                    <a:pt x="84" y="120"/>
                  </a:cubicBezTo>
                  <a:lnTo>
                    <a:pt x="84" y="132"/>
                  </a:lnTo>
                  <a:close/>
                  <a:moveTo>
                    <a:pt x="144" y="42"/>
                  </a:moveTo>
                  <a:cubicBezTo>
                    <a:pt x="144" y="38"/>
                    <a:pt x="141" y="35"/>
                    <a:pt x="137" y="35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78" y="35"/>
                    <a:pt x="76" y="38"/>
                    <a:pt x="76" y="42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73"/>
                    <a:pt x="78" y="76"/>
                    <a:pt x="82" y="76"/>
                  </a:cubicBezTo>
                  <a:cubicBezTo>
                    <a:pt x="137" y="76"/>
                    <a:pt x="137" y="76"/>
                    <a:pt x="137" y="76"/>
                  </a:cubicBezTo>
                  <a:cubicBezTo>
                    <a:pt x="141" y="76"/>
                    <a:pt x="144" y="73"/>
                    <a:pt x="144" y="69"/>
                  </a:cubicBezTo>
                  <a:lnTo>
                    <a:pt x="144" y="42"/>
                  </a:lnTo>
                  <a:close/>
                  <a:moveTo>
                    <a:pt x="144" y="120"/>
                  </a:moveTo>
                  <a:cubicBezTo>
                    <a:pt x="132" y="120"/>
                    <a:pt x="132" y="120"/>
                    <a:pt x="132" y="120"/>
                  </a:cubicBezTo>
                  <a:cubicBezTo>
                    <a:pt x="132" y="132"/>
                    <a:pt x="132" y="132"/>
                    <a:pt x="132" y="132"/>
                  </a:cubicBezTo>
                  <a:cubicBezTo>
                    <a:pt x="144" y="132"/>
                    <a:pt x="144" y="132"/>
                    <a:pt x="144" y="132"/>
                  </a:cubicBezTo>
                  <a:lnTo>
                    <a:pt x="144" y="120"/>
                  </a:lnTo>
                  <a:close/>
                  <a:moveTo>
                    <a:pt x="144" y="136"/>
                  </a:moveTo>
                  <a:cubicBezTo>
                    <a:pt x="132" y="136"/>
                    <a:pt x="132" y="136"/>
                    <a:pt x="132" y="136"/>
                  </a:cubicBezTo>
                  <a:cubicBezTo>
                    <a:pt x="132" y="148"/>
                    <a:pt x="132" y="148"/>
                    <a:pt x="132" y="148"/>
                  </a:cubicBezTo>
                  <a:cubicBezTo>
                    <a:pt x="144" y="148"/>
                    <a:pt x="144" y="148"/>
                    <a:pt x="144" y="148"/>
                  </a:cubicBezTo>
                  <a:lnTo>
                    <a:pt x="144" y="136"/>
                  </a:lnTo>
                  <a:close/>
                  <a:moveTo>
                    <a:pt x="144" y="152"/>
                  </a:moveTo>
                  <a:cubicBezTo>
                    <a:pt x="132" y="152"/>
                    <a:pt x="132" y="152"/>
                    <a:pt x="132" y="152"/>
                  </a:cubicBezTo>
                  <a:cubicBezTo>
                    <a:pt x="132" y="164"/>
                    <a:pt x="132" y="164"/>
                    <a:pt x="132" y="164"/>
                  </a:cubicBezTo>
                  <a:cubicBezTo>
                    <a:pt x="144" y="164"/>
                    <a:pt x="144" y="164"/>
                    <a:pt x="144" y="164"/>
                  </a:cubicBezTo>
                  <a:lnTo>
                    <a:pt x="144" y="152"/>
                  </a:lnTo>
                  <a:close/>
                  <a:moveTo>
                    <a:pt x="144" y="168"/>
                  </a:moveTo>
                  <a:cubicBezTo>
                    <a:pt x="132" y="168"/>
                    <a:pt x="132" y="168"/>
                    <a:pt x="132" y="168"/>
                  </a:cubicBezTo>
                  <a:cubicBezTo>
                    <a:pt x="132" y="180"/>
                    <a:pt x="132" y="180"/>
                    <a:pt x="132" y="180"/>
                  </a:cubicBezTo>
                  <a:cubicBezTo>
                    <a:pt x="144" y="180"/>
                    <a:pt x="144" y="180"/>
                    <a:pt x="144" y="180"/>
                  </a:cubicBezTo>
                  <a:lnTo>
                    <a:pt x="144" y="168"/>
                  </a:lnTo>
                  <a:close/>
                  <a:moveTo>
                    <a:pt x="50" y="180"/>
                  </a:moveTo>
                  <a:cubicBezTo>
                    <a:pt x="26" y="180"/>
                    <a:pt x="26" y="180"/>
                    <a:pt x="26" y="180"/>
                  </a:cubicBezTo>
                  <a:cubicBezTo>
                    <a:pt x="22" y="180"/>
                    <a:pt x="20" y="177"/>
                    <a:pt x="20" y="173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5"/>
                    <a:pt x="22" y="12"/>
                    <a:pt x="2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3" y="12"/>
                    <a:pt x="56" y="15"/>
                    <a:pt x="56" y="18"/>
                  </a:cubicBezTo>
                  <a:cubicBezTo>
                    <a:pt x="56" y="173"/>
                    <a:pt x="56" y="173"/>
                    <a:pt x="56" y="173"/>
                  </a:cubicBezTo>
                  <a:cubicBezTo>
                    <a:pt x="56" y="177"/>
                    <a:pt x="53" y="180"/>
                    <a:pt x="50" y="18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 125"/>
            <p:cNvSpPr>
              <a:spLocks noEditPoints="1"/>
            </p:cNvSpPr>
            <p:nvPr userDrawn="1"/>
          </p:nvSpPr>
          <p:spPr bwMode="auto">
            <a:xfrm rot="1463989">
              <a:off x="4762100" y="712581"/>
              <a:ext cx="487903" cy="718218"/>
            </a:xfrm>
            <a:custGeom>
              <a:avLst/>
              <a:gdLst>
                <a:gd name="T0" fmla="*/ 80 w 136"/>
                <a:gd name="T1" fmla="*/ 38 h 200"/>
                <a:gd name="T2" fmla="*/ 80 w 136"/>
                <a:gd name="T3" fmla="*/ 57 h 200"/>
                <a:gd name="T4" fmla="*/ 69 w 136"/>
                <a:gd name="T5" fmla="*/ 69 h 200"/>
                <a:gd name="T6" fmla="*/ 56 w 136"/>
                <a:gd name="T7" fmla="*/ 57 h 200"/>
                <a:gd name="T8" fmla="*/ 56 w 136"/>
                <a:gd name="T9" fmla="*/ 38 h 200"/>
                <a:gd name="T10" fmla="*/ 69 w 136"/>
                <a:gd name="T11" fmla="*/ 25 h 200"/>
                <a:gd name="T12" fmla="*/ 80 w 136"/>
                <a:gd name="T13" fmla="*/ 38 h 200"/>
                <a:gd name="T14" fmla="*/ 94 w 136"/>
                <a:gd name="T15" fmla="*/ 200 h 200"/>
                <a:gd name="T16" fmla="*/ 44 w 136"/>
                <a:gd name="T17" fmla="*/ 200 h 200"/>
                <a:gd name="T18" fmla="*/ 0 w 136"/>
                <a:gd name="T19" fmla="*/ 157 h 200"/>
                <a:gd name="T20" fmla="*/ 0 w 136"/>
                <a:gd name="T21" fmla="*/ 44 h 200"/>
                <a:gd name="T22" fmla="*/ 44 w 136"/>
                <a:gd name="T23" fmla="*/ 0 h 200"/>
                <a:gd name="T24" fmla="*/ 60 w 136"/>
                <a:gd name="T25" fmla="*/ 0 h 200"/>
                <a:gd name="T26" fmla="*/ 60 w 136"/>
                <a:gd name="T27" fmla="*/ 20 h 200"/>
                <a:gd name="T28" fmla="*/ 48 w 136"/>
                <a:gd name="T29" fmla="*/ 38 h 200"/>
                <a:gd name="T30" fmla="*/ 48 w 136"/>
                <a:gd name="T31" fmla="*/ 57 h 200"/>
                <a:gd name="T32" fmla="*/ 60 w 136"/>
                <a:gd name="T33" fmla="*/ 74 h 200"/>
                <a:gd name="T34" fmla="*/ 60 w 136"/>
                <a:gd name="T35" fmla="*/ 88 h 200"/>
                <a:gd name="T36" fmla="*/ 76 w 136"/>
                <a:gd name="T37" fmla="*/ 88 h 200"/>
                <a:gd name="T38" fmla="*/ 76 w 136"/>
                <a:gd name="T39" fmla="*/ 74 h 200"/>
                <a:gd name="T40" fmla="*/ 88 w 136"/>
                <a:gd name="T41" fmla="*/ 57 h 200"/>
                <a:gd name="T42" fmla="*/ 88 w 136"/>
                <a:gd name="T43" fmla="*/ 38 h 200"/>
                <a:gd name="T44" fmla="*/ 76 w 136"/>
                <a:gd name="T45" fmla="*/ 20 h 200"/>
                <a:gd name="T46" fmla="*/ 76 w 136"/>
                <a:gd name="T47" fmla="*/ 0 h 200"/>
                <a:gd name="T48" fmla="*/ 94 w 136"/>
                <a:gd name="T49" fmla="*/ 0 h 200"/>
                <a:gd name="T50" fmla="*/ 136 w 136"/>
                <a:gd name="T51" fmla="*/ 44 h 200"/>
                <a:gd name="T52" fmla="*/ 136 w 136"/>
                <a:gd name="T53" fmla="*/ 157 h 200"/>
                <a:gd name="T54" fmla="*/ 94 w 136"/>
                <a:gd name="T55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36" h="200">
                  <a:moveTo>
                    <a:pt x="80" y="38"/>
                  </a:moveTo>
                  <a:cubicBezTo>
                    <a:pt x="80" y="57"/>
                    <a:pt x="80" y="57"/>
                    <a:pt x="80" y="57"/>
                  </a:cubicBezTo>
                  <a:cubicBezTo>
                    <a:pt x="80" y="64"/>
                    <a:pt x="76" y="69"/>
                    <a:pt x="69" y="69"/>
                  </a:cubicBezTo>
                  <a:cubicBezTo>
                    <a:pt x="62" y="69"/>
                    <a:pt x="56" y="64"/>
                    <a:pt x="56" y="57"/>
                  </a:cubicBezTo>
                  <a:cubicBezTo>
                    <a:pt x="56" y="38"/>
                    <a:pt x="56" y="38"/>
                    <a:pt x="56" y="38"/>
                  </a:cubicBezTo>
                  <a:cubicBezTo>
                    <a:pt x="56" y="31"/>
                    <a:pt x="62" y="25"/>
                    <a:pt x="69" y="25"/>
                  </a:cubicBezTo>
                  <a:cubicBezTo>
                    <a:pt x="76" y="25"/>
                    <a:pt x="80" y="31"/>
                    <a:pt x="80" y="38"/>
                  </a:cubicBezTo>
                  <a:close/>
                  <a:moveTo>
                    <a:pt x="94" y="200"/>
                  </a:moveTo>
                  <a:cubicBezTo>
                    <a:pt x="44" y="200"/>
                    <a:pt x="44" y="200"/>
                    <a:pt x="44" y="200"/>
                  </a:cubicBezTo>
                  <a:cubicBezTo>
                    <a:pt x="20" y="200"/>
                    <a:pt x="0" y="181"/>
                    <a:pt x="0" y="157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20"/>
                    <a:pt x="20" y="0"/>
                    <a:pt x="44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3" y="23"/>
                    <a:pt x="48" y="30"/>
                    <a:pt x="48" y="38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8" y="65"/>
                    <a:pt x="53" y="72"/>
                    <a:pt x="60" y="74"/>
                  </a:cubicBezTo>
                  <a:cubicBezTo>
                    <a:pt x="60" y="88"/>
                    <a:pt x="60" y="88"/>
                    <a:pt x="60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83" y="72"/>
                    <a:pt x="88" y="65"/>
                    <a:pt x="88" y="57"/>
                  </a:cubicBezTo>
                  <a:cubicBezTo>
                    <a:pt x="88" y="38"/>
                    <a:pt x="88" y="38"/>
                    <a:pt x="88" y="38"/>
                  </a:cubicBezTo>
                  <a:cubicBezTo>
                    <a:pt x="88" y="30"/>
                    <a:pt x="83" y="23"/>
                    <a:pt x="76" y="2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118" y="0"/>
                    <a:pt x="136" y="20"/>
                    <a:pt x="136" y="44"/>
                  </a:cubicBezTo>
                  <a:cubicBezTo>
                    <a:pt x="136" y="157"/>
                    <a:pt x="136" y="157"/>
                    <a:pt x="136" y="157"/>
                  </a:cubicBezTo>
                  <a:cubicBezTo>
                    <a:pt x="136" y="181"/>
                    <a:pt x="118" y="200"/>
                    <a:pt x="94" y="20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Freeform 28"/>
            <p:cNvSpPr>
              <a:spLocks noEditPoints="1"/>
            </p:cNvSpPr>
            <p:nvPr userDrawn="1"/>
          </p:nvSpPr>
          <p:spPr bwMode="auto">
            <a:xfrm rot="19968536">
              <a:off x="5220899" y="114873"/>
              <a:ext cx="720134" cy="676076"/>
            </a:xfrm>
            <a:custGeom>
              <a:avLst/>
              <a:gdLst>
                <a:gd name="T0" fmla="*/ 20 w 200"/>
                <a:gd name="T1" fmla="*/ 144 h 188"/>
                <a:gd name="T2" fmla="*/ 0 w 200"/>
                <a:gd name="T3" fmla="*/ 20 h 188"/>
                <a:gd name="T4" fmla="*/ 180 w 200"/>
                <a:gd name="T5" fmla="*/ 0 h 188"/>
                <a:gd name="T6" fmla="*/ 200 w 200"/>
                <a:gd name="T7" fmla="*/ 124 h 188"/>
                <a:gd name="T8" fmla="*/ 192 w 200"/>
                <a:gd name="T9" fmla="*/ 20 h 188"/>
                <a:gd name="T10" fmla="*/ 20 w 200"/>
                <a:gd name="T11" fmla="*/ 8 h 188"/>
                <a:gd name="T12" fmla="*/ 8 w 200"/>
                <a:gd name="T13" fmla="*/ 124 h 188"/>
                <a:gd name="T14" fmla="*/ 180 w 200"/>
                <a:gd name="T15" fmla="*/ 136 h 188"/>
                <a:gd name="T16" fmla="*/ 192 w 200"/>
                <a:gd name="T17" fmla="*/ 20 h 188"/>
                <a:gd name="T18" fmla="*/ 159 w 200"/>
                <a:gd name="T19" fmla="*/ 108 h 188"/>
                <a:gd name="T20" fmla="*/ 139 w 200"/>
                <a:gd name="T21" fmla="*/ 100 h 188"/>
                <a:gd name="T22" fmla="*/ 166 w 200"/>
                <a:gd name="T23" fmla="*/ 83 h 188"/>
                <a:gd name="T24" fmla="*/ 166 w 200"/>
                <a:gd name="T25" fmla="*/ 103 h 188"/>
                <a:gd name="T26" fmla="*/ 123 w 200"/>
                <a:gd name="T27" fmla="*/ 48 h 188"/>
                <a:gd name="T28" fmla="*/ 100 w 200"/>
                <a:gd name="T29" fmla="*/ 88 h 188"/>
                <a:gd name="T30" fmla="*/ 64 w 200"/>
                <a:gd name="T31" fmla="*/ 88 h 188"/>
                <a:gd name="T32" fmla="*/ 44 w 200"/>
                <a:gd name="T33" fmla="*/ 48 h 188"/>
                <a:gd name="T34" fmla="*/ 44 w 200"/>
                <a:gd name="T35" fmla="*/ 47 h 188"/>
                <a:gd name="T36" fmla="*/ 24 w 200"/>
                <a:gd name="T37" fmla="*/ 36 h 188"/>
                <a:gd name="T38" fmla="*/ 52 w 200"/>
                <a:gd name="T39" fmla="*/ 24 h 188"/>
                <a:gd name="T40" fmla="*/ 117 w 200"/>
                <a:gd name="T41" fmla="*/ 36 h 188"/>
                <a:gd name="T42" fmla="*/ 129 w 200"/>
                <a:gd name="T43" fmla="*/ 36 h 188"/>
                <a:gd name="T44" fmla="*/ 124 w 200"/>
                <a:gd name="T45" fmla="*/ 48 h 188"/>
                <a:gd name="T46" fmla="*/ 96 w 200"/>
                <a:gd name="T47" fmla="*/ 76 h 188"/>
                <a:gd name="T48" fmla="*/ 60 w 200"/>
                <a:gd name="T49" fmla="*/ 68 h 188"/>
                <a:gd name="T50" fmla="*/ 56 w 200"/>
                <a:gd name="T51" fmla="*/ 48 h 188"/>
                <a:gd name="T52" fmla="*/ 104 w 200"/>
                <a:gd name="T53" fmla="*/ 56 h 188"/>
                <a:gd name="T54" fmla="*/ 111 w 200"/>
                <a:gd name="T55" fmla="*/ 48 h 188"/>
                <a:gd name="T56" fmla="*/ 59 w 200"/>
                <a:gd name="T57" fmla="*/ 93 h 188"/>
                <a:gd name="T58" fmla="*/ 59 w 200"/>
                <a:gd name="T59" fmla="*/ 113 h 188"/>
                <a:gd name="T60" fmla="*/ 59 w 200"/>
                <a:gd name="T61" fmla="*/ 93 h 188"/>
                <a:gd name="T62" fmla="*/ 105 w 200"/>
                <a:gd name="T63" fmla="*/ 103 h 188"/>
                <a:gd name="T64" fmla="*/ 85 w 200"/>
                <a:gd name="T65" fmla="*/ 103 h 188"/>
                <a:gd name="T66" fmla="*/ 64 w 200"/>
                <a:gd name="T67" fmla="*/ 168 h 188"/>
                <a:gd name="T68" fmla="*/ 72 w 200"/>
                <a:gd name="T69" fmla="*/ 152 h 188"/>
                <a:gd name="T70" fmla="*/ 128 w 200"/>
                <a:gd name="T71" fmla="*/ 168 h 188"/>
                <a:gd name="T72" fmla="*/ 156 w 200"/>
                <a:gd name="T73" fmla="*/ 188 h 188"/>
                <a:gd name="T74" fmla="*/ 64 w 200"/>
                <a:gd name="T75" fmla="*/ 16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0" h="188">
                  <a:moveTo>
                    <a:pt x="180" y="144"/>
                  </a:moveTo>
                  <a:cubicBezTo>
                    <a:pt x="20" y="144"/>
                    <a:pt x="20" y="144"/>
                    <a:pt x="20" y="144"/>
                  </a:cubicBezTo>
                  <a:cubicBezTo>
                    <a:pt x="9" y="144"/>
                    <a:pt x="0" y="135"/>
                    <a:pt x="0" y="12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91" y="0"/>
                    <a:pt x="200" y="9"/>
                    <a:pt x="200" y="20"/>
                  </a:cubicBezTo>
                  <a:cubicBezTo>
                    <a:pt x="200" y="124"/>
                    <a:pt x="200" y="124"/>
                    <a:pt x="200" y="124"/>
                  </a:cubicBezTo>
                  <a:cubicBezTo>
                    <a:pt x="200" y="135"/>
                    <a:pt x="191" y="144"/>
                    <a:pt x="180" y="144"/>
                  </a:cubicBezTo>
                  <a:close/>
                  <a:moveTo>
                    <a:pt x="192" y="20"/>
                  </a:moveTo>
                  <a:cubicBezTo>
                    <a:pt x="192" y="13"/>
                    <a:pt x="186" y="8"/>
                    <a:pt x="18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3" y="8"/>
                    <a:pt x="8" y="13"/>
                    <a:pt x="8" y="20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8" y="131"/>
                    <a:pt x="13" y="136"/>
                    <a:pt x="20" y="136"/>
                  </a:cubicBezTo>
                  <a:cubicBezTo>
                    <a:pt x="180" y="136"/>
                    <a:pt x="180" y="136"/>
                    <a:pt x="180" y="136"/>
                  </a:cubicBezTo>
                  <a:cubicBezTo>
                    <a:pt x="186" y="136"/>
                    <a:pt x="192" y="131"/>
                    <a:pt x="192" y="124"/>
                  </a:cubicBezTo>
                  <a:lnTo>
                    <a:pt x="192" y="20"/>
                  </a:lnTo>
                  <a:close/>
                  <a:moveTo>
                    <a:pt x="166" y="103"/>
                  </a:moveTo>
                  <a:cubicBezTo>
                    <a:pt x="159" y="108"/>
                    <a:pt x="159" y="108"/>
                    <a:pt x="159" y="108"/>
                  </a:cubicBezTo>
                  <a:cubicBezTo>
                    <a:pt x="149" y="93"/>
                    <a:pt x="149" y="93"/>
                    <a:pt x="149" y="93"/>
                  </a:cubicBezTo>
                  <a:cubicBezTo>
                    <a:pt x="139" y="100"/>
                    <a:pt x="139" y="100"/>
                    <a:pt x="139" y="100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66" y="83"/>
                    <a:pt x="166" y="83"/>
                    <a:pt x="166" y="83"/>
                  </a:cubicBezTo>
                  <a:cubicBezTo>
                    <a:pt x="155" y="89"/>
                    <a:pt x="155" y="89"/>
                    <a:pt x="155" y="89"/>
                  </a:cubicBezTo>
                  <a:lnTo>
                    <a:pt x="166" y="103"/>
                  </a:lnTo>
                  <a:close/>
                  <a:moveTo>
                    <a:pt x="124" y="48"/>
                  </a:moveTo>
                  <a:cubicBezTo>
                    <a:pt x="123" y="48"/>
                    <a:pt x="123" y="48"/>
                    <a:pt x="123" y="48"/>
                  </a:cubicBezTo>
                  <a:cubicBezTo>
                    <a:pt x="101" y="88"/>
                    <a:pt x="101" y="88"/>
                    <a:pt x="101" y="88"/>
                  </a:cubicBezTo>
                  <a:cubicBezTo>
                    <a:pt x="100" y="88"/>
                    <a:pt x="100" y="88"/>
                    <a:pt x="100" y="88"/>
                  </a:cubicBezTo>
                  <a:cubicBezTo>
                    <a:pt x="89" y="88"/>
                    <a:pt x="89" y="88"/>
                    <a:pt x="89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52" y="88"/>
                    <a:pt x="52" y="88"/>
                    <a:pt x="52" y="88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4" y="47"/>
                    <a:pt x="44" y="47"/>
                    <a:pt x="44" y="47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117" y="36"/>
                    <a:pt x="117" y="36"/>
                    <a:pt x="117" y="36"/>
                  </a:cubicBezTo>
                  <a:cubicBezTo>
                    <a:pt x="124" y="36"/>
                    <a:pt x="124" y="36"/>
                    <a:pt x="124" y="36"/>
                  </a:cubicBezTo>
                  <a:cubicBezTo>
                    <a:pt x="129" y="36"/>
                    <a:pt x="129" y="36"/>
                    <a:pt x="129" y="36"/>
                  </a:cubicBezTo>
                  <a:cubicBezTo>
                    <a:pt x="124" y="47"/>
                    <a:pt x="124" y="47"/>
                    <a:pt x="124" y="47"/>
                  </a:cubicBezTo>
                  <a:lnTo>
                    <a:pt x="124" y="48"/>
                  </a:lnTo>
                  <a:close/>
                  <a:moveTo>
                    <a:pt x="61" y="76"/>
                  </a:moveTo>
                  <a:cubicBezTo>
                    <a:pt x="96" y="76"/>
                    <a:pt x="96" y="76"/>
                    <a:pt x="96" y="76"/>
                  </a:cubicBezTo>
                  <a:cubicBezTo>
                    <a:pt x="100" y="68"/>
                    <a:pt x="100" y="68"/>
                    <a:pt x="100" y="68"/>
                  </a:cubicBezTo>
                  <a:cubicBezTo>
                    <a:pt x="60" y="68"/>
                    <a:pt x="60" y="68"/>
                    <a:pt x="60" y="68"/>
                  </a:cubicBezTo>
                  <a:lnTo>
                    <a:pt x="61" y="76"/>
                  </a:lnTo>
                  <a:close/>
                  <a:moveTo>
                    <a:pt x="56" y="48"/>
                  </a:moveTo>
                  <a:cubicBezTo>
                    <a:pt x="57" y="56"/>
                    <a:pt x="57" y="56"/>
                    <a:pt x="57" y="56"/>
                  </a:cubicBezTo>
                  <a:cubicBezTo>
                    <a:pt x="104" y="56"/>
                    <a:pt x="104" y="56"/>
                    <a:pt x="104" y="56"/>
                  </a:cubicBezTo>
                  <a:cubicBezTo>
                    <a:pt x="104" y="62"/>
                    <a:pt x="104" y="62"/>
                    <a:pt x="104" y="62"/>
                  </a:cubicBezTo>
                  <a:cubicBezTo>
                    <a:pt x="111" y="48"/>
                    <a:pt x="111" y="48"/>
                    <a:pt x="111" y="48"/>
                  </a:cubicBezTo>
                  <a:lnTo>
                    <a:pt x="56" y="48"/>
                  </a:lnTo>
                  <a:close/>
                  <a:moveTo>
                    <a:pt x="59" y="93"/>
                  </a:moveTo>
                  <a:cubicBezTo>
                    <a:pt x="65" y="93"/>
                    <a:pt x="69" y="97"/>
                    <a:pt x="69" y="103"/>
                  </a:cubicBezTo>
                  <a:cubicBezTo>
                    <a:pt x="69" y="109"/>
                    <a:pt x="65" y="113"/>
                    <a:pt x="59" y="113"/>
                  </a:cubicBezTo>
                  <a:cubicBezTo>
                    <a:pt x="53" y="113"/>
                    <a:pt x="49" y="109"/>
                    <a:pt x="49" y="103"/>
                  </a:cubicBezTo>
                  <a:cubicBezTo>
                    <a:pt x="49" y="97"/>
                    <a:pt x="53" y="93"/>
                    <a:pt x="59" y="93"/>
                  </a:cubicBezTo>
                  <a:close/>
                  <a:moveTo>
                    <a:pt x="95" y="93"/>
                  </a:moveTo>
                  <a:cubicBezTo>
                    <a:pt x="101" y="93"/>
                    <a:pt x="105" y="97"/>
                    <a:pt x="105" y="103"/>
                  </a:cubicBezTo>
                  <a:cubicBezTo>
                    <a:pt x="105" y="109"/>
                    <a:pt x="101" y="113"/>
                    <a:pt x="95" y="113"/>
                  </a:cubicBezTo>
                  <a:cubicBezTo>
                    <a:pt x="89" y="113"/>
                    <a:pt x="85" y="109"/>
                    <a:pt x="85" y="103"/>
                  </a:cubicBezTo>
                  <a:cubicBezTo>
                    <a:pt x="85" y="97"/>
                    <a:pt x="89" y="93"/>
                    <a:pt x="95" y="93"/>
                  </a:cubicBezTo>
                  <a:close/>
                  <a:moveTo>
                    <a:pt x="64" y="168"/>
                  </a:moveTo>
                  <a:cubicBezTo>
                    <a:pt x="72" y="168"/>
                    <a:pt x="72" y="168"/>
                    <a:pt x="72" y="168"/>
                  </a:cubicBezTo>
                  <a:cubicBezTo>
                    <a:pt x="72" y="152"/>
                    <a:pt x="72" y="152"/>
                    <a:pt x="72" y="152"/>
                  </a:cubicBezTo>
                  <a:cubicBezTo>
                    <a:pt x="128" y="152"/>
                    <a:pt x="128" y="152"/>
                    <a:pt x="128" y="152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36" y="168"/>
                    <a:pt x="136" y="168"/>
                    <a:pt x="136" y="168"/>
                  </a:cubicBezTo>
                  <a:cubicBezTo>
                    <a:pt x="147" y="168"/>
                    <a:pt x="156" y="177"/>
                    <a:pt x="156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77"/>
                    <a:pt x="53" y="168"/>
                    <a:pt x="64" y="16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Freeform 38"/>
            <p:cNvSpPr>
              <a:spLocks/>
            </p:cNvSpPr>
            <p:nvPr userDrawn="1"/>
          </p:nvSpPr>
          <p:spPr bwMode="auto">
            <a:xfrm rot="6110587">
              <a:off x="6290490" y="-46456"/>
              <a:ext cx="519722" cy="715187"/>
            </a:xfrm>
            <a:custGeom>
              <a:avLst/>
              <a:gdLst>
                <a:gd name="T0" fmla="*/ 93 w 145"/>
                <a:gd name="T1" fmla="*/ 114 h 199"/>
                <a:gd name="T2" fmla="*/ 145 w 145"/>
                <a:gd name="T3" fmla="*/ 106 h 199"/>
                <a:gd name="T4" fmla="*/ 0 w 145"/>
                <a:gd name="T5" fmla="*/ 0 h 199"/>
                <a:gd name="T6" fmla="*/ 43 w 145"/>
                <a:gd name="T7" fmla="*/ 175 h 199"/>
                <a:gd name="T8" fmla="*/ 46 w 145"/>
                <a:gd name="T9" fmla="*/ 169 h 199"/>
                <a:gd name="T10" fmla="*/ 70 w 145"/>
                <a:gd name="T11" fmla="*/ 129 h 199"/>
                <a:gd name="T12" fmla="*/ 113 w 145"/>
                <a:gd name="T13" fmla="*/ 192 h 199"/>
                <a:gd name="T14" fmla="*/ 128 w 145"/>
                <a:gd name="T15" fmla="*/ 197 h 199"/>
                <a:gd name="T16" fmla="*/ 133 w 145"/>
                <a:gd name="T17" fmla="*/ 195 h 199"/>
                <a:gd name="T18" fmla="*/ 138 w 145"/>
                <a:gd name="T19" fmla="*/ 180 h 199"/>
                <a:gd name="T20" fmla="*/ 136 w 145"/>
                <a:gd name="T21" fmla="*/ 176 h 199"/>
                <a:gd name="T22" fmla="*/ 93 w 145"/>
                <a:gd name="T23" fmla="*/ 114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5" h="199">
                  <a:moveTo>
                    <a:pt x="93" y="114"/>
                  </a:moveTo>
                  <a:cubicBezTo>
                    <a:pt x="145" y="106"/>
                    <a:pt x="145" y="106"/>
                    <a:pt x="145" y="10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3" y="175"/>
                    <a:pt x="43" y="175"/>
                    <a:pt x="43" y="175"/>
                  </a:cubicBezTo>
                  <a:cubicBezTo>
                    <a:pt x="46" y="169"/>
                    <a:pt x="46" y="169"/>
                    <a:pt x="46" y="169"/>
                  </a:cubicBezTo>
                  <a:cubicBezTo>
                    <a:pt x="70" y="129"/>
                    <a:pt x="70" y="129"/>
                    <a:pt x="70" y="129"/>
                  </a:cubicBezTo>
                  <a:cubicBezTo>
                    <a:pt x="113" y="192"/>
                    <a:pt x="113" y="192"/>
                    <a:pt x="113" y="192"/>
                  </a:cubicBezTo>
                  <a:cubicBezTo>
                    <a:pt x="117" y="197"/>
                    <a:pt x="123" y="199"/>
                    <a:pt x="128" y="197"/>
                  </a:cubicBezTo>
                  <a:cubicBezTo>
                    <a:pt x="130" y="197"/>
                    <a:pt x="131" y="196"/>
                    <a:pt x="133" y="195"/>
                  </a:cubicBezTo>
                  <a:cubicBezTo>
                    <a:pt x="137" y="192"/>
                    <a:pt x="139" y="186"/>
                    <a:pt x="138" y="180"/>
                  </a:cubicBezTo>
                  <a:cubicBezTo>
                    <a:pt x="138" y="179"/>
                    <a:pt x="137" y="177"/>
                    <a:pt x="136" y="176"/>
                  </a:cubicBezTo>
                  <a:lnTo>
                    <a:pt x="93" y="11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84"/>
            <p:cNvSpPr>
              <a:spLocks noEditPoints="1"/>
            </p:cNvSpPr>
            <p:nvPr userDrawn="1"/>
          </p:nvSpPr>
          <p:spPr bwMode="auto">
            <a:xfrm rot="9109649">
              <a:off x="7324153" y="160110"/>
              <a:ext cx="553058" cy="707612"/>
            </a:xfrm>
            <a:custGeom>
              <a:avLst/>
              <a:gdLst>
                <a:gd name="T0" fmla="*/ 153 w 154"/>
                <a:gd name="T1" fmla="*/ 85 h 197"/>
                <a:gd name="T2" fmla="*/ 78 w 154"/>
                <a:gd name="T3" fmla="*/ 197 h 197"/>
                <a:gd name="T4" fmla="*/ 4 w 154"/>
                <a:gd name="T5" fmla="*/ 101 h 197"/>
                <a:gd name="T6" fmla="*/ 0 w 154"/>
                <a:gd name="T7" fmla="*/ 77 h 197"/>
                <a:gd name="T8" fmla="*/ 77 w 154"/>
                <a:gd name="T9" fmla="*/ 0 h 197"/>
                <a:gd name="T10" fmla="*/ 154 w 154"/>
                <a:gd name="T11" fmla="*/ 77 h 197"/>
                <a:gd name="T12" fmla="*/ 153 w 154"/>
                <a:gd name="T13" fmla="*/ 85 h 197"/>
                <a:gd name="T14" fmla="*/ 77 w 154"/>
                <a:gd name="T15" fmla="*/ 28 h 197"/>
                <a:gd name="T16" fmla="*/ 34 w 154"/>
                <a:gd name="T17" fmla="*/ 71 h 197"/>
                <a:gd name="T18" fmla="*/ 77 w 154"/>
                <a:gd name="T19" fmla="*/ 114 h 197"/>
                <a:gd name="T20" fmla="*/ 120 w 154"/>
                <a:gd name="T21" fmla="*/ 71 h 197"/>
                <a:gd name="T22" fmla="*/ 77 w 154"/>
                <a:gd name="T23" fmla="*/ 28 h 197"/>
                <a:gd name="T24" fmla="*/ 97 w 154"/>
                <a:gd name="T25" fmla="*/ 99 h 197"/>
                <a:gd name="T26" fmla="*/ 77 w 154"/>
                <a:gd name="T27" fmla="*/ 89 h 197"/>
                <a:gd name="T28" fmla="*/ 58 w 154"/>
                <a:gd name="T29" fmla="*/ 99 h 197"/>
                <a:gd name="T30" fmla="*/ 60 w 154"/>
                <a:gd name="T31" fmla="*/ 77 h 197"/>
                <a:gd name="T32" fmla="*/ 46 w 154"/>
                <a:gd name="T33" fmla="*/ 61 h 197"/>
                <a:gd name="T34" fmla="*/ 67 w 154"/>
                <a:gd name="T35" fmla="*/ 57 h 197"/>
                <a:gd name="T36" fmla="*/ 77 w 154"/>
                <a:gd name="T37" fmla="*/ 38 h 197"/>
                <a:gd name="T38" fmla="*/ 88 w 154"/>
                <a:gd name="T39" fmla="*/ 57 h 197"/>
                <a:gd name="T40" fmla="*/ 109 w 154"/>
                <a:gd name="T41" fmla="*/ 61 h 197"/>
                <a:gd name="T42" fmla="*/ 94 w 154"/>
                <a:gd name="T43" fmla="*/ 77 h 197"/>
                <a:gd name="T44" fmla="*/ 97 w 154"/>
                <a:gd name="T45" fmla="*/ 99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4" h="197">
                  <a:moveTo>
                    <a:pt x="153" y="85"/>
                  </a:moveTo>
                  <a:cubicBezTo>
                    <a:pt x="151" y="153"/>
                    <a:pt x="78" y="197"/>
                    <a:pt x="78" y="197"/>
                  </a:cubicBezTo>
                  <a:cubicBezTo>
                    <a:pt x="78" y="197"/>
                    <a:pt x="16" y="159"/>
                    <a:pt x="4" y="101"/>
                  </a:cubicBezTo>
                  <a:cubicBezTo>
                    <a:pt x="1" y="93"/>
                    <a:pt x="0" y="85"/>
                    <a:pt x="0" y="77"/>
                  </a:cubicBezTo>
                  <a:cubicBezTo>
                    <a:pt x="0" y="34"/>
                    <a:pt x="34" y="0"/>
                    <a:pt x="77" y="0"/>
                  </a:cubicBezTo>
                  <a:cubicBezTo>
                    <a:pt x="119" y="0"/>
                    <a:pt x="154" y="34"/>
                    <a:pt x="154" y="77"/>
                  </a:cubicBezTo>
                  <a:cubicBezTo>
                    <a:pt x="154" y="79"/>
                    <a:pt x="154" y="82"/>
                    <a:pt x="153" y="85"/>
                  </a:cubicBezTo>
                  <a:close/>
                  <a:moveTo>
                    <a:pt x="77" y="28"/>
                  </a:moveTo>
                  <a:cubicBezTo>
                    <a:pt x="53" y="28"/>
                    <a:pt x="34" y="47"/>
                    <a:pt x="34" y="71"/>
                  </a:cubicBezTo>
                  <a:cubicBezTo>
                    <a:pt x="34" y="94"/>
                    <a:pt x="53" y="114"/>
                    <a:pt x="77" y="114"/>
                  </a:cubicBezTo>
                  <a:cubicBezTo>
                    <a:pt x="101" y="114"/>
                    <a:pt x="120" y="94"/>
                    <a:pt x="120" y="71"/>
                  </a:cubicBezTo>
                  <a:cubicBezTo>
                    <a:pt x="120" y="47"/>
                    <a:pt x="101" y="28"/>
                    <a:pt x="77" y="28"/>
                  </a:cubicBezTo>
                  <a:close/>
                  <a:moveTo>
                    <a:pt x="97" y="99"/>
                  </a:moveTo>
                  <a:cubicBezTo>
                    <a:pt x="77" y="89"/>
                    <a:pt x="77" y="89"/>
                    <a:pt x="77" y="89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60" y="77"/>
                    <a:pt x="60" y="77"/>
                    <a:pt x="60" y="77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67" y="57"/>
                    <a:pt x="67" y="57"/>
                    <a:pt x="67" y="57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109" y="61"/>
                    <a:pt x="109" y="61"/>
                    <a:pt x="109" y="61"/>
                  </a:cubicBezTo>
                  <a:cubicBezTo>
                    <a:pt x="94" y="77"/>
                    <a:pt x="94" y="77"/>
                    <a:pt x="94" y="77"/>
                  </a:cubicBezTo>
                  <a:lnTo>
                    <a:pt x="97" y="9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36"/>
            <p:cNvSpPr>
              <a:spLocks noEditPoints="1"/>
            </p:cNvSpPr>
            <p:nvPr userDrawn="1"/>
          </p:nvSpPr>
          <p:spPr bwMode="auto">
            <a:xfrm rot="16859567">
              <a:off x="1310786" y="-79768"/>
              <a:ext cx="374739" cy="625445"/>
            </a:xfrm>
            <a:custGeom>
              <a:avLst/>
              <a:gdLst>
                <a:gd name="T0" fmla="*/ 198 w 284"/>
                <a:gd name="T1" fmla="*/ 332 h 474"/>
                <a:gd name="T2" fmla="*/ 170 w 284"/>
                <a:gd name="T3" fmla="*/ 303 h 474"/>
                <a:gd name="T4" fmla="*/ 198 w 284"/>
                <a:gd name="T5" fmla="*/ 275 h 474"/>
                <a:gd name="T6" fmla="*/ 255 w 284"/>
                <a:gd name="T7" fmla="*/ 247 h 474"/>
                <a:gd name="T8" fmla="*/ 284 w 284"/>
                <a:gd name="T9" fmla="*/ 275 h 474"/>
                <a:gd name="T10" fmla="*/ 198 w 284"/>
                <a:gd name="T11" fmla="*/ 303 h 474"/>
                <a:gd name="T12" fmla="*/ 227 w 284"/>
                <a:gd name="T13" fmla="*/ 389 h 474"/>
                <a:gd name="T14" fmla="*/ 198 w 284"/>
                <a:gd name="T15" fmla="*/ 360 h 474"/>
                <a:gd name="T16" fmla="*/ 227 w 284"/>
                <a:gd name="T17" fmla="*/ 332 h 474"/>
                <a:gd name="T18" fmla="*/ 255 w 284"/>
                <a:gd name="T19" fmla="*/ 417 h 474"/>
                <a:gd name="T20" fmla="*/ 227 w 284"/>
                <a:gd name="T21" fmla="*/ 446 h 474"/>
                <a:gd name="T22" fmla="*/ 227 w 284"/>
                <a:gd name="T23" fmla="*/ 389 h 474"/>
                <a:gd name="T24" fmla="*/ 255 w 284"/>
                <a:gd name="T25" fmla="*/ 417 h 474"/>
                <a:gd name="T26" fmla="*/ 170 w 284"/>
                <a:gd name="T27" fmla="*/ 474 h 474"/>
                <a:gd name="T28" fmla="*/ 198 w 284"/>
                <a:gd name="T29" fmla="*/ 446 h 474"/>
                <a:gd name="T30" fmla="*/ 227 w 284"/>
                <a:gd name="T31" fmla="*/ 474 h 474"/>
                <a:gd name="T32" fmla="*/ 142 w 284"/>
                <a:gd name="T33" fmla="*/ 417 h 474"/>
                <a:gd name="T34" fmla="*/ 170 w 284"/>
                <a:gd name="T35" fmla="*/ 389 h 474"/>
                <a:gd name="T36" fmla="*/ 170 w 284"/>
                <a:gd name="T37" fmla="*/ 446 h 474"/>
                <a:gd name="T38" fmla="*/ 142 w 284"/>
                <a:gd name="T39" fmla="*/ 417 h 474"/>
                <a:gd name="T40" fmla="*/ 113 w 284"/>
                <a:gd name="T41" fmla="*/ 332 h 474"/>
                <a:gd name="T42" fmla="*/ 142 w 284"/>
                <a:gd name="T43" fmla="*/ 360 h 474"/>
                <a:gd name="T44" fmla="*/ 113 w 284"/>
                <a:gd name="T45" fmla="*/ 389 h 474"/>
                <a:gd name="T46" fmla="*/ 56 w 284"/>
                <a:gd name="T47" fmla="*/ 360 h 474"/>
                <a:gd name="T48" fmla="*/ 28 w 284"/>
                <a:gd name="T49" fmla="*/ 389 h 474"/>
                <a:gd name="T50" fmla="*/ 0 w 284"/>
                <a:gd name="T51" fmla="*/ 417 h 474"/>
                <a:gd name="T52" fmla="*/ 28 w 284"/>
                <a:gd name="T53" fmla="*/ 0 h 474"/>
                <a:gd name="T54" fmla="*/ 56 w 284"/>
                <a:gd name="T55" fmla="*/ 17 h 474"/>
                <a:gd name="T56" fmla="*/ 28 w 284"/>
                <a:gd name="T57" fmla="*/ 45 h 474"/>
                <a:gd name="T58" fmla="*/ 56 w 284"/>
                <a:gd name="T59" fmla="*/ 360 h 474"/>
                <a:gd name="T60" fmla="*/ 85 w 284"/>
                <a:gd name="T61" fmla="*/ 332 h 474"/>
                <a:gd name="T62" fmla="*/ 56 w 284"/>
                <a:gd name="T63" fmla="*/ 360 h 474"/>
                <a:gd name="T64" fmla="*/ 56 w 284"/>
                <a:gd name="T65" fmla="*/ 74 h 474"/>
                <a:gd name="T66" fmla="*/ 85 w 284"/>
                <a:gd name="T67" fmla="*/ 45 h 474"/>
                <a:gd name="T68" fmla="*/ 113 w 284"/>
                <a:gd name="T69" fmla="*/ 102 h 474"/>
                <a:gd name="T70" fmla="*/ 85 w 284"/>
                <a:gd name="T71" fmla="*/ 74 h 474"/>
                <a:gd name="T72" fmla="*/ 113 w 284"/>
                <a:gd name="T73" fmla="*/ 102 h 474"/>
                <a:gd name="T74" fmla="*/ 113 w 284"/>
                <a:gd name="T75" fmla="*/ 303 h 474"/>
                <a:gd name="T76" fmla="*/ 85 w 284"/>
                <a:gd name="T77" fmla="*/ 332 h 474"/>
                <a:gd name="T78" fmla="*/ 227 w 284"/>
                <a:gd name="T79" fmla="*/ 218 h 474"/>
                <a:gd name="T80" fmla="*/ 255 w 284"/>
                <a:gd name="T81" fmla="*/ 247 h 474"/>
                <a:gd name="T82" fmla="*/ 227 w 284"/>
                <a:gd name="T83" fmla="*/ 218 h 474"/>
                <a:gd name="T84" fmla="*/ 227 w 284"/>
                <a:gd name="T85" fmla="*/ 190 h 474"/>
                <a:gd name="T86" fmla="*/ 198 w 284"/>
                <a:gd name="T87" fmla="*/ 218 h 474"/>
                <a:gd name="T88" fmla="*/ 170 w 284"/>
                <a:gd name="T89" fmla="*/ 161 h 474"/>
                <a:gd name="T90" fmla="*/ 198 w 284"/>
                <a:gd name="T91" fmla="*/ 190 h 474"/>
                <a:gd name="T92" fmla="*/ 170 w 284"/>
                <a:gd name="T93" fmla="*/ 161 h 474"/>
                <a:gd name="T94" fmla="*/ 113 w 284"/>
                <a:gd name="T95" fmla="*/ 133 h 474"/>
                <a:gd name="T96" fmla="*/ 142 w 284"/>
                <a:gd name="T97" fmla="*/ 104 h 474"/>
                <a:gd name="T98" fmla="*/ 170 w 284"/>
                <a:gd name="T99" fmla="*/ 133 h 474"/>
                <a:gd name="T100" fmla="*/ 142 w 284"/>
                <a:gd name="T101" fmla="*/ 161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84" h="474">
                  <a:moveTo>
                    <a:pt x="198" y="303"/>
                  </a:moveTo>
                  <a:lnTo>
                    <a:pt x="198" y="332"/>
                  </a:lnTo>
                  <a:lnTo>
                    <a:pt x="170" y="332"/>
                  </a:lnTo>
                  <a:lnTo>
                    <a:pt x="170" y="303"/>
                  </a:lnTo>
                  <a:lnTo>
                    <a:pt x="170" y="275"/>
                  </a:lnTo>
                  <a:lnTo>
                    <a:pt x="198" y="275"/>
                  </a:lnTo>
                  <a:lnTo>
                    <a:pt x="255" y="275"/>
                  </a:lnTo>
                  <a:lnTo>
                    <a:pt x="255" y="247"/>
                  </a:lnTo>
                  <a:lnTo>
                    <a:pt x="284" y="247"/>
                  </a:lnTo>
                  <a:lnTo>
                    <a:pt x="284" y="275"/>
                  </a:lnTo>
                  <a:lnTo>
                    <a:pt x="284" y="303"/>
                  </a:lnTo>
                  <a:lnTo>
                    <a:pt x="198" y="303"/>
                  </a:lnTo>
                  <a:close/>
                  <a:moveTo>
                    <a:pt x="227" y="360"/>
                  </a:moveTo>
                  <a:lnTo>
                    <a:pt x="227" y="389"/>
                  </a:lnTo>
                  <a:lnTo>
                    <a:pt x="198" y="389"/>
                  </a:lnTo>
                  <a:lnTo>
                    <a:pt x="198" y="360"/>
                  </a:lnTo>
                  <a:lnTo>
                    <a:pt x="198" y="332"/>
                  </a:lnTo>
                  <a:lnTo>
                    <a:pt x="227" y="332"/>
                  </a:lnTo>
                  <a:lnTo>
                    <a:pt x="227" y="360"/>
                  </a:lnTo>
                  <a:close/>
                  <a:moveTo>
                    <a:pt x="255" y="417"/>
                  </a:moveTo>
                  <a:lnTo>
                    <a:pt x="255" y="446"/>
                  </a:lnTo>
                  <a:lnTo>
                    <a:pt x="227" y="446"/>
                  </a:lnTo>
                  <a:lnTo>
                    <a:pt x="227" y="417"/>
                  </a:lnTo>
                  <a:lnTo>
                    <a:pt x="227" y="389"/>
                  </a:lnTo>
                  <a:lnTo>
                    <a:pt x="255" y="389"/>
                  </a:lnTo>
                  <a:lnTo>
                    <a:pt x="255" y="417"/>
                  </a:lnTo>
                  <a:close/>
                  <a:moveTo>
                    <a:pt x="198" y="474"/>
                  </a:moveTo>
                  <a:lnTo>
                    <a:pt x="170" y="474"/>
                  </a:lnTo>
                  <a:lnTo>
                    <a:pt x="170" y="446"/>
                  </a:lnTo>
                  <a:lnTo>
                    <a:pt x="198" y="446"/>
                  </a:lnTo>
                  <a:lnTo>
                    <a:pt x="227" y="446"/>
                  </a:lnTo>
                  <a:lnTo>
                    <a:pt x="227" y="474"/>
                  </a:lnTo>
                  <a:lnTo>
                    <a:pt x="198" y="474"/>
                  </a:lnTo>
                  <a:close/>
                  <a:moveTo>
                    <a:pt x="142" y="417"/>
                  </a:moveTo>
                  <a:lnTo>
                    <a:pt x="142" y="389"/>
                  </a:lnTo>
                  <a:lnTo>
                    <a:pt x="170" y="389"/>
                  </a:lnTo>
                  <a:lnTo>
                    <a:pt x="170" y="417"/>
                  </a:lnTo>
                  <a:lnTo>
                    <a:pt x="170" y="446"/>
                  </a:lnTo>
                  <a:lnTo>
                    <a:pt x="142" y="446"/>
                  </a:lnTo>
                  <a:lnTo>
                    <a:pt x="142" y="417"/>
                  </a:lnTo>
                  <a:close/>
                  <a:moveTo>
                    <a:pt x="113" y="360"/>
                  </a:moveTo>
                  <a:lnTo>
                    <a:pt x="113" y="332"/>
                  </a:lnTo>
                  <a:lnTo>
                    <a:pt x="142" y="332"/>
                  </a:lnTo>
                  <a:lnTo>
                    <a:pt x="142" y="360"/>
                  </a:lnTo>
                  <a:lnTo>
                    <a:pt x="142" y="389"/>
                  </a:lnTo>
                  <a:lnTo>
                    <a:pt x="113" y="389"/>
                  </a:lnTo>
                  <a:lnTo>
                    <a:pt x="113" y="360"/>
                  </a:lnTo>
                  <a:close/>
                  <a:moveTo>
                    <a:pt x="56" y="360"/>
                  </a:moveTo>
                  <a:lnTo>
                    <a:pt x="56" y="389"/>
                  </a:lnTo>
                  <a:lnTo>
                    <a:pt x="28" y="389"/>
                  </a:lnTo>
                  <a:lnTo>
                    <a:pt x="28" y="417"/>
                  </a:lnTo>
                  <a:lnTo>
                    <a:pt x="0" y="417"/>
                  </a:lnTo>
                  <a:lnTo>
                    <a:pt x="0" y="0"/>
                  </a:lnTo>
                  <a:lnTo>
                    <a:pt x="28" y="0"/>
                  </a:lnTo>
                  <a:lnTo>
                    <a:pt x="28" y="17"/>
                  </a:lnTo>
                  <a:lnTo>
                    <a:pt x="56" y="17"/>
                  </a:lnTo>
                  <a:lnTo>
                    <a:pt x="56" y="45"/>
                  </a:lnTo>
                  <a:lnTo>
                    <a:pt x="28" y="45"/>
                  </a:lnTo>
                  <a:lnTo>
                    <a:pt x="28" y="360"/>
                  </a:lnTo>
                  <a:lnTo>
                    <a:pt x="56" y="360"/>
                  </a:lnTo>
                  <a:lnTo>
                    <a:pt x="56" y="332"/>
                  </a:lnTo>
                  <a:lnTo>
                    <a:pt x="85" y="332"/>
                  </a:lnTo>
                  <a:lnTo>
                    <a:pt x="85" y="360"/>
                  </a:lnTo>
                  <a:lnTo>
                    <a:pt x="56" y="360"/>
                  </a:lnTo>
                  <a:close/>
                  <a:moveTo>
                    <a:pt x="85" y="74"/>
                  </a:moveTo>
                  <a:lnTo>
                    <a:pt x="56" y="74"/>
                  </a:lnTo>
                  <a:lnTo>
                    <a:pt x="56" y="45"/>
                  </a:lnTo>
                  <a:lnTo>
                    <a:pt x="85" y="45"/>
                  </a:lnTo>
                  <a:lnTo>
                    <a:pt x="85" y="74"/>
                  </a:lnTo>
                  <a:close/>
                  <a:moveTo>
                    <a:pt x="113" y="102"/>
                  </a:moveTo>
                  <a:lnTo>
                    <a:pt x="85" y="102"/>
                  </a:lnTo>
                  <a:lnTo>
                    <a:pt x="85" y="74"/>
                  </a:lnTo>
                  <a:lnTo>
                    <a:pt x="113" y="74"/>
                  </a:lnTo>
                  <a:lnTo>
                    <a:pt x="113" y="102"/>
                  </a:lnTo>
                  <a:close/>
                  <a:moveTo>
                    <a:pt x="85" y="303"/>
                  </a:moveTo>
                  <a:lnTo>
                    <a:pt x="113" y="303"/>
                  </a:lnTo>
                  <a:lnTo>
                    <a:pt x="113" y="332"/>
                  </a:lnTo>
                  <a:lnTo>
                    <a:pt x="85" y="332"/>
                  </a:lnTo>
                  <a:lnTo>
                    <a:pt x="85" y="303"/>
                  </a:lnTo>
                  <a:close/>
                  <a:moveTo>
                    <a:pt x="227" y="218"/>
                  </a:moveTo>
                  <a:lnTo>
                    <a:pt x="255" y="218"/>
                  </a:lnTo>
                  <a:lnTo>
                    <a:pt x="255" y="247"/>
                  </a:lnTo>
                  <a:lnTo>
                    <a:pt x="227" y="247"/>
                  </a:lnTo>
                  <a:lnTo>
                    <a:pt x="227" y="218"/>
                  </a:lnTo>
                  <a:close/>
                  <a:moveTo>
                    <a:pt x="198" y="190"/>
                  </a:moveTo>
                  <a:lnTo>
                    <a:pt x="227" y="190"/>
                  </a:lnTo>
                  <a:lnTo>
                    <a:pt x="227" y="218"/>
                  </a:lnTo>
                  <a:lnTo>
                    <a:pt x="198" y="218"/>
                  </a:lnTo>
                  <a:lnTo>
                    <a:pt x="198" y="190"/>
                  </a:lnTo>
                  <a:close/>
                  <a:moveTo>
                    <a:pt x="170" y="161"/>
                  </a:moveTo>
                  <a:lnTo>
                    <a:pt x="198" y="161"/>
                  </a:lnTo>
                  <a:lnTo>
                    <a:pt x="198" y="190"/>
                  </a:lnTo>
                  <a:lnTo>
                    <a:pt x="170" y="190"/>
                  </a:lnTo>
                  <a:lnTo>
                    <a:pt x="170" y="161"/>
                  </a:lnTo>
                  <a:close/>
                  <a:moveTo>
                    <a:pt x="142" y="133"/>
                  </a:moveTo>
                  <a:lnTo>
                    <a:pt x="113" y="133"/>
                  </a:lnTo>
                  <a:lnTo>
                    <a:pt x="113" y="104"/>
                  </a:lnTo>
                  <a:lnTo>
                    <a:pt x="142" y="104"/>
                  </a:lnTo>
                  <a:lnTo>
                    <a:pt x="142" y="133"/>
                  </a:lnTo>
                  <a:lnTo>
                    <a:pt x="170" y="133"/>
                  </a:lnTo>
                  <a:lnTo>
                    <a:pt x="170" y="161"/>
                  </a:lnTo>
                  <a:lnTo>
                    <a:pt x="142" y="161"/>
                  </a:lnTo>
                  <a:lnTo>
                    <a:pt x="142" y="1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Freeform 88"/>
            <p:cNvSpPr>
              <a:spLocks noEditPoints="1"/>
            </p:cNvSpPr>
            <p:nvPr userDrawn="1"/>
          </p:nvSpPr>
          <p:spPr bwMode="auto">
            <a:xfrm rot="18080229">
              <a:off x="4456475" y="56461"/>
              <a:ext cx="566361" cy="541411"/>
            </a:xfrm>
            <a:custGeom>
              <a:avLst/>
              <a:gdLst>
                <a:gd name="T0" fmla="*/ 348 w 454"/>
                <a:gd name="T1" fmla="*/ 280 h 434"/>
                <a:gd name="T2" fmla="*/ 369 w 454"/>
                <a:gd name="T3" fmla="*/ 434 h 434"/>
                <a:gd name="T4" fmla="*/ 227 w 454"/>
                <a:gd name="T5" fmla="*/ 367 h 434"/>
                <a:gd name="T6" fmla="*/ 85 w 454"/>
                <a:gd name="T7" fmla="*/ 434 h 434"/>
                <a:gd name="T8" fmla="*/ 106 w 454"/>
                <a:gd name="T9" fmla="*/ 280 h 434"/>
                <a:gd name="T10" fmla="*/ 0 w 454"/>
                <a:gd name="T11" fmla="*/ 166 h 434"/>
                <a:gd name="T12" fmla="*/ 151 w 454"/>
                <a:gd name="T13" fmla="*/ 135 h 434"/>
                <a:gd name="T14" fmla="*/ 227 w 454"/>
                <a:gd name="T15" fmla="*/ 0 h 434"/>
                <a:gd name="T16" fmla="*/ 303 w 454"/>
                <a:gd name="T17" fmla="*/ 135 h 434"/>
                <a:gd name="T18" fmla="*/ 454 w 454"/>
                <a:gd name="T19" fmla="*/ 166 h 434"/>
                <a:gd name="T20" fmla="*/ 348 w 454"/>
                <a:gd name="T21" fmla="*/ 280 h 434"/>
                <a:gd name="T22" fmla="*/ 272 w 454"/>
                <a:gd name="T23" fmla="*/ 168 h 434"/>
                <a:gd name="T24" fmla="*/ 227 w 454"/>
                <a:gd name="T25" fmla="*/ 88 h 434"/>
                <a:gd name="T26" fmla="*/ 182 w 454"/>
                <a:gd name="T27" fmla="*/ 168 h 434"/>
                <a:gd name="T28" fmla="*/ 92 w 454"/>
                <a:gd name="T29" fmla="*/ 187 h 434"/>
                <a:gd name="T30" fmla="*/ 154 w 454"/>
                <a:gd name="T31" fmla="*/ 253 h 434"/>
                <a:gd name="T32" fmla="*/ 144 w 454"/>
                <a:gd name="T33" fmla="*/ 346 h 434"/>
                <a:gd name="T34" fmla="*/ 227 w 454"/>
                <a:gd name="T35" fmla="*/ 306 h 434"/>
                <a:gd name="T36" fmla="*/ 310 w 454"/>
                <a:gd name="T37" fmla="*/ 346 h 434"/>
                <a:gd name="T38" fmla="*/ 298 w 454"/>
                <a:gd name="T39" fmla="*/ 253 h 434"/>
                <a:gd name="T40" fmla="*/ 362 w 454"/>
                <a:gd name="T41" fmla="*/ 187 h 434"/>
                <a:gd name="T42" fmla="*/ 272 w 454"/>
                <a:gd name="T43" fmla="*/ 168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54" h="434">
                  <a:moveTo>
                    <a:pt x="348" y="280"/>
                  </a:moveTo>
                  <a:lnTo>
                    <a:pt x="369" y="434"/>
                  </a:lnTo>
                  <a:lnTo>
                    <a:pt x="227" y="367"/>
                  </a:lnTo>
                  <a:lnTo>
                    <a:pt x="85" y="434"/>
                  </a:lnTo>
                  <a:lnTo>
                    <a:pt x="106" y="280"/>
                  </a:lnTo>
                  <a:lnTo>
                    <a:pt x="0" y="166"/>
                  </a:lnTo>
                  <a:lnTo>
                    <a:pt x="151" y="135"/>
                  </a:lnTo>
                  <a:lnTo>
                    <a:pt x="227" y="0"/>
                  </a:lnTo>
                  <a:lnTo>
                    <a:pt x="303" y="135"/>
                  </a:lnTo>
                  <a:lnTo>
                    <a:pt x="454" y="166"/>
                  </a:lnTo>
                  <a:lnTo>
                    <a:pt x="348" y="280"/>
                  </a:lnTo>
                  <a:close/>
                  <a:moveTo>
                    <a:pt x="272" y="168"/>
                  </a:moveTo>
                  <a:lnTo>
                    <a:pt x="227" y="88"/>
                  </a:lnTo>
                  <a:lnTo>
                    <a:pt x="182" y="168"/>
                  </a:lnTo>
                  <a:lnTo>
                    <a:pt x="92" y="187"/>
                  </a:lnTo>
                  <a:lnTo>
                    <a:pt x="154" y="253"/>
                  </a:lnTo>
                  <a:lnTo>
                    <a:pt x="144" y="346"/>
                  </a:lnTo>
                  <a:lnTo>
                    <a:pt x="227" y="306"/>
                  </a:lnTo>
                  <a:lnTo>
                    <a:pt x="310" y="346"/>
                  </a:lnTo>
                  <a:lnTo>
                    <a:pt x="298" y="253"/>
                  </a:lnTo>
                  <a:lnTo>
                    <a:pt x="362" y="187"/>
                  </a:lnTo>
                  <a:lnTo>
                    <a:pt x="272" y="16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5"/>
            <p:cNvSpPr>
              <a:spLocks noEditPoints="1"/>
            </p:cNvSpPr>
            <p:nvPr userDrawn="1"/>
          </p:nvSpPr>
          <p:spPr bwMode="auto">
            <a:xfrm rot="2767775">
              <a:off x="8668824" y="249294"/>
              <a:ext cx="718218" cy="625788"/>
            </a:xfrm>
            <a:custGeom>
              <a:avLst/>
              <a:gdLst>
                <a:gd name="T0" fmla="*/ 60 w 200"/>
                <a:gd name="T1" fmla="*/ 106 h 174"/>
                <a:gd name="T2" fmla="*/ 62 w 200"/>
                <a:gd name="T3" fmla="*/ 114 h 174"/>
                <a:gd name="T4" fmla="*/ 192 w 200"/>
                <a:gd name="T5" fmla="*/ 126 h 174"/>
                <a:gd name="T6" fmla="*/ 53 w 200"/>
                <a:gd name="T7" fmla="*/ 98 h 174"/>
                <a:gd name="T8" fmla="*/ 20 w 200"/>
                <a:gd name="T9" fmla="*/ 16 h 174"/>
                <a:gd name="T10" fmla="*/ 10 w 200"/>
                <a:gd name="T11" fmla="*/ 0 h 174"/>
                <a:gd name="T12" fmla="*/ 33 w 200"/>
                <a:gd name="T13" fmla="*/ 8 h 174"/>
                <a:gd name="T14" fmla="*/ 191 w 200"/>
                <a:gd name="T15" fmla="*/ 28 h 174"/>
                <a:gd name="T16" fmla="*/ 191 w 200"/>
                <a:gd name="T17" fmla="*/ 39 h 174"/>
                <a:gd name="T18" fmla="*/ 191 w 200"/>
                <a:gd name="T19" fmla="*/ 36 h 174"/>
                <a:gd name="T20" fmla="*/ 191 w 200"/>
                <a:gd name="T21" fmla="*/ 41 h 174"/>
                <a:gd name="T22" fmla="*/ 200 w 200"/>
                <a:gd name="T23" fmla="*/ 39 h 174"/>
                <a:gd name="T24" fmla="*/ 200 w 200"/>
                <a:gd name="T25" fmla="*/ 91 h 174"/>
                <a:gd name="T26" fmla="*/ 76 w 200"/>
                <a:gd name="T27" fmla="*/ 98 h 174"/>
                <a:gd name="T28" fmla="*/ 62 w 200"/>
                <a:gd name="T29" fmla="*/ 98 h 174"/>
                <a:gd name="T30" fmla="*/ 72 w 200"/>
                <a:gd name="T31" fmla="*/ 73 h 174"/>
                <a:gd name="T32" fmla="*/ 65 w 200"/>
                <a:gd name="T33" fmla="*/ 31 h 174"/>
                <a:gd name="T34" fmla="*/ 66 w 200"/>
                <a:gd name="T35" fmla="*/ 41 h 174"/>
                <a:gd name="T36" fmla="*/ 47 w 200"/>
                <a:gd name="T37" fmla="*/ 47 h 174"/>
                <a:gd name="T38" fmla="*/ 67 w 200"/>
                <a:gd name="T39" fmla="*/ 47 h 174"/>
                <a:gd name="T40" fmla="*/ 53 w 200"/>
                <a:gd name="T41" fmla="*/ 67 h 174"/>
                <a:gd name="T42" fmla="*/ 96 w 200"/>
                <a:gd name="T43" fmla="*/ 32 h 174"/>
                <a:gd name="T44" fmla="*/ 96 w 200"/>
                <a:gd name="T45" fmla="*/ 41 h 174"/>
                <a:gd name="T46" fmla="*/ 74 w 200"/>
                <a:gd name="T47" fmla="*/ 47 h 174"/>
                <a:gd name="T48" fmla="*/ 97 w 200"/>
                <a:gd name="T49" fmla="*/ 47 h 174"/>
                <a:gd name="T50" fmla="*/ 77 w 200"/>
                <a:gd name="T51" fmla="*/ 67 h 174"/>
                <a:gd name="T52" fmla="*/ 98 w 200"/>
                <a:gd name="T53" fmla="*/ 73 h 174"/>
                <a:gd name="T54" fmla="*/ 99 w 200"/>
                <a:gd name="T55" fmla="*/ 79 h 174"/>
                <a:gd name="T56" fmla="*/ 80 w 200"/>
                <a:gd name="T57" fmla="*/ 85 h 174"/>
                <a:gd name="T58" fmla="*/ 99 w 200"/>
                <a:gd name="T59" fmla="*/ 85 h 174"/>
                <a:gd name="T60" fmla="*/ 103 w 200"/>
                <a:gd name="T61" fmla="*/ 41 h 174"/>
                <a:gd name="T62" fmla="*/ 129 w 200"/>
                <a:gd name="T63" fmla="*/ 47 h 174"/>
                <a:gd name="T64" fmla="*/ 129 w 200"/>
                <a:gd name="T65" fmla="*/ 54 h 174"/>
                <a:gd name="T66" fmla="*/ 104 w 200"/>
                <a:gd name="T67" fmla="*/ 60 h 174"/>
                <a:gd name="T68" fmla="*/ 129 w 200"/>
                <a:gd name="T69" fmla="*/ 60 h 174"/>
                <a:gd name="T70" fmla="*/ 105 w 200"/>
                <a:gd name="T71" fmla="*/ 79 h 174"/>
                <a:gd name="T72" fmla="*/ 131 w 200"/>
                <a:gd name="T73" fmla="*/ 85 h 174"/>
                <a:gd name="T74" fmla="*/ 131 w 200"/>
                <a:gd name="T75" fmla="*/ 96 h 174"/>
                <a:gd name="T76" fmla="*/ 134 w 200"/>
                <a:gd name="T77" fmla="*/ 34 h 174"/>
                <a:gd name="T78" fmla="*/ 163 w 200"/>
                <a:gd name="T79" fmla="*/ 35 h 174"/>
                <a:gd name="T80" fmla="*/ 135 w 200"/>
                <a:gd name="T81" fmla="*/ 54 h 174"/>
                <a:gd name="T82" fmla="*/ 163 w 200"/>
                <a:gd name="T83" fmla="*/ 60 h 174"/>
                <a:gd name="T84" fmla="*/ 163 w 200"/>
                <a:gd name="T85" fmla="*/ 67 h 174"/>
                <a:gd name="T86" fmla="*/ 136 w 200"/>
                <a:gd name="T87" fmla="*/ 73 h 174"/>
                <a:gd name="T88" fmla="*/ 163 w 200"/>
                <a:gd name="T89" fmla="*/ 73 h 174"/>
                <a:gd name="T90" fmla="*/ 137 w 200"/>
                <a:gd name="T91" fmla="*/ 96 h 174"/>
                <a:gd name="T92" fmla="*/ 191 w 200"/>
                <a:gd name="T93" fmla="*/ 47 h 174"/>
                <a:gd name="T94" fmla="*/ 191 w 200"/>
                <a:gd name="T95" fmla="*/ 54 h 174"/>
                <a:gd name="T96" fmla="*/ 169 w 200"/>
                <a:gd name="T97" fmla="*/ 60 h 174"/>
                <a:gd name="T98" fmla="*/ 191 w 200"/>
                <a:gd name="T99" fmla="*/ 60 h 174"/>
                <a:gd name="T100" fmla="*/ 169 w 200"/>
                <a:gd name="T101" fmla="*/ 79 h 174"/>
                <a:gd name="T102" fmla="*/ 191 w 200"/>
                <a:gd name="T103" fmla="*/ 85 h 174"/>
                <a:gd name="T104" fmla="*/ 191 w 200"/>
                <a:gd name="T105" fmla="*/ 95 h 174"/>
                <a:gd name="T106" fmla="*/ 191 w 200"/>
                <a:gd name="T107" fmla="*/ 85 h 174"/>
                <a:gd name="T108" fmla="*/ 85 w 200"/>
                <a:gd name="T109" fmla="*/ 174 h 174"/>
                <a:gd name="T110" fmla="*/ 85 w 200"/>
                <a:gd name="T111" fmla="*/ 163 h 174"/>
                <a:gd name="T112" fmla="*/ 76 w 200"/>
                <a:gd name="T113" fmla="*/ 153 h 174"/>
                <a:gd name="T114" fmla="*/ 191 w 200"/>
                <a:gd name="T115" fmla="*/ 153 h 174"/>
                <a:gd name="T116" fmla="*/ 171 w 200"/>
                <a:gd name="T117" fmla="*/ 133 h 174"/>
                <a:gd name="T118" fmla="*/ 171 w 200"/>
                <a:gd name="T119" fmla="*/ 14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0" h="174">
                  <a:moveTo>
                    <a:pt x="191" y="102"/>
                  </a:moveTo>
                  <a:cubicBezTo>
                    <a:pt x="191" y="102"/>
                    <a:pt x="191" y="102"/>
                    <a:pt x="191" y="102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4" y="106"/>
                    <a:pt x="53" y="114"/>
                    <a:pt x="61" y="114"/>
                  </a:cubicBezTo>
                  <a:cubicBezTo>
                    <a:pt x="61" y="114"/>
                    <a:pt x="61" y="114"/>
                    <a:pt x="62" y="114"/>
                  </a:cubicBezTo>
                  <a:cubicBezTo>
                    <a:pt x="192" y="114"/>
                    <a:pt x="192" y="114"/>
                    <a:pt x="192" y="114"/>
                  </a:cubicBezTo>
                  <a:cubicBezTo>
                    <a:pt x="195" y="114"/>
                    <a:pt x="197" y="116"/>
                    <a:pt x="197" y="118"/>
                  </a:cubicBezTo>
                  <a:cubicBezTo>
                    <a:pt x="197" y="121"/>
                    <a:pt x="195" y="126"/>
                    <a:pt x="192" y="126"/>
                  </a:cubicBezTo>
                  <a:cubicBezTo>
                    <a:pt x="62" y="126"/>
                    <a:pt x="62" y="126"/>
                    <a:pt x="62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40" y="126"/>
                    <a:pt x="42" y="98"/>
                    <a:pt x="53" y="98"/>
                  </a:cubicBezTo>
                  <a:cubicBezTo>
                    <a:pt x="53" y="98"/>
                    <a:pt x="53" y="98"/>
                    <a:pt x="54" y="98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18" y="19"/>
                    <a:pt x="15" y="22"/>
                    <a:pt x="10" y="22"/>
                  </a:cubicBezTo>
                  <a:cubicBezTo>
                    <a:pt x="4" y="22"/>
                    <a:pt x="0" y="17"/>
                    <a:pt x="0" y="11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5" y="0"/>
                    <a:pt x="19" y="4"/>
                    <a:pt x="20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191" y="28"/>
                    <a:pt x="191" y="28"/>
                    <a:pt x="191" y="28"/>
                  </a:cubicBezTo>
                  <a:cubicBezTo>
                    <a:pt x="191" y="28"/>
                    <a:pt x="191" y="28"/>
                    <a:pt x="191" y="28"/>
                  </a:cubicBezTo>
                  <a:cubicBezTo>
                    <a:pt x="191" y="28"/>
                    <a:pt x="200" y="29"/>
                    <a:pt x="200" y="39"/>
                  </a:cubicBezTo>
                  <a:cubicBezTo>
                    <a:pt x="191" y="39"/>
                    <a:pt x="191" y="39"/>
                    <a:pt x="191" y="39"/>
                  </a:cubicBezTo>
                  <a:cubicBezTo>
                    <a:pt x="191" y="39"/>
                    <a:pt x="191" y="39"/>
                    <a:pt x="191" y="39"/>
                  </a:cubicBezTo>
                  <a:cubicBezTo>
                    <a:pt x="191" y="36"/>
                    <a:pt x="191" y="36"/>
                    <a:pt x="191" y="36"/>
                  </a:cubicBezTo>
                  <a:cubicBezTo>
                    <a:pt x="191" y="36"/>
                    <a:pt x="191" y="36"/>
                    <a:pt x="191" y="36"/>
                  </a:cubicBezTo>
                  <a:cubicBezTo>
                    <a:pt x="169" y="35"/>
                    <a:pt x="169" y="35"/>
                    <a:pt x="169" y="35"/>
                  </a:cubicBezTo>
                  <a:cubicBezTo>
                    <a:pt x="169" y="41"/>
                    <a:pt x="169" y="41"/>
                    <a:pt x="169" y="41"/>
                  </a:cubicBezTo>
                  <a:cubicBezTo>
                    <a:pt x="191" y="41"/>
                    <a:pt x="191" y="41"/>
                    <a:pt x="191" y="41"/>
                  </a:cubicBezTo>
                  <a:cubicBezTo>
                    <a:pt x="191" y="39"/>
                    <a:pt x="191" y="39"/>
                    <a:pt x="191" y="39"/>
                  </a:cubicBezTo>
                  <a:cubicBezTo>
                    <a:pt x="191" y="39"/>
                    <a:pt x="199" y="39"/>
                    <a:pt x="200" y="39"/>
                  </a:cubicBezTo>
                  <a:cubicBezTo>
                    <a:pt x="200" y="39"/>
                    <a:pt x="200" y="39"/>
                    <a:pt x="200" y="39"/>
                  </a:cubicBezTo>
                  <a:cubicBezTo>
                    <a:pt x="200" y="39"/>
                    <a:pt x="200" y="39"/>
                    <a:pt x="200" y="39"/>
                  </a:cubicBezTo>
                  <a:cubicBezTo>
                    <a:pt x="200" y="91"/>
                    <a:pt x="200" y="91"/>
                    <a:pt x="200" y="91"/>
                  </a:cubicBezTo>
                  <a:cubicBezTo>
                    <a:pt x="200" y="91"/>
                    <a:pt x="200" y="91"/>
                    <a:pt x="200" y="91"/>
                  </a:cubicBezTo>
                  <a:cubicBezTo>
                    <a:pt x="200" y="102"/>
                    <a:pt x="191" y="102"/>
                    <a:pt x="191" y="102"/>
                  </a:cubicBezTo>
                  <a:close/>
                  <a:moveTo>
                    <a:pt x="62" y="98"/>
                  </a:moveTo>
                  <a:cubicBezTo>
                    <a:pt x="76" y="98"/>
                    <a:pt x="76" y="98"/>
                    <a:pt x="76" y="98"/>
                  </a:cubicBezTo>
                  <a:cubicBezTo>
                    <a:pt x="74" y="85"/>
                    <a:pt x="74" y="85"/>
                    <a:pt x="74" y="85"/>
                  </a:cubicBezTo>
                  <a:cubicBezTo>
                    <a:pt x="58" y="85"/>
                    <a:pt x="58" y="85"/>
                    <a:pt x="58" y="85"/>
                  </a:cubicBezTo>
                  <a:lnTo>
                    <a:pt x="62" y="98"/>
                  </a:lnTo>
                  <a:close/>
                  <a:moveTo>
                    <a:pt x="57" y="79"/>
                  </a:moveTo>
                  <a:cubicBezTo>
                    <a:pt x="73" y="79"/>
                    <a:pt x="73" y="79"/>
                    <a:pt x="73" y="79"/>
                  </a:cubicBezTo>
                  <a:cubicBezTo>
                    <a:pt x="72" y="73"/>
                    <a:pt x="72" y="73"/>
                    <a:pt x="72" y="73"/>
                  </a:cubicBezTo>
                  <a:cubicBezTo>
                    <a:pt x="54" y="73"/>
                    <a:pt x="54" y="73"/>
                    <a:pt x="54" y="73"/>
                  </a:cubicBezTo>
                  <a:lnTo>
                    <a:pt x="57" y="79"/>
                  </a:lnTo>
                  <a:close/>
                  <a:moveTo>
                    <a:pt x="65" y="31"/>
                  </a:moveTo>
                  <a:cubicBezTo>
                    <a:pt x="42" y="30"/>
                    <a:pt x="42" y="30"/>
                    <a:pt x="42" y="30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66" y="41"/>
                    <a:pt x="66" y="41"/>
                    <a:pt x="66" y="41"/>
                  </a:cubicBezTo>
                  <a:lnTo>
                    <a:pt x="65" y="31"/>
                  </a:lnTo>
                  <a:close/>
                  <a:moveTo>
                    <a:pt x="67" y="47"/>
                  </a:moveTo>
                  <a:cubicBezTo>
                    <a:pt x="47" y="47"/>
                    <a:pt x="47" y="47"/>
                    <a:pt x="47" y="47"/>
                  </a:cubicBezTo>
                  <a:cubicBezTo>
                    <a:pt x="49" y="54"/>
                    <a:pt x="49" y="54"/>
                    <a:pt x="49" y="54"/>
                  </a:cubicBezTo>
                  <a:cubicBezTo>
                    <a:pt x="68" y="54"/>
                    <a:pt x="68" y="54"/>
                    <a:pt x="68" y="54"/>
                  </a:cubicBezTo>
                  <a:lnTo>
                    <a:pt x="67" y="47"/>
                  </a:lnTo>
                  <a:close/>
                  <a:moveTo>
                    <a:pt x="69" y="60"/>
                  </a:moveTo>
                  <a:cubicBezTo>
                    <a:pt x="50" y="60"/>
                    <a:pt x="50" y="60"/>
                    <a:pt x="50" y="60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71" y="67"/>
                    <a:pt x="71" y="67"/>
                    <a:pt x="71" y="67"/>
                  </a:cubicBezTo>
                  <a:lnTo>
                    <a:pt x="69" y="60"/>
                  </a:lnTo>
                  <a:close/>
                  <a:moveTo>
                    <a:pt x="96" y="32"/>
                  </a:moveTo>
                  <a:cubicBezTo>
                    <a:pt x="71" y="31"/>
                    <a:pt x="71" y="31"/>
                    <a:pt x="71" y="3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96" y="41"/>
                    <a:pt x="96" y="41"/>
                    <a:pt x="96" y="41"/>
                  </a:cubicBezTo>
                  <a:lnTo>
                    <a:pt x="96" y="32"/>
                  </a:lnTo>
                  <a:close/>
                  <a:moveTo>
                    <a:pt x="97" y="47"/>
                  </a:moveTo>
                  <a:cubicBezTo>
                    <a:pt x="74" y="47"/>
                    <a:pt x="74" y="47"/>
                    <a:pt x="74" y="47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97" y="54"/>
                    <a:pt x="97" y="54"/>
                    <a:pt x="97" y="54"/>
                  </a:cubicBezTo>
                  <a:lnTo>
                    <a:pt x="97" y="47"/>
                  </a:lnTo>
                  <a:close/>
                  <a:moveTo>
                    <a:pt x="97" y="60"/>
                  </a:moveTo>
                  <a:cubicBezTo>
                    <a:pt x="76" y="60"/>
                    <a:pt x="76" y="60"/>
                    <a:pt x="76" y="60"/>
                  </a:cubicBezTo>
                  <a:cubicBezTo>
                    <a:pt x="77" y="67"/>
                    <a:pt x="77" y="67"/>
                    <a:pt x="77" y="67"/>
                  </a:cubicBezTo>
                  <a:cubicBezTo>
                    <a:pt x="98" y="67"/>
                    <a:pt x="98" y="67"/>
                    <a:pt x="98" y="67"/>
                  </a:cubicBezTo>
                  <a:lnTo>
                    <a:pt x="97" y="60"/>
                  </a:lnTo>
                  <a:close/>
                  <a:moveTo>
                    <a:pt x="98" y="73"/>
                  </a:moveTo>
                  <a:cubicBezTo>
                    <a:pt x="78" y="73"/>
                    <a:pt x="78" y="73"/>
                    <a:pt x="78" y="73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99" y="79"/>
                    <a:pt x="99" y="79"/>
                    <a:pt x="99" y="79"/>
                  </a:cubicBezTo>
                  <a:lnTo>
                    <a:pt x="98" y="73"/>
                  </a:lnTo>
                  <a:close/>
                  <a:moveTo>
                    <a:pt x="99" y="85"/>
                  </a:moveTo>
                  <a:cubicBezTo>
                    <a:pt x="80" y="85"/>
                    <a:pt x="80" y="85"/>
                    <a:pt x="80" y="85"/>
                  </a:cubicBezTo>
                  <a:cubicBezTo>
                    <a:pt x="82" y="98"/>
                    <a:pt x="82" y="98"/>
                    <a:pt x="82" y="98"/>
                  </a:cubicBezTo>
                  <a:cubicBezTo>
                    <a:pt x="99" y="97"/>
                    <a:pt x="99" y="97"/>
                    <a:pt x="99" y="97"/>
                  </a:cubicBezTo>
                  <a:lnTo>
                    <a:pt x="99" y="85"/>
                  </a:lnTo>
                  <a:close/>
                  <a:moveTo>
                    <a:pt x="128" y="33"/>
                  </a:moveTo>
                  <a:cubicBezTo>
                    <a:pt x="102" y="32"/>
                    <a:pt x="102" y="32"/>
                    <a:pt x="102" y="32"/>
                  </a:cubicBezTo>
                  <a:cubicBezTo>
                    <a:pt x="103" y="41"/>
                    <a:pt x="103" y="41"/>
                    <a:pt x="103" y="41"/>
                  </a:cubicBezTo>
                  <a:cubicBezTo>
                    <a:pt x="129" y="41"/>
                    <a:pt x="129" y="41"/>
                    <a:pt x="129" y="41"/>
                  </a:cubicBezTo>
                  <a:lnTo>
                    <a:pt x="128" y="33"/>
                  </a:lnTo>
                  <a:close/>
                  <a:moveTo>
                    <a:pt x="129" y="47"/>
                  </a:moveTo>
                  <a:cubicBezTo>
                    <a:pt x="103" y="47"/>
                    <a:pt x="103" y="47"/>
                    <a:pt x="103" y="47"/>
                  </a:cubicBezTo>
                  <a:cubicBezTo>
                    <a:pt x="103" y="54"/>
                    <a:pt x="103" y="54"/>
                    <a:pt x="103" y="54"/>
                  </a:cubicBezTo>
                  <a:cubicBezTo>
                    <a:pt x="129" y="54"/>
                    <a:pt x="129" y="54"/>
                    <a:pt x="129" y="54"/>
                  </a:cubicBezTo>
                  <a:lnTo>
                    <a:pt x="129" y="47"/>
                  </a:lnTo>
                  <a:close/>
                  <a:moveTo>
                    <a:pt x="129" y="60"/>
                  </a:moveTo>
                  <a:cubicBezTo>
                    <a:pt x="104" y="60"/>
                    <a:pt x="104" y="60"/>
                    <a:pt x="104" y="60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30" y="67"/>
                    <a:pt x="130" y="67"/>
                    <a:pt x="130" y="67"/>
                  </a:cubicBezTo>
                  <a:lnTo>
                    <a:pt x="129" y="60"/>
                  </a:lnTo>
                  <a:close/>
                  <a:moveTo>
                    <a:pt x="130" y="73"/>
                  </a:moveTo>
                  <a:cubicBezTo>
                    <a:pt x="104" y="73"/>
                    <a:pt x="104" y="73"/>
                    <a:pt x="104" y="73"/>
                  </a:cubicBezTo>
                  <a:cubicBezTo>
                    <a:pt x="105" y="79"/>
                    <a:pt x="105" y="79"/>
                    <a:pt x="105" y="79"/>
                  </a:cubicBezTo>
                  <a:cubicBezTo>
                    <a:pt x="130" y="79"/>
                    <a:pt x="130" y="79"/>
                    <a:pt x="130" y="79"/>
                  </a:cubicBezTo>
                  <a:lnTo>
                    <a:pt x="130" y="73"/>
                  </a:lnTo>
                  <a:close/>
                  <a:moveTo>
                    <a:pt x="131" y="85"/>
                  </a:moveTo>
                  <a:cubicBezTo>
                    <a:pt x="105" y="85"/>
                    <a:pt x="105" y="85"/>
                    <a:pt x="105" y="85"/>
                  </a:cubicBezTo>
                  <a:cubicBezTo>
                    <a:pt x="106" y="97"/>
                    <a:pt x="106" y="97"/>
                    <a:pt x="106" y="97"/>
                  </a:cubicBezTo>
                  <a:cubicBezTo>
                    <a:pt x="131" y="96"/>
                    <a:pt x="131" y="96"/>
                    <a:pt x="131" y="96"/>
                  </a:cubicBezTo>
                  <a:lnTo>
                    <a:pt x="131" y="85"/>
                  </a:lnTo>
                  <a:close/>
                  <a:moveTo>
                    <a:pt x="163" y="35"/>
                  </a:moveTo>
                  <a:cubicBezTo>
                    <a:pt x="134" y="34"/>
                    <a:pt x="134" y="34"/>
                    <a:pt x="134" y="34"/>
                  </a:cubicBezTo>
                  <a:cubicBezTo>
                    <a:pt x="135" y="41"/>
                    <a:pt x="135" y="41"/>
                    <a:pt x="135" y="41"/>
                  </a:cubicBezTo>
                  <a:cubicBezTo>
                    <a:pt x="163" y="41"/>
                    <a:pt x="163" y="41"/>
                    <a:pt x="163" y="41"/>
                  </a:cubicBezTo>
                  <a:lnTo>
                    <a:pt x="163" y="35"/>
                  </a:lnTo>
                  <a:close/>
                  <a:moveTo>
                    <a:pt x="163" y="47"/>
                  </a:moveTo>
                  <a:cubicBezTo>
                    <a:pt x="135" y="47"/>
                    <a:pt x="135" y="47"/>
                    <a:pt x="135" y="47"/>
                  </a:cubicBezTo>
                  <a:cubicBezTo>
                    <a:pt x="135" y="54"/>
                    <a:pt x="135" y="54"/>
                    <a:pt x="135" y="54"/>
                  </a:cubicBezTo>
                  <a:cubicBezTo>
                    <a:pt x="163" y="54"/>
                    <a:pt x="163" y="54"/>
                    <a:pt x="163" y="54"/>
                  </a:cubicBezTo>
                  <a:lnTo>
                    <a:pt x="163" y="47"/>
                  </a:lnTo>
                  <a:close/>
                  <a:moveTo>
                    <a:pt x="163" y="60"/>
                  </a:moveTo>
                  <a:cubicBezTo>
                    <a:pt x="136" y="60"/>
                    <a:pt x="136" y="60"/>
                    <a:pt x="136" y="60"/>
                  </a:cubicBezTo>
                  <a:cubicBezTo>
                    <a:pt x="136" y="67"/>
                    <a:pt x="136" y="67"/>
                    <a:pt x="136" y="67"/>
                  </a:cubicBezTo>
                  <a:cubicBezTo>
                    <a:pt x="163" y="67"/>
                    <a:pt x="163" y="67"/>
                    <a:pt x="163" y="67"/>
                  </a:cubicBezTo>
                  <a:lnTo>
                    <a:pt x="163" y="60"/>
                  </a:lnTo>
                  <a:close/>
                  <a:moveTo>
                    <a:pt x="163" y="73"/>
                  </a:moveTo>
                  <a:cubicBezTo>
                    <a:pt x="136" y="73"/>
                    <a:pt x="136" y="73"/>
                    <a:pt x="136" y="73"/>
                  </a:cubicBezTo>
                  <a:cubicBezTo>
                    <a:pt x="137" y="79"/>
                    <a:pt x="137" y="79"/>
                    <a:pt x="137" y="79"/>
                  </a:cubicBezTo>
                  <a:cubicBezTo>
                    <a:pt x="163" y="79"/>
                    <a:pt x="163" y="79"/>
                    <a:pt x="163" y="79"/>
                  </a:cubicBezTo>
                  <a:lnTo>
                    <a:pt x="163" y="73"/>
                  </a:lnTo>
                  <a:close/>
                  <a:moveTo>
                    <a:pt x="163" y="85"/>
                  </a:moveTo>
                  <a:cubicBezTo>
                    <a:pt x="137" y="85"/>
                    <a:pt x="137" y="85"/>
                    <a:pt x="137" y="85"/>
                  </a:cubicBezTo>
                  <a:cubicBezTo>
                    <a:pt x="137" y="96"/>
                    <a:pt x="137" y="96"/>
                    <a:pt x="137" y="96"/>
                  </a:cubicBezTo>
                  <a:cubicBezTo>
                    <a:pt x="163" y="96"/>
                    <a:pt x="163" y="96"/>
                    <a:pt x="163" y="96"/>
                  </a:cubicBezTo>
                  <a:lnTo>
                    <a:pt x="163" y="85"/>
                  </a:lnTo>
                  <a:close/>
                  <a:moveTo>
                    <a:pt x="191" y="47"/>
                  </a:moveTo>
                  <a:cubicBezTo>
                    <a:pt x="169" y="47"/>
                    <a:pt x="169" y="47"/>
                    <a:pt x="169" y="47"/>
                  </a:cubicBezTo>
                  <a:cubicBezTo>
                    <a:pt x="169" y="54"/>
                    <a:pt x="169" y="54"/>
                    <a:pt x="169" y="54"/>
                  </a:cubicBezTo>
                  <a:cubicBezTo>
                    <a:pt x="191" y="54"/>
                    <a:pt x="191" y="54"/>
                    <a:pt x="191" y="54"/>
                  </a:cubicBezTo>
                  <a:lnTo>
                    <a:pt x="191" y="47"/>
                  </a:lnTo>
                  <a:close/>
                  <a:moveTo>
                    <a:pt x="191" y="60"/>
                  </a:moveTo>
                  <a:cubicBezTo>
                    <a:pt x="169" y="60"/>
                    <a:pt x="169" y="60"/>
                    <a:pt x="169" y="60"/>
                  </a:cubicBezTo>
                  <a:cubicBezTo>
                    <a:pt x="169" y="67"/>
                    <a:pt x="169" y="67"/>
                    <a:pt x="169" y="67"/>
                  </a:cubicBezTo>
                  <a:cubicBezTo>
                    <a:pt x="191" y="67"/>
                    <a:pt x="191" y="67"/>
                    <a:pt x="191" y="67"/>
                  </a:cubicBezTo>
                  <a:lnTo>
                    <a:pt x="191" y="60"/>
                  </a:lnTo>
                  <a:close/>
                  <a:moveTo>
                    <a:pt x="191" y="73"/>
                  </a:moveTo>
                  <a:cubicBezTo>
                    <a:pt x="169" y="73"/>
                    <a:pt x="169" y="73"/>
                    <a:pt x="169" y="73"/>
                  </a:cubicBezTo>
                  <a:cubicBezTo>
                    <a:pt x="169" y="79"/>
                    <a:pt x="169" y="79"/>
                    <a:pt x="169" y="79"/>
                  </a:cubicBezTo>
                  <a:cubicBezTo>
                    <a:pt x="191" y="79"/>
                    <a:pt x="191" y="79"/>
                    <a:pt x="191" y="79"/>
                  </a:cubicBezTo>
                  <a:lnTo>
                    <a:pt x="191" y="73"/>
                  </a:lnTo>
                  <a:close/>
                  <a:moveTo>
                    <a:pt x="191" y="85"/>
                  </a:moveTo>
                  <a:cubicBezTo>
                    <a:pt x="169" y="85"/>
                    <a:pt x="169" y="85"/>
                    <a:pt x="169" y="85"/>
                  </a:cubicBezTo>
                  <a:cubicBezTo>
                    <a:pt x="169" y="95"/>
                    <a:pt x="169" y="95"/>
                    <a:pt x="169" y="95"/>
                  </a:cubicBezTo>
                  <a:cubicBezTo>
                    <a:pt x="191" y="95"/>
                    <a:pt x="191" y="95"/>
                    <a:pt x="191" y="95"/>
                  </a:cubicBezTo>
                  <a:cubicBezTo>
                    <a:pt x="191" y="95"/>
                    <a:pt x="191" y="95"/>
                    <a:pt x="191" y="95"/>
                  </a:cubicBezTo>
                  <a:cubicBezTo>
                    <a:pt x="191" y="91"/>
                    <a:pt x="191" y="91"/>
                    <a:pt x="191" y="91"/>
                  </a:cubicBezTo>
                  <a:lnTo>
                    <a:pt x="191" y="85"/>
                  </a:lnTo>
                  <a:close/>
                  <a:moveTo>
                    <a:pt x="85" y="133"/>
                  </a:moveTo>
                  <a:cubicBezTo>
                    <a:pt x="97" y="133"/>
                    <a:pt x="106" y="142"/>
                    <a:pt x="106" y="153"/>
                  </a:cubicBezTo>
                  <a:cubicBezTo>
                    <a:pt x="106" y="164"/>
                    <a:pt x="97" y="174"/>
                    <a:pt x="85" y="174"/>
                  </a:cubicBezTo>
                  <a:cubicBezTo>
                    <a:pt x="74" y="174"/>
                    <a:pt x="65" y="164"/>
                    <a:pt x="65" y="153"/>
                  </a:cubicBezTo>
                  <a:cubicBezTo>
                    <a:pt x="65" y="142"/>
                    <a:pt x="74" y="133"/>
                    <a:pt x="85" y="133"/>
                  </a:cubicBezTo>
                  <a:close/>
                  <a:moveTo>
                    <a:pt x="85" y="163"/>
                  </a:moveTo>
                  <a:cubicBezTo>
                    <a:pt x="90" y="163"/>
                    <a:pt x="95" y="158"/>
                    <a:pt x="95" y="153"/>
                  </a:cubicBezTo>
                  <a:cubicBezTo>
                    <a:pt x="95" y="148"/>
                    <a:pt x="90" y="144"/>
                    <a:pt x="85" y="144"/>
                  </a:cubicBezTo>
                  <a:cubicBezTo>
                    <a:pt x="80" y="144"/>
                    <a:pt x="76" y="148"/>
                    <a:pt x="76" y="153"/>
                  </a:cubicBezTo>
                  <a:cubicBezTo>
                    <a:pt x="76" y="158"/>
                    <a:pt x="80" y="163"/>
                    <a:pt x="85" y="163"/>
                  </a:cubicBezTo>
                  <a:close/>
                  <a:moveTo>
                    <a:pt x="171" y="133"/>
                  </a:moveTo>
                  <a:cubicBezTo>
                    <a:pt x="182" y="133"/>
                    <a:pt x="191" y="142"/>
                    <a:pt x="191" y="153"/>
                  </a:cubicBezTo>
                  <a:cubicBezTo>
                    <a:pt x="191" y="164"/>
                    <a:pt x="182" y="174"/>
                    <a:pt x="171" y="174"/>
                  </a:cubicBezTo>
                  <a:cubicBezTo>
                    <a:pt x="159" y="174"/>
                    <a:pt x="150" y="164"/>
                    <a:pt x="150" y="153"/>
                  </a:cubicBezTo>
                  <a:cubicBezTo>
                    <a:pt x="150" y="142"/>
                    <a:pt x="159" y="133"/>
                    <a:pt x="171" y="133"/>
                  </a:cubicBezTo>
                  <a:close/>
                  <a:moveTo>
                    <a:pt x="171" y="163"/>
                  </a:moveTo>
                  <a:cubicBezTo>
                    <a:pt x="176" y="163"/>
                    <a:pt x="180" y="158"/>
                    <a:pt x="180" y="153"/>
                  </a:cubicBezTo>
                  <a:cubicBezTo>
                    <a:pt x="180" y="148"/>
                    <a:pt x="176" y="144"/>
                    <a:pt x="171" y="144"/>
                  </a:cubicBezTo>
                  <a:cubicBezTo>
                    <a:pt x="165" y="144"/>
                    <a:pt x="161" y="148"/>
                    <a:pt x="161" y="153"/>
                  </a:cubicBezTo>
                  <a:cubicBezTo>
                    <a:pt x="161" y="158"/>
                    <a:pt x="165" y="163"/>
                    <a:pt x="171" y="1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6"/>
            <p:cNvSpPr>
              <a:spLocks noEditPoints="1"/>
            </p:cNvSpPr>
            <p:nvPr userDrawn="1"/>
          </p:nvSpPr>
          <p:spPr bwMode="auto">
            <a:xfrm rot="5145695">
              <a:off x="9511371" y="649263"/>
              <a:ext cx="706096" cy="578817"/>
            </a:xfrm>
            <a:custGeom>
              <a:avLst/>
              <a:gdLst>
                <a:gd name="T0" fmla="*/ 186 w 197"/>
                <a:gd name="T1" fmla="*/ 92 h 161"/>
                <a:gd name="T2" fmla="*/ 185 w 197"/>
                <a:gd name="T3" fmla="*/ 98 h 161"/>
                <a:gd name="T4" fmla="*/ 173 w 197"/>
                <a:gd name="T5" fmla="*/ 141 h 161"/>
                <a:gd name="T6" fmla="*/ 144 w 197"/>
                <a:gd name="T7" fmla="*/ 161 h 161"/>
                <a:gd name="T8" fmla="*/ 55 w 197"/>
                <a:gd name="T9" fmla="*/ 161 h 161"/>
                <a:gd name="T10" fmla="*/ 26 w 197"/>
                <a:gd name="T11" fmla="*/ 141 h 161"/>
                <a:gd name="T12" fmla="*/ 15 w 197"/>
                <a:gd name="T13" fmla="*/ 98 h 161"/>
                <a:gd name="T14" fmla="*/ 14 w 197"/>
                <a:gd name="T15" fmla="*/ 93 h 161"/>
                <a:gd name="T16" fmla="*/ 0 w 197"/>
                <a:gd name="T17" fmla="*/ 76 h 161"/>
                <a:gd name="T18" fmla="*/ 16 w 197"/>
                <a:gd name="T19" fmla="*/ 61 h 161"/>
                <a:gd name="T20" fmla="*/ 38 w 197"/>
                <a:gd name="T21" fmla="*/ 61 h 161"/>
                <a:gd name="T22" fmla="*/ 38 w 197"/>
                <a:gd name="T23" fmla="*/ 60 h 161"/>
                <a:gd name="T24" fmla="*/ 68 w 197"/>
                <a:gd name="T25" fmla="*/ 7 h 161"/>
                <a:gd name="T26" fmla="*/ 83 w 197"/>
                <a:gd name="T27" fmla="*/ 3 h 161"/>
                <a:gd name="T28" fmla="*/ 87 w 197"/>
                <a:gd name="T29" fmla="*/ 17 h 161"/>
                <a:gd name="T30" fmla="*/ 63 w 197"/>
                <a:gd name="T31" fmla="*/ 61 h 161"/>
                <a:gd name="T32" fmla="*/ 132 w 197"/>
                <a:gd name="T33" fmla="*/ 61 h 161"/>
                <a:gd name="T34" fmla="*/ 108 w 197"/>
                <a:gd name="T35" fmla="*/ 17 h 161"/>
                <a:gd name="T36" fmla="*/ 112 w 197"/>
                <a:gd name="T37" fmla="*/ 3 h 161"/>
                <a:gd name="T38" fmla="*/ 126 w 197"/>
                <a:gd name="T39" fmla="*/ 7 h 161"/>
                <a:gd name="T40" fmla="*/ 156 w 197"/>
                <a:gd name="T41" fmla="*/ 60 h 161"/>
                <a:gd name="T42" fmla="*/ 157 w 197"/>
                <a:gd name="T43" fmla="*/ 61 h 161"/>
                <a:gd name="T44" fmla="*/ 181 w 197"/>
                <a:gd name="T45" fmla="*/ 61 h 161"/>
                <a:gd name="T46" fmla="*/ 197 w 197"/>
                <a:gd name="T47" fmla="*/ 76 h 161"/>
                <a:gd name="T48" fmla="*/ 186 w 197"/>
                <a:gd name="T49" fmla="*/ 92 h 161"/>
                <a:gd name="T50" fmla="*/ 69 w 197"/>
                <a:gd name="T51" fmla="*/ 133 h 161"/>
                <a:gd name="T52" fmla="*/ 60 w 197"/>
                <a:gd name="T53" fmla="*/ 98 h 161"/>
                <a:gd name="T54" fmla="*/ 49 w 197"/>
                <a:gd name="T55" fmla="*/ 92 h 161"/>
                <a:gd name="T56" fmla="*/ 43 w 197"/>
                <a:gd name="T57" fmla="*/ 102 h 161"/>
                <a:gd name="T58" fmla="*/ 53 w 197"/>
                <a:gd name="T59" fmla="*/ 137 h 161"/>
                <a:gd name="T60" fmla="*/ 63 w 197"/>
                <a:gd name="T61" fmla="*/ 143 h 161"/>
                <a:gd name="T62" fmla="*/ 69 w 197"/>
                <a:gd name="T63" fmla="*/ 133 h 161"/>
                <a:gd name="T64" fmla="*/ 107 w 197"/>
                <a:gd name="T65" fmla="*/ 99 h 161"/>
                <a:gd name="T66" fmla="*/ 99 w 197"/>
                <a:gd name="T67" fmla="*/ 91 h 161"/>
                <a:gd name="T68" fmla="*/ 90 w 197"/>
                <a:gd name="T69" fmla="*/ 99 h 161"/>
                <a:gd name="T70" fmla="*/ 90 w 197"/>
                <a:gd name="T71" fmla="*/ 135 h 161"/>
                <a:gd name="T72" fmla="*/ 99 w 197"/>
                <a:gd name="T73" fmla="*/ 143 h 161"/>
                <a:gd name="T74" fmla="*/ 107 w 197"/>
                <a:gd name="T75" fmla="*/ 135 h 161"/>
                <a:gd name="T76" fmla="*/ 107 w 197"/>
                <a:gd name="T77" fmla="*/ 99 h 161"/>
                <a:gd name="T78" fmla="*/ 135 w 197"/>
                <a:gd name="T79" fmla="*/ 143 h 161"/>
                <a:gd name="T80" fmla="*/ 145 w 197"/>
                <a:gd name="T81" fmla="*/ 137 h 161"/>
                <a:gd name="T82" fmla="*/ 155 w 197"/>
                <a:gd name="T83" fmla="*/ 102 h 161"/>
                <a:gd name="T84" fmla="*/ 149 w 197"/>
                <a:gd name="T85" fmla="*/ 92 h 161"/>
                <a:gd name="T86" fmla="*/ 138 w 197"/>
                <a:gd name="T87" fmla="*/ 98 h 161"/>
                <a:gd name="T88" fmla="*/ 128 w 197"/>
                <a:gd name="T89" fmla="*/ 133 h 161"/>
                <a:gd name="T90" fmla="*/ 135 w 197"/>
                <a:gd name="T91" fmla="*/ 143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7" h="161">
                  <a:moveTo>
                    <a:pt x="186" y="92"/>
                  </a:moveTo>
                  <a:cubicBezTo>
                    <a:pt x="186" y="94"/>
                    <a:pt x="186" y="96"/>
                    <a:pt x="185" y="98"/>
                  </a:cubicBezTo>
                  <a:cubicBezTo>
                    <a:pt x="173" y="141"/>
                    <a:pt x="173" y="141"/>
                    <a:pt x="173" y="141"/>
                  </a:cubicBezTo>
                  <a:cubicBezTo>
                    <a:pt x="170" y="153"/>
                    <a:pt x="157" y="161"/>
                    <a:pt x="144" y="161"/>
                  </a:cubicBezTo>
                  <a:cubicBezTo>
                    <a:pt x="55" y="161"/>
                    <a:pt x="55" y="161"/>
                    <a:pt x="55" y="161"/>
                  </a:cubicBezTo>
                  <a:cubicBezTo>
                    <a:pt x="42" y="161"/>
                    <a:pt x="29" y="153"/>
                    <a:pt x="26" y="141"/>
                  </a:cubicBezTo>
                  <a:cubicBezTo>
                    <a:pt x="15" y="98"/>
                    <a:pt x="15" y="98"/>
                    <a:pt x="15" y="98"/>
                  </a:cubicBezTo>
                  <a:cubicBezTo>
                    <a:pt x="14" y="96"/>
                    <a:pt x="14" y="95"/>
                    <a:pt x="14" y="93"/>
                  </a:cubicBezTo>
                  <a:cubicBezTo>
                    <a:pt x="6" y="92"/>
                    <a:pt x="0" y="85"/>
                    <a:pt x="0" y="76"/>
                  </a:cubicBezTo>
                  <a:cubicBezTo>
                    <a:pt x="0" y="67"/>
                    <a:pt x="8" y="61"/>
                    <a:pt x="16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0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71" y="2"/>
                    <a:pt x="78" y="0"/>
                    <a:pt x="83" y="3"/>
                  </a:cubicBezTo>
                  <a:cubicBezTo>
                    <a:pt x="88" y="6"/>
                    <a:pt x="90" y="12"/>
                    <a:pt x="87" y="17"/>
                  </a:cubicBezTo>
                  <a:cubicBezTo>
                    <a:pt x="63" y="61"/>
                    <a:pt x="63" y="61"/>
                    <a:pt x="63" y="61"/>
                  </a:cubicBezTo>
                  <a:cubicBezTo>
                    <a:pt x="132" y="61"/>
                    <a:pt x="132" y="61"/>
                    <a:pt x="132" y="61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5" y="12"/>
                    <a:pt x="107" y="6"/>
                    <a:pt x="112" y="3"/>
                  </a:cubicBezTo>
                  <a:cubicBezTo>
                    <a:pt x="117" y="0"/>
                    <a:pt x="123" y="2"/>
                    <a:pt x="126" y="7"/>
                  </a:cubicBezTo>
                  <a:cubicBezTo>
                    <a:pt x="156" y="60"/>
                    <a:pt x="156" y="60"/>
                    <a:pt x="156" y="60"/>
                  </a:cubicBezTo>
                  <a:cubicBezTo>
                    <a:pt x="156" y="61"/>
                    <a:pt x="156" y="61"/>
                    <a:pt x="157" y="61"/>
                  </a:cubicBezTo>
                  <a:cubicBezTo>
                    <a:pt x="181" y="61"/>
                    <a:pt x="181" y="61"/>
                    <a:pt x="181" y="61"/>
                  </a:cubicBezTo>
                  <a:cubicBezTo>
                    <a:pt x="190" y="61"/>
                    <a:pt x="197" y="67"/>
                    <a:pt x="197" y="76"/>
                  </a:cubicBezTo>
                  <a:cubicBezTo>
                    <a:pt x="197" y="84"/>
                    <a:pt x="192" y="90"/>
                    <a:pt x="186" y="92"/>
                  </a:cubicBezTo>
                  <a:close/>
                  <a:moveTo>
                    <a:pt x="69" y="133"/>
                  </a:moveTo>
                  <a:cubicBezTo>
                    <a:pt x="60" y="98"/>
                    <a:pt x="60" y="98"/>
                    <a:pt x="60" y="98"/>
                  </a:cubicBezTo>
                  <a:cubicBezTo>
                    <a:pt x="58" y="94"/>
                    <a:pt x="54" y="91"/>
                    <a:pt x="49" y="92"/>
                  </a:cubicBezTo>
                  <a:cubicBezTo>
                    <a:pt x="44" y="93"/>
                    <a:pt x="42" y="98"/>
                    <a:pt x="43" y="102"/>
                  </a:cubicBezTo>
                  <a:cubicBezTo>
                    <a:pt x="53" y="137"/>
                    <a:pt x="53" y="137"/>
                    <a:pt x="53" y="137"/>
                  </a:cubicBezTo>
                  <a:cubicBezTo>
                    <a:pt x="54" y="141"/>
                    <a:pt x="59" y="144"/>
                    <a:pt x="63" y="143"/>
                  </a:cubicBezTo>
                  <a:cubicBezTo>
                    <a:pt x="68" y="141"/>
                    <a:pt x="71" y="137"/>
                    <a:pt x="69" y="133"/>
                  </a:cubicBezTo>
                  <a:close/>
                  <a:moveTo>
                    <a:pt x="107" y="99"/>
                  </a:moveTo>
                  <a:cubicBezTo>
                    <a:pt x="107" y="95"/>
                    <a:pt x="103" y="91"/>
                    <a:pt x="99" y="91"/>
                  </a:cubicBezTo>
                  <a:cubicBezTo>
                    <a:pt x="94" y="91"/>
                    <a:pt x="90" y="95"/>
                    <a:pt x="90" y="99"/>
                  </a:cubicBezTo>
                  <a:cubicBezTo>
                    <a:pt x="90" y="135"/>
                    <a:pt x="90" y="135"/>
                    <a:pt x="90" y="135"/>
                  </a:cubicBezTo>
                  <a:cubicBezTo>
                    <a:pt x="90" y="140"/>
                    <a:pt x="94" y="143"/>
                    <a:pt x="99" y="143"/>
                  </a:cubicBezTo>
                  <a:cubicBezTo>
                    <a:pt x="103" y="143"/>
                    <a:pt x="107" y="140"/>
                    <a:pt x="107" y="135"/>
                  </a:cubicBezTo>
                  <a:lnTo>
                    <a:pt x="107" y="99"/>
                  </a:lnTo>
                  <a:close/>
                  <a:moveTo>
                    <a:pt x="135" y="143"/>
                  </a:moveTo>
                  <a:cubicBezTo>
                    <a:pt x="139" y="144"/>
                    <a:pt x="144" y="141"/>
                    <a:pt x="145" y="137"/>
                  </a:cubicBezTo>
                  <a:cubicBezTo>
                    <a:pt x="155" y="102"/>
                    <a:pt x="155" y="102"/>
                    <a:pt x="155" y="102"/>
                  </a:cubicBezTo>
                  <a:cubicBezTo>
                    <a:pt x="156" y="98"/>
                    <a:pt x="154" y="93"/>
                    <a:pt x="149" y="92"/>
                  </a:cubicBezTo>
                  <a:cubicBezTo>
                    <a:pt x="144" y="91"/>
                    <a:pt x="140" y="94"/>
                    <a:pt x="138" y="98"/>
                  </a:cubicBezTo>
                  <a:cubicBezTo>
                    <a:pt x="128" y="133"/>
                    <a:pt x="128" y="133"/>
                    <a:pt x="128" y="133"/>
                  </a:cubicBezTo>
                  <a:cubicBezTo>
                    <a:pt x="127" y="137"/>
                    <a:pt x="130" y="141"/>
                    <a:pt x="135" y="1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Freeform 7"/>
            <p:cNvSpPr>
              <a:spLocks noEditPoints="1"/>
            </p:cNvSpPr>
            <p:nvPr userDrawn="1"/>
          </p:nvSpPr>
          <p:spPr bwMode="auto">
            <a:xfrm rot="20058153">
              <a:off x="8602335" y="2304018"/>
              <a:ext cx="656094" cy="689428"/>
            </a:xfrm>
            <a:custGeom>
              <a:avLst/>
              <a:gdLst>
                <a:gd name="T0" fmla="*/ 164 w 183"/>
                <a:gd name="T1" fmla="*/ 192 h 192"/>
                <a:gd name="T2" fmla="*/ 19 w 183"/>
                <a:gd name="T3" fmla="*/ 192 h 192"/>
                <a:gd name="T4" fmla="*/ 2 w 183"/>
                <a:gd name="T5" fmla="*/ 170 h 192"/>
                <a:gd name="T6" fmla="*/ 18 w 183"/>
                <a:gd name="T7" fmla="*/ 58 h 192"/>
                <a:gd name="T8" fmla="*/ 36 w 183"/>
                <a:gd name="T9" fmla="*/ 44 h 192"/>
                <a:gd name="T10" fmla="*/ 45 w 183"/>
                <a:gd name="T11" fmla="*/ 44 h 192"/>
                <a:gd name="T12" fmla="*/ 91 w 183"/>
                <a:gd name="T13" fmla="*/ 0 h 192"/>
                <a:gd name="T14" fmla="*/ 137 w 183"/>
                <a:gd name="T15" fmla="*/ 44 h 192"/>
                <a:gd name="T16" fmla="*/ 147 w 183"/>
                <a:gd name="T17" fmla="*/ 44 h 192"/>
                <a:gd name="T18" fmla="*/ 165 w 183"/>
                <a:gd name="T19" fmla="*/ 58 h 192"/>
                <a:gd name="T20" fmla="*/ 181 w 183"/>
                <a:gd name="T21" fmla="*/ 170 h 192"/>
                <a:gd name="T22" fmla="*/ 164 w 183"/>
                <a:gd name="T23" fmla="*/ 192 h 192"/>
                <a:gd name="T24" fmla="*/ 39 w 183"/>
                <a:gd name="T25" fmla="*/ 76 h 192"/>
                <a:gd name="T26" fmla="*/ 50 w 183"/>
                <a:gd name="T27" fmla="*/ 88 h 192"/>
                <a:gd name="T28" fmla="*/ 61 w 183"/>
                <a:gd name="T29" fmla="*/ 76 h 192"/>
                <a:gd name="T30" fmla="*/ 50 w 183"/>
                <a:gd name="T31" fmla="*/ 65 h 192"/>
                <a:gd name="T32" fmla="*/ 39 w 183"/>
                <a:gd name="T33" fmla="*/ 76 h 192"/>
                <a:gd name="T34" fmla="*/ 91 w 183"/>
                <a:gd name="T35" fmla="*/ 8 h 192"/>
                <a:gd name="T36" fmla="*/ 52 w 183"/>
                <a:gd name="T37" fmla="*/ 44 h 192"/>
                <a:gd name="T38" fmla="*/ 130 w 183"/>
                <a:gd name="T39" fmla="*/ 44 h 192"/>
                <a:gd name="T40" fmla="*/ 91 w 183"/>
                <a:gd name="T41" fmla="*/ 8 h 192"/>
                <a:gd name="T42" fmla="*/ 134 w 183"/>
                <a:gd name="T43" fmla="*/ 65 h 192"/>
                <a:gd name="T44" fmla="*/ 122 w 183"/>
                <a:gd name="T45" fmla="*/ 76 h 192"/>
                <a:gd name="T46" fmla="*/ 134 w 183"/>
                <a:gd name="T47" fmla="*/ 88 h 192"/>
                <a:gd name="T48" fmla="*/ 145 w 183"/>
                <a:gd name="T49" fmla="*/ 76 h 192"/>
                <a:gd name="T50" fmla="*/ 134 w 183"/>
                <a:gd name="T51" fmla="*/ 65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83" h="192">
                  <a:moveTo>
                    <a:pt x="164" y="192"/>
                  </a:moveTo>
                  <a:cubicBezTo>
                    <a:pt x="19" y="192"/>
                    <a:pt x="19" y="192"/>
                    <a:pt x="19" y="192"/>
                  </a:cubicBezTo>
                  <a:cubicBezTo>
                    <a:pt x="8" y="192"/>
                    <a:pt x="0" y="182"/>
                    <a:pt x="2" y="170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9" y="50"/>
                    <a:pt x="27" y="44"/>
                    <a:pt x="36" y="44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6" y="15"/>
                    <a:pt x="66" y="0"/>
                    <a:pt x="91" y="0"/>
                  </a:cubicBezTo>
                  <a:cubicBezTo>
                    <a:pt x="116" y="0"/>
                    <a:pt x="136" y="15"/>
                    <a:pt x="137" y="44"/>
                  </a:cubicBezTo>
                  <a:cubicBezTo>
                    <a:pt x="147" y="44"/>
                    <a:pt x="147" y="44"/>
                    <a:pt x="147" y="44"/>
                  </a:cubicBezTo>
                  <a:cubicBezTo>
                    <a:pt x="156" y="44"/>
                    <a:pt x="164" y="50"/>
                    <a:pt x="165" y="58"/>
                  </a:cubicBezTo>
                  <a:cubicBezTo>
                    <a:pt x="181" y="170"/>
                    <a:pt x="181" y="170"/>
                    <a:pt x="181" y="170"/>
                  </a:cubicBezTo>
                  <a:cubicBezTo>
                    <a:pt x="183" y="182"/>
                    <a:pt x="175" y="192"/>
                    <a:pt x="164" y="192"/>
                  </a:cubicBezTo>
                  <a:close/>
                  <a:moveTo>
                    <a:pt x="39" y="76"/>
                  </a:moveTo>
                  <a:cubicBezTo>
                    <a:pt x="39" y="82"/>
                    <a:pt x="44" y="88"/>
                    <a:pt x="50" y="88"/>
                  </a:cubicBezTo>
                  <a:cubicBezTo>
                    <a:pt x="56" y="88"/>
                    <a:pt x="61" y="82"/>
                    <a:pt x="61" y="76"/>
                  </a:cubicBezTo>
                  <a:cubicBezTo>
                    <a:pt x="61" y="70"/>
                    <a:pt x="56" y="65"/>
                    <a:pt x="50" y="65"/>
                  </a:cubicBezTo>
                  <a:cubicBezTo>
                    <a:pt x="44" y="65"/>
                    <a:pt x="39" y="70"/>
                    <a:pt x="39" y="76"/>
                  </a:cubicBezTo>
                  <a:close/>
                  <a:moveTo>
                    <a:pt x="91" y="8"/>
                  </a:moveTo>
                  <a:cubicBezTo>
                    <a:pt x="70" y="8"/>
                    <a:pt x="54" y="20"/>
                    <a:pt x="52" y="44"/>
                  </a:cubicBezTo>
                  <a:cubicBezTo>
                    <a:pt x="130" y="44"/>
                    <a:pt x="130" y="44"/>
                    <a:pt x="130" y="44"/>
                  </a:cubicBezTo>
                  <a:cubicBezTo>
                    <a:pt x="129" y="20"/>
                    <a:pt x="112" y="8"/>
                    <a:pt x="91" y="8"/>
                  </a:cubicBezTo>
                  <a:close/>
                  <a:moveTo>
                    <a:pt x="134" y="65"/>
                  </a:moveTo>
                  <a:cubicBezTo>
                    <a:pt x="128" y="65"/>
                    <a:pt x="122" y="70"/>
                    <a:pt x="122" y="76"/>
                  </a:cubicBezTo>
                  <a:cubicBezTo>
                    <a:pt x="122" y="82"/>
                    <a:pt x="128" y="88"/>
                    <a:pt x="134" y="88"/>
                  </a:cubicBezTo>
                  <a:cubicBezTo>
                    <a:pt x="140" y="88"/>
                    <a:pt x="145" y="82"/>
                    <a:pt x="145" y="76"/>
                  </a:cubicBezTo>
                  <a:cubicBezTo>
                    <a:pt x="145" y="70"/>
                    <a:pt x="140" y="65"/>
                    <a:pt x="134" y="6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" name="Freeform 8"/>
            <p:cNvSpPr>
              <a:spLocks noEditPoints="1"/>
            </p:cNvSpPr>
            <p:nvPr userDrawn="1"/>
          </p:nvSpPr>
          <p:spPr bwMode="auto">
            <a:xfrm rot="1164480">
              <a:off x="10406806" y="263362"/>
              <a:ext cx="687913" cy="663670"/>
            </a:xfrm>
            <a:custGeom>
              <a:avLst/>
              <a:gdLst>
                <a:gd name="T0" fmla="*/ 165 w 192"/>
                <a:gd name="T1" fmla="*/ 65 h 185"/>
                <a:gd name="T2" fmla="*/ 192 w 192"/>
                <a:gd name="T3" fmla="*/ 137 h 185"/>
                <a:gd name="T4" fmla="*/ 0 w 192"/>
                <a:gd name="T5" fmla="*/ 185 h 185"/>
                <a:gd name="T6" fmla="*/ 11 w 192"/>
                <a:gd name="T7" fmla="*/ 137 h 185"/>
                <a:gd name="T8" fmla="*/ 43 w 192"/>
                <a:gd name="T9" fmla="*/ 49 h 185"/>
                <a:gd name="T10" fmla="*/ 105 w 192"/>
                <a:gd name="T11" fmla="*/ 49 h 185"/>
                <a:gd name="T12" fmla="*/ 112 w 192"/>
                <a:gd name="T13" fmla="*/ 36 h 185"/>
                <a:gd name="T14" fmla="*/ 83 w 192"/>
                <a:gd name="T15" fmla="*/ 0 h 185"/>
                <a:gd name="T16" fmla="*/ 164 w 192"/>
                <a:gd name="T17" fmla="*/ 36 h 185"/>
                <a:gd name="T18" fmla="*/ 136 w 192"/>
                <a:gd name="T19" fmla="*/ 49 h 185"/>
                <a:gd name="T20" fmla="*/ 148 w 192"/>
                <a:gd name="T21" fmla="*/ 28 h 185"/>
                <a:gd name="T22" fmla="*/ 100 w 192"/>
                <a:gd name="T23" fmla="*/ 9 h 185"/>
                <a:gd name="T24" fmla="*/ 148 w 192"/>
                <a:gd name="T25" fmla="*/ 28 h 185"/>
                <a:gd name="T26" fmla="*/ 148 w 192"/>
                <a:gd name="T27" fmla="*/ 104 h 185"/>
                <a:gd name="T28" fmla="*/ 136 w 192"/>
                <a:gd name="T29" fmla="*/ 92 h 185"/>
                <a:gd name="T30" fmla="*/ 136 w 192"/>
                <a:gd name="T31" fmla="*/ 116 h 185"/>
                <a:gd name="T32" fmla="*/ 148 w 192"/>
                <a:gd name="T33" fmla="*/ 128 h 185"/>
                <a:gd name="T34" fmla="*/ 136 w 192"/>
                <a:gd name="T35" fmla="*/ 116 h 185"/>
                <a:gd name="T36" fmla="*/ 124 w 192"/>
                <a:gd name="T37" fmla="*/ 104 h 185"/>
                <a:gd name="T38" fmla="*/ 112 w 192"/>
                <a:gd name="T39" fmla="*/ 92 h 185"/>
                <a:gd name="T40" fmla="*/ 112 w 192"/>
                <a:gd name="T41" fmla="*/ 116 h 185"/>
                <a:gd name="T42" fmla="*/ 124 w 192"/>
                <a:gd name="T43" fmla="*/ 128 h 185"/>
                <a:gd name="T44" fmla="*/ 112 w 192"/>
                <a:gd name="T45" fmla="*/ 116 h 185"/>
                <a:gd name="T46" fmla="*/ 124 w 192"/>
                <a:gd name="T47" fmla="*/ 80 h 185"/>
                <a:gd name="T48" fmla="*/ 112 w 192"/>
                <a:gd name="T49" fmla="*/ 68 h 185"/>
                <a:gd name="T50" fmla="*/ 136 w 192"/>
                <a:gd name="T51" fmla="*/ 68 h 185"/>
                <a:gd name="T52" fmla="*/ 148 w 192"/>
                <a:gd name="T53" fmla="*/ 80 h 185"/>
                <a:gd name="T54" fmla="*/ 136 w 192"/>
                <a:gd name="T55" fmla="*/ 68 h 185"/>
                <a:gd name="T56" fmla="*/ 12 w 192"/>
                <a:gd name="T57" fmla="*/ 168 h 185"/>
                <a:gd name="T58" fmla="*/ 179 w 192"/>
                <a:gd name="T59" fmla="*/ 148 h 185"/>
                <a:gd name="T60" fmla="*/ 96 w 192"/>
                <a:gd name="T61" fmla="*/ 68 h 185"/>
                <a:gd name="T62" fmla="*/ 36 w 192"/>
                <a:gd name="T63" fmla="*/ 96 h 185"/>
                <a:gd name="T64" fmla="*/ 96 w 192"/>
                <a:gd name="T65" fmla="*/ 68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2" h="185">
                  <a:moveTo>
                    <a:pt x="147" y="49"/>
                  </a:moveTo>
                  <a:cubicBezTo>
                    <a:pt x="157" y="49"/>
                    <a:pt x="165" y="57"/>
                    <a:pt x="165" y="65"/>
                  </a:cubicBezTo>
                  <a:cubicBezTo>
                    <a:pt x="180" y="137"/>
                    <a:pt x="180" y="137"/>
                    <a:pt x="180" y="137"/>
                  </a:cubicBezTo>
                  <a:cubicBezTo>
                    <a:pt x="192" y="137"/>
                    <a:pt x="192" y="137"/>
                    <a:pt x="192" y="137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11" y="137"/>
                    <a:pt x="11" y="137"/>
                    <a:pt x="11" y="137"/>
                  </a:cubicBezTo>
                  <a:cubicBezTo>
                    <a:pt x="25" y="65"/>
                    <a:pt x="25" y="65"/>
                    <a:pt x="25" y="65"/>
                  </a:cubicBezTo>
                  <a:cubicBezTo>
                    <a:pt x="25" y="57"/>
                    <a:pt x="33" y="49"/>
                    <a:pt x="43" y="49"/>
                  </a:cubicBezTo>
                  <a:cubicBezTo>
                    <a:pt x="43" y="49"/>
                    <a:pt x="70" y="49"/>
                    <a:pt x="95" y="49"/>
                  </a:cubicBezTo>
                  <a:cubicBezTo>
                    <a:pt x="98" y="49"/>
                    <a:pt x="101" y="49"/>
                    <a:pt x="105" y="49"/>
                  </a:cubicBezTo>
                  <a:cubicBezTo>
                    <a:pt x="107" y="49"/>
                    <a:pt x="110" y="49"/>
                    <a:pt x="112" y="49"/>
                  </a:cubicBezTo>
                  <a:cubicBezTo>
                    <a:pt x="112" y="36"/>
                    <a:pt x="112" y="36"/>
                    <a:pt x="112" y="36"/>
                  </a:cubicBezTo>
                  <a:cubicBezTo>
                    <a:pt x="83" y="36"/>
                    <a:pt x="83" y="36"/>
                    <a:pt x="83" y="36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64" y="36"/>
                    <a:pt x="164" y="36"/>
                    <a:pt x="164" y="36"/>
                  </a:cubicBezTo>
                  <a:cubicBezTo>
                    <a:pt x="136" y="36"/>
                    <a:pt x="136" y="36"/>
                    <a:pt x="136" y="36"/>
                  </a:cubicBezTo>
                  <a:cubicBezTo>
                    <a:pt x="136" y="49"/>
                    <a:pt x="136" y="49"/>
                    <a:pt x="136" y="49"/>
                  </a:cubicBezTo>
                  <a:cubicBezTo>
                    <a:pt x="142" y="49"/>
                    <a:pt x="147" y="49"/>
                    <a:pt x="147" y="49"/>
                  </a:cubicBezTo>
                  <a:close/>
                  <a:moveTo>
                    <a:pt x="148" y="28"/>
                  </a:moveTo>
                  <a:cubicBezTo>
                    <a:pt x="148" y="9"/>
                    <a:pt x="148" y="9"/>
                    <a:pt x="148" y="9"/>
                  </a:cubicBezTo>
                  <a:cubicBezTo>
                    <a:pt x="100" y="9"/>
                    <a:pt x="100" y="9"/>
                    <a:pt x="100" y="9"/>
                  </a:cubicBezTo>
                  <a:cubicBezTo>
                    <a:pt x="100" y="28"/>
                    <a:pt x="100" y="28"/>
                    <a:pt x="100" y="28"/>
                  </a:cubicBezTo>
                  <a:lnTo>
                    <a:pt x="148" y="28"/>
                  </a:lnTo>
                  <a:close/>
                  <a:moveTo>
                    <a:pt x="136" y="104"/>
                  </a:moveTo>
                  <a:cubicBezTo>
                    <a:pt x="148" y="104"/>
                    <a:pt x="148" y="104"/>
                    <a:pt x="148" y="104"/>
                  </a:cubicBezTo>
                  <a:cubicBezTo>
                    <a:pt x="148" y="92"/>
                    <a:pt x="148" y="92"/>
                    <a:pt x="148" y="92"/>
                  </a:cubicBezTo>
                  <a:cubicBezTo>
                    <a:pt x="136" y="92"/>
                    <a:pt x="136" y="92"/>
                    <a:pt x="136" y="92"/>
                  </a:cubicBezTo>
                  <a:lnTo>
                    <a:pt x="136" y="104"/>
                  </a:lnTo>
                  <a:close/>
                  <a:moveTo>
                    <a:pt x="136" y="116"/>
                  </a:moveTo>
                  <a:cubicBezTo>
                    <a:pt x="136" y="128"/>
                    <a:pt x="136" y="128"/>
                    <a:pt x="136" y="128"/>
                  </a:cubicBezTo>
                  <a:cubicBezTo>
                    <a:pt x="140" y="128"/>
                    <a:pt x="142" y="128"/>
                    <a:pt x="148" y="128"/>
                  </a:cubicBezTo>
                  <a:cubicBezTo>
                    <a:pt x="148" y="116"/>
                    <a:pt x="148" y="116"/>
                    <a:pt x="148" y="116"/>
                  </a:cubicBezTo>
                  <a:lnTo>
                    <a:pt x="136" y="116"/>
                  </a:lnTo>
                  <a:close/>
                  <a:moveTo>
                    <a:pt x="112" y="104"/>
                  </a:moveTo>
                  <a:cubicBezTo>
                    <a:pt x="124" y="104"/>
                    <a:pt x="124" y="104"/>
                    <a:pt x="124" y="104"/>
                  </a:cubicBezTo>
                  <a:cubicBezTo>
                    <a:pt x="124" y="92"/>
                    <a:pt x="124" y="92"/>
                    <a:pt x="124" y="92"/>
                  </a:cubicBezTo>
                  <a:cubicBezTo>
                    <a:pt x="112" y="92"/>
                    <a:pt x="112" y="92"/>
                    <a:pt x="112" y="92"/>
                  </a:cubicBezTo>
                  <a:lnTo>
                    <a:pt x="112" y="104"/>
                  </a:lnTo>
                  <a:close/>
                  <a:moveTo>
                    <a:pt x="112" y="116"/>
                  </a:moveTo>
                  <a:cubicBezTo>
                    <a:pt x="112" y="128"/>
                    <a:pt x="112" y="128"/>
                    <a:pt x="112" y="128"/>
                  </a:cubicBezTo>
                  <a:cubicBezTo>
                    <a:pt x="117" y="128"/>
                    <a:pt x="120" y="128"/>
                    <a:pt x="124" y="128"/>
                  </a:cubicBezTo>
                  <a:cubicBezTo>
                    <a:pt x="124" y="116"/>
                    <a:pt x="124" y="116"/>
                    <a:pt x="124" y="116"/>
                  </a:cubicBezTo>
                  <a:lnTo>
                    <a:pt x="112" y="116"/>
                  </a:lnTo>
                  <a:close/>
                  <a:moveTo>
                    <a:pt x="112" y="80"/>
                  </a:moveTo>
                  <a:cubicBezTo>
                    <a:pt x="124" y="80"/>
                    <a:pt x="124" y="80"/>
                    <a:pt x="124" y="80"/>
                  </a:cubicBezTo>
                  <a:cubicBezTo>
                    <a:pt x="124" y="68"/>
                    <a:pt x="124" y="68"/>
                    <a:pt x="124" y="68"/>
                  </a:cubicBezTo>
                  <a:cubicBezTo>
                    <a:pt x="120" y="68"/>
                    <a:pt x="117" y="68"/>
                    <a:pt x="112" y="68"/>
                  </a:cubicBezTo>
                  <a:lnTo>
                    <a:pt x="112" y="80"/>
                  </a:lnTo>
                  <a:close/>
                  <a:moveTo>
                    <a:pt x="136" y="68"/>
                  </a:moveTo>
                  <a:cubicBezTo>
                    <a:pt x="136" y="80"/>
                    <a:pt x="136" y="80"/>
                    <a:pt x="136" y="80"/>
                  </a:cubicBezTo>
                  <a:cubicBezTo>
                    <a:pt x="148" y="80"/>
                    <a:pt x="148" y="80"/>
                    <a:pt x="148" y="80"/>
                  </a:cubicBezTo>
                  <a:cubicBezTo>
                    <a:pt x="148" y="68"/>
                    <a:pt x="148" y="68"/>
                    <a:pt x="148" y="68"/>
                  </a:cubicBezTo>
                  <a:cubicBezTo>
                    <a:pt x="138" y="68"/>
                    <a:pt x="142" y="68"/>
                    <a:pt x="136" y="68"/>
                  </a:cubicBezTo>
                  <a:close/>
                  <a:moveTo>
                    <a:pt x="12" y="148"/>
                  </a:moveTo>
                  <a:cubicBezTo>
                    <a:pt x="12" y="168"/>
                    <a:pt x="12" y="168"/>
                    <a:pt x="12" y="168"/>
                  </a:cubicBezTo>
                  <a:cubicBezTo>
                    <a:pt x="179" y="168"/>
                    <a:pt x="179" y="168"/>
                    <a:pt x="179" y="168"/>
                  </a:cubicBezTo>
                  <a:cubicBezTo>
                    <a:pt x="179" y="148"/>
                    <a:pt x="179" y="148"/>
                    <a:pt x="179" y="148"/>
                  </a:cubicBezTo>
                  <a:lnTo>
                    <a:pt x="12" y="148"/>
                  </a:lnTo>
                  <a:close/>
                  <a:moveTo>
                    <a:pt x="96" y="68"/>
                  </a:moveTo>
                  <a:cubicBezTo>
                    <a:pt x="57" y="68"/>
                    <a:pt x="52" y="68"/>
                    <a:pt x="36" y="68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51" y="96"/>
                    <a:pt x="75" y="96"/>
                    <a:pt x="96" y="96"/>
                  </a:cubicBezTo>
                  <a:lnTo>
                    <a:pt x="96" y="6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" name="Freeform 10"/>
            <p:cNvSpPr>
              <a:spLocks noEditPoints="1"/>
            </p:cNvSpPr>
            <p:nvPr userDrawn="1"/>
          </p:nvSpPr>
          <p:spPr bwMode="auto">
            <a:xfrm rot="18356885">
              <a:off x="9404329" y="4625340"/>
              <a:ext cx="540937" cy="718218"/>
            </a:xfrm>
            <a:custGeom>
              <a:avLst/>
              <a:gdLst>
                <a:gd name="T0" fmla="*/ 9 w 151"/>
                <a:gd name="T1" fmla="*/ 0 h 200"/>
                <a:gd name="T2" fmla="*/ 0 w 151"/>
                <a:gd name="T3" fmla="*/ 191 h 200"/>
                <a:gd name="T4" fmla="*/ 142 w 151"/>
                <a:gd name="T5" fmla="*/ 200 h 200"/>
                <a:gd name="T6" fmla="*/ 151 w 151"/>
                <a:gd name="T7" fmla="*/ 10 h 200"/>
                <a:gd name="T8" fmla="*/ 50 w 151"/>
                <a:gd name="T9" fmla="*/ 161 h 200"/>
                <a:gd name="T10" fmla="*/ 29 w 151"/>
                <a:gd name="T11" fmla="*/ 165 h 200"/>
                <a:gd name="T12" fmla="*/ 24 w 151"/>
                <a:gd name="T13" fmla="*/ 152 h 200"/>
                <a:gd name="T14" fmla="*/ 46 w 151"/>
                <a:gd name="T15" fmla="*/ 148 h 200"/>
                <a:gd name="T16" fmla="*/ 50 w 151"/>
                <a:gd name="T17" fmla="*/ 161 h 200"/>
                <a:gd name="T18" fmla="*/ 46 w 151"/>
                <a:gd name="T19" fmla="*/ 137 h 200"/>
                <a:gd name="T20" fmla="*/ 24 w 151"/>
                <a:gd name="T21" fmla="*/ 133 h 200"/>
                <a:gd name="T22" fmla="*/ 29 w 151"/>
                <a:gd name="T23" fmla="*/ 120 h 200"/>
                <a:gd name="T24" fmla="*/ 50 w 151"/>
                <a:gd name="T25" fmla="*/ 124 h 200"/>
                <a:gd name="T26" fmla="*/ 50 w 151"/>
                <a:gd name="T27" fmla="*/ 105 h 200"/>
                <a:gd name="T28" fmla="*/ 29 w 151"/>
                <a:gd name="T29" fmla="*/ 109 h 200"/>
                <a:gd name="T30" fmla="*/ 24 w 151"/>
                <a:gd name="T31" fmla="*/ 96 h 200"/>
                <a:gd name="T32" fmla="*/ 46 w 151"/>
                <a:gd name="T33" fmla="*/ 92 h 200"/>
                <a:gd name="T34" fmla="*/ 50 w 151"/>
                <a:gd name="T35" fmla="*/ 105 h 200"/>
                <a:gd name="T36" fmla="*/ 83 w 151"/>
                <a:gd name="T37" fmla="*/ 165 h 200"/>
                <a:gd name="T38" fmla="*/ 63 w 151"/>
                <a:gd name="T39" fmla="*/ 161 h 200"/>
                <a:gd name="T40" fmla="*/ 67 w 151"/>
                <a:gd name="T41" fmla="*/ 148 h 200"/>
                <a:gd name="T42" fmla="*/ 88 w 151"/>
                <a:gd name="T43" fmla="*/ 152 h 200"/>
                <a:gd name="T44" fmla="*/ 88 w 151"/>
                <a:gd name="T45" fmla="*/ 133 h 200"/>
                <a:gd name="T46" fmla="*/ 67 w 151"/>
                <a:gd name="T47" fmla="*/ 137 h 200"/>
                <a:gd name="T48" fmla="*/ 63 w 151"/>
                <a:gd name="T49" fmla="*/ 124 h 200"/>
                <a:gd name="T50" fmla="*/ 83 w 151"/>
                <a:gd name="T51" fmla="*/ 120 h 200"/>
                <a:gd name="T52" fmla="*/ 88 w 151"/>
                <a:gd name="T53" fmla="*/ 133 h 200"/>
                <a:gd name="T54" fmla="*/ 83 w 151"/>
                <a:gd name="T55" fmla="*/ 109 h 200"/>
                <a:gd name="T56" fmla="*/ 63 w 151"/>
                <a:gd name="T57" fmla="*/ 105 h 200"/>
                <a:gd name="T58" fmla="*/ 67 w 151"/>
                <a:gd name="T59" fmla="*/ 92 h 200"/>
                <a:gd name="T60" fmla="*/ 88 w 151"/>
                <a:gd name="T61" fmla="*/ 96 h 200"/>
                <a:gd name="T62" fmla="*/ 128 w 151"/>
                <a:gd name="T63" fmla="*/ 161 h 200"/>
                <a:gd name="T64" fmla="*/ 104 w 151"/>
                <a:gd name="T65" fmla="*/ 164 h 200"/>
                <a:gd name="T66" fmla="*/ 99 w 151"/>
                <a:gd name="T67" fmla="*/ 152 h 200"/>
                <a:gd name="T68" fmla="*/ 123 w 151"/>
                <a:gd name="T69" fmla="*/ 148 h 200"/>
                <a:gd name="T70" fmla="*/ 128 w 151"/>
                <a:gd name="T71" fmla="*/ 161 h 200"/>
                <a:gd name="T72" fmla="*/ 123 w 151"/>
                <a:gd name="T73" fmla="*/ 136 h 200"/>
                <a:gd name="T74" fmla="*/ 99 w 151"/>
                <a:gd name="T75" fmla="*/ 133 h 200"/>
                <a:gd name="T76" fmla="*/ 104 w 151"/>
                <a:gd name="T77" fmla="*/ 120 h 200"/>
                <a:gd name="T78" fmla="*/ 128 w 151"/>
                <a:gd name="T79" fmla="*/ 124 h 200"/>
                <a:gd name="T80" fmla="*/ 128 w 151"/>
                <a:gd name="T81" fmla="*/ 105 h 200"/>
                <a:gd name="T82" fmla="*/ 104 w 151"/>
                <a:gd name="T83" fmla="*/ 108 h 200"/>
                <a:gd name="T84" fmla="*/ 99 w 151"/>
                <a:gd name="T85" fmla="*/ 96 h 200"/>
                <a:gd name="T86" fmla="*/ 123 w 151"/>
                <a:gd name="T87" fmla="*/ 92 h 200"/>
                <a:gd name="T88" fmla="*/ 128 w 151"/>
                <a:gd name="T89" fmla="*/ 105 h 200"/>
                <a:gd name="T90" fmla="*/ 103 w 151"/>
                <a:gd name="T91" fmla="*/ 72 h 200"/>
                <a:gd name="T92" fmla="*/ 103 w 151"/>
                <a:gd name="T93" fmla="*/ 56 h 200"/>
                <a:gd name="T94" fmla="*/ 130 w 151"/>
                <a:gd name="T95" fmla="*/ 63 h 200"/>
                <a:gd name="T96" fmla="*/ 136 w 151"/>
                <a:gd name="T97" fmla="*/ 42 h 200"/>
                <a:gd name="T98" fmla="*/ 22 w 151"/>
                <a:gd name="T99" fmla="*/ 48 h 200"/>
                <a:gd name="T100" fmla="*/ 16 w 151"/>
                <a:gd name="T101" fmla="*/ 23 h 200"/>
                <a:gd name="T102" fmla="*/ 129 w 151"/>
                <a:gd name="T103" fmla="*/ 16 h 200"/>
                <a:gd name="T104" fmla="*/ 136 w 151"/>
                <a:gd name="T105" fmla="*/ 42 h 200"/>
                <a:gd name="T106" fmla="*/ 120 w 151"/>
                <a:gd name="T107" fmla="*/ 23 h 200"/>
                <a:gd name="T108" fmla="*/ 124 w 151"/>
                <a:gd name="T109" fmla="*/ 45 h 200"/>
                <a:gd name="T110" fmla="*/ 127 w 151"/>
                <a:gd name="T111" fmla="*/ 23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1" h="200">
                  <a:moveTo>
                    <a:pt x="142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96"/>
                    <a:pt x="4" y="200"/>
                    <a:pt x="9" y="200"/>
                  </a:cubicBezTo>
                  <a:cubicBezTo>
                    <a:pt x="142" y="200"/>
                    <a:pt x="142" y="200"/>
                    <a:pt x="142" y="200"/>
                  </a:cubicBezTo>
                  <a:cubicBezTo>
                    <a:pt x="147" y="200"/>
                    <a:pt x="151" y="196"/>
                    <a:pt x="151" y="191"/>
                  </a:cubicBezTo>
                  <a:cubicBezTo>
                    <a:pt x="151" y="10"/>
                    <a:pt x="151" y="10"/>
                    <a:pt x="151" y="10"/>
                  </a:cubicBezTo>
                  <a:cubicBezTo>
                    <a:pt x="151" y="4"/>
                    <a:pt x="147" y="0"/>
                    <a:pt x="142" y="0"/>
                  </a:cubicBezTo>
                  <a:close/>
                  <a:moveTo>
                    <a:pt x="50" y="161"/>
                  </a:moveTo>
                  <a:cubicBezTo>
                    <a:pt x="50" y="163"/>
                    <a:pt x="48" y="165"/>
                    <a:pt x="46" y="165"/>
                  </a:cubicBezTo>
                  <a:cubicBezTo>
                    <a:pt x="29" y="165"/>
                    <a:pt x="29" y="165"/>
                    <a:pt x="29" y="165"/>
                  </a:cubicBezTo>
                  <a:cubicBezTo>
                    <a:pt x="26" y="165"/>
                    <a:pt x="24" y="163"/>
                    <a:pt x="24" y="161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4" y="150"/>
                    <a:pt x="26" y="148"/>
                    <a:pt x="29" y="148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8" y="148"/>
                    <a:pt x="50" y="150"/>
                    <a:pt x="50" y="152"/>
                  </a:cubicBezTo>
                  <a:lnTo>
                    <a:pt x="50" y="161"/>
                  </a:lnTo>
                  <a:close/>
                  <a:moveTo>
                    <a:pt x="50" y="133"/>
                  </a:moveTo>
                  <a:cubicBezTo>
                    <a:pt x="50" y="135"/>
                    <a:pt x="48" y="137"/>
                    <a:pt x="46" y="137"/>
                  </a:cubicBezTo>
                  <a:cubicBezTo>
                    <a:pt x="29" y="137"/>
                    <a:pt x="29" y="137"/>
                    <a:pt x="29" y="137"/>
                  </a:cubicBezTo>
                  <a:cubicBezTo>
                    <a:pt x="26" y="137"/>
                    <a:pt x="24" y="135"/>
                    <a:pt x="24" y="133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4" y="122"/>
                    <a:pt x="26" y="120"/>
                    <a:pt x="29" y="120"/>
                  </a:cubicBezTo>
                  <a:cubicBezTo>
                    <a:pt x="46" y="120"/>
                    <a:pt x="46" y="120"/>
                    <a:pt x="46" y="120"/>
                  </a:cubicBezTo>
                  <a:cubicBezTo>
                    <a:pt x="48" y="120"/>
                    <a:pt x="50" y="122"/>
                    <a:pt x="50" y="124"/>
                  </a:cubicBezTo>
                  <a:lnTo>
                    <a:pt x="50" y="133"/>
                  </a:lnTo>
                  <a:close/>
                  <a:moveTo>
                    <a:pt x="50" y="105"/>
                  </a:moveTo>
                  <a:cubicBezTo>
                    <a:pt x="50" y="107"/>
                    <a:pt x="48" y="109"/>
                    <a:pt x="46" y="109"/>
                  </a:cubicBezTo>
                  <a:cubicBezTo>
                    <a:pt x="29" y="109"/>
                    <a:pt x="29" y="109"/>
                    <a:pt x="29" y="109"/>
                  </a:cubicBezTo>
                  <a:cubicBezTo>
                    <a:pt x="26" y="109"/>
                    <a:pt x="24" y="107"/>
                    <a:pt x="24" y="105"/>
                  </a:cubicBezTo>
                  <a:cubicBezTo>
                    <a:pt x="24" y="96"/>
                    <a:pt x="24" y="96"/>
                    <a:pt x="24" y="96"/>
                  </a:cubicBezTo>
                  <a:cubicBezTo>
                    <a:pt x="24" y="94"/>
                    <a:pt x="26" y="92"/>
                    <a:pt x="29" y="92"/>
                  </a:cubicBezTo>
                  <a:cubicBezTo>
                    <a:pt x="46" y="92"/>
                    <a:pt x="46" y="92"/>
                    <a:pt x="46" y="92"/>
                  </a:cubicBezTo>
                  <a:cubicBezTo>
                    <a:pt x="48" y="92"/>
                    <a:pt x="50" y="94"/>
                    <a:pt x="50" y="96"/>
                  </a:cubicBezTo>
                  <a:lnTo>
                    <a:pt x="50" y="105"/>
                  </a:lnTo>
                  <a:close/>
                  <a:moveTo>
                    <a:pt x="88" y="161"/>
                  </a:moveTo>
                  <a:cubicBezTo>
                    <a:pt x="88" y="163"/>
                    <a:pt x="86" y="165"/>
                    <a:pt x="83" y="165"/>
                  </a:cubicBezTo>
                  <a:cubicBezTo>
                    <a:pt x="67" y="165"/>
                    <a:pt x="67" y="165"/>
                    <a:pt x="67" y="165"/>
                  </a:cubicBezTo>
                  <a:cubicBezTo>
                    <a:pt x="65" y="165"/>
                    <a:pt x="63" y="163"/>
                    <a:pt x="63" y="161"/>
                  </a:cubicBezTo>
                  <a:cubicBezTo>
                    <a:pt x="63" y="152"/>
                    <a:pt x="63" y="152"/>
                    <a:pt x="63" y="152"/>
                  </a:cubicBezTo>
                  <a:cubicBezTo>
                    <a:pt x="63" y="150"/>
                    <a:pt x="65" y="148"/>
                    <a:pt x="67" y="148"/>
                  </a:cubicBezTo>
                  <a:cubicBezTo>
                    <a:pt x="83" y="148"/>
                    <a:pt x="83" y="148"/>
                    <a:pt x="83" y="148"/>
                  </a:cubicBezTo>
                  <a:cubicBezTo>
                    <a:pt x="86" y="148"/>
                    <a:pt x="88" y="150"/>
                    <a:pt x="88" y="152"/>
                  </a:cubicBezTo>
                  <a:lnTo>
                    <a:pt x="88" y="161"/>
                  </a:lnTo>
                  <a:close/>
                  <a:moveTo>
                    <a:pt x="88" y="133"/>
                  </a:moveTo>
                  <a:cubicBezTo>
                    <a:pt x="88" y="135"/>
                    <a:pt x="86" y="137"/>
                    <a:pt x="83" y="137"/>
                  </a:cubicBezTo>
                  <a:cubicBezTo>
                    <a:pt x="67" y="137"/>
                    <a:pt x="67" y="137"/>
                    <a:pt x="67" y="137"/>
                  </a:cubicBezTo>
                  <a:cubicBezTo>
                    <a:pt x="65" y="137"/>
                    <a:pt x="63" y="135"/>
                    <a:pt x="63" y="133"/>
                  </a:cubicBezTo>
                  <a:cubicBezTo>
                    <a:pt x="63" y="124"/>
                    <a:pt x="63" y="124"/>
                    <a:pt x="63" y="124"/>
                  </a:cubicBezTo>
                  <a:cubicBezTo>
                    <a:pt x="63" y="122"/>
                    <a:pt x="65" y="120"/>
                    <a:pt x="67" y="120"/>
                  </a:cubicBezTo>
                  <a:cubicBezTo>
                    <a:pt x="83" y="120"/>
                    <a:pt x="83" y="120"/>
                    <a:pt x="83" y="120"/>
                  </a:cubicBezTo>
                  <a:cubicBezTo>
                    <a:pt x="86" y="120"/>
                    <a:pt x="88" y="122"/>
                    <a:pt x="88" y="124"/>
                  </a:cubicBezTo>
                  <a:lnTo>
                    <a:pt x="88" y="133"/>
                  </a:lnTo>
                  <a:close/>
                  <a:moveTo>
                    <a:pt x="88" y="105"/>
                  </a:moveTo>
                  <a:cubicBezTo>
                    <a:pt x="88" y="107"/>
                    <a:pt x="86" y="109"/>
                    <a:pt x="83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5" y="109"/>
                    <a:pt x="63" y="107"/>
                    <a:pt x="63" y="105"/>
                  </a:cubicBezTo>
                  <a:cubicBezTo>
                    <a:pt x="63" y="96"/>
                    <a:pt x="63" y="96"/>
                    <a:pt x="63" y="96"/>
                  </a:cubicBezTo>
                  <a:cubicBezTo>
                    <a:pt x="63" y="94"/>
                    <a:pt x="65" y="92"/>
                    <a:pt x="67" y="92"/>
                  </a:cubicBezTo>
                  <a:cubicBezTo>
                    <a:pt x="83" y="92"/>
                    <a:pt x="83" y="92"/>
                    <a:pt x="83" y="92"/>
                  </a:cubicBezTo>
                  <a:cubicBezTo>
                    <a:pt x="86" y="92"/>
                    <a:pt x="88" y="94"/>
                    <a:pt x="88" y="96"/>
                  </a:cubicBezTo>
                  <a:lnTo>
                    <a:pt x="88" y="105"/>
                  </a:lnTo>
                  <a:close/>
                  <a:moveTo>
                    <a:pt x="128" y="161"/>
                  </a:moveTo>
                  <a:cubicBezTo>
                    <a:pt x="128" y="163"/>
                    <a:pt x="125" y="164"/>
                    <a:pt x="123" y="164"/>
                  </a:cubicBezTo>
                  <a:cubicBezTo>
                    <a:pt x="104" y="164"/>
                    <a:pt x="104" y="164"/>
                    <a:pt x="104" y="164"/>
                  </a:cubicBezTo>
                  <a:cubicBezTo>
                    <a:pt x="102" y="164"/>
                    <a:pt x="99" y="163"/>
                    <a:pt x="99" y="161"/>
                  </a:cubicBezTo>
                  <a:cubicBezTo>
                    <a:pt x="99" y="152"/>
                    <a:pt x="99" y="152"/>
                    <a:pt x="99" y="152"/>
                  </a:cubicBezTo>
                  <a:cubicBezTo>
                    <a:pt x="99" y="150"/>
                    <a:pt x="102" y="148"/>
                    <a:pt x="104" y="148"/>
                  </a:cubicBezTo>
                  <a:cubicBezTo>
                    <a:pt x="123" y="148"/>
                    <a:pt x="123" y="148"/>
                    <a:pt x="123" y="148"/>
                  </a:cubicBezTo>
                  <a:cubicBezTo>
                    <a:pt x="125" y="148"/>
                    <a:pt x="128" y="150"/>
                    <a:pt x="128" y="152"/>
                  </a:cubicBezTo>
                  <a:lnTo>
                    <a:pt x="128" y="161"/>
                  </a:lnTo>
                  <a:close/>
                  <a:moveTo>
                    <a:pt x="128" y="133"/>
                  </a:moveTo>
                  <a:cubicBezTo>
                    <a:pt x="128" y="135"/>
                    <a:pt x="125" y="136"/>
                    <a:pt x="123" y="136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2" y="136"/>
                    <a:pt x="99" y="135"/>
                    <a:pt x="99" y="133"/>
                  </a:cubicBezTo>
                  <a:cubicBezTo>
                    <a:pt x="99" y="124"/>
                    <a:pt x="99" y="124"/>
                    <a:pt x="99" y="124"/>
                  </a:cubicBezTo>
                  <a:cubicBezTo>
                    <a:pt x="99" y="122"/>
                    <a:pt x="102" y="120"/>
                    <a:pt x="104" y="120"/>
                  </a:cubicBezTo>
                  <a:cubicBezTo>
                    <a:pt x="123" y="120"/>
                    <a:pt x="123" y="120"/>
                    <a:pt x="123" y="120"/>
                  </a:cubicBezTo>
                  <a:cubicBezTo>
                    <a:pt x="125" y="120"/>
                    <a:pt x="128" y="122"/>
                    <a:pt x="128" y="124"/>
                  </a:cubicBezTo>
                  <a:lnTo>
                    <a:pt x="128" y="133"/>
                  </a:lnTo>
                  <a:close/>
                  <a:moveTo>
                    <a:pt x="128" y="105"/>
                  </a:moveTo>
                  <a:cubicBezTo>
                    <a:pt x="128" y="107"/>
                    <a:pt x="125" y="108"/>
                    <a:pt x="123" y="108"/>
                  </a:cubicBezTo>
                  <a:cubicBezTo>
                    <a:pt x="104" y="108"/>
                    <a:pt x="104" y="108"/>
                    <a:pt x="104" y="108"/>
                  </a:cubicBezTo>
                  <a:cubicBezTo>
                    <a:pt x="102" y="108"/>
                    <a:pt x="99" y="107"/>
                    <a:pt x="99" y="105"/>
                  </a:cubicBezTo>
                  <a:cubicBezTo>
                    <a:pt x="99" y="96"/>
                    <a:pt x="99" y="96"/>
                    <a:pt x="99" y="96"/>
                  </a:cubicBezTo>
                  <a:cubicBezTo>
                    <a:pt x="99" y="94"/>
                    <a:pt x="102" y="92"/>
                    <a:pt x="104" y="92"/>
                  </a:cubicBezTo>
                  <a:cubicBezTo>
                    <a:pt x="123" y="92"/>
                    <a:pt x="123" y="92"/>
                    <a:pt x="123" y="92"/>
                  </a:cubicBezTo>
                  <a:cubicBezTo>
                    <a:pt x="125" y="92"/>
                    <a:pt x="128" y="94"/>
                    <a:pt x="128" y="96"/>
                  </a:cubicBezTo>
                  <a:lnTo>
                    <a:pt x="128" y="105"/>
                  </a:lnTo>
                  <a:close/>
                  <a:moveTo>
                    <a:pt x="126" y="72"/>
                  </a:moveTo>
                  <a:cubicBezTo>
                    <a:pt x="103" y="72"/>
                    <a:pt x="103" y="72"/>
                    <a:pt x="103" y="72"/>
                  </a:cubicBezTo>
                  <a:cubicBezTo>
                    <a:pt x="100" y="72"/>
                    <a:pt x="99" y="67"/>
                    <a:pt x="99" y="63"/>
                  </a:cubicBezTo>
                  <a:cubicBezTo>
                    <a:pt x="99" y="60"/>
                    <a:pt x="100" y="56"/>
                    <a:pt x="103" y="56"/>
                  </a:cubicBezTo>
                  <a:cubicBezTo>
                    <a:pt x="126" y="56"/>
                    <a:pt x="126" y="56"/>
                    <a:pt x="126" y="56"/>
                  </a:cubicBezTo>
                  <a:cubicBezTo>
                    <a:pt x="128" y="56"/>
                    <a:pt x="130" y="60"/>
                    <a:pt x="130" y="63"/>
                  </a:cubicBezTo>
                  <a:cubicBezTo>
                    <a:pt x="130" y="67"/>
                    <a:pt x="128" y="72"/>
                    <a:pt x="126" y="72"/>
                  </a:cubicBezTo>
                  <a:close/>
                  <a:moveTo>
                    <a:pt x="136" y="42"/>
                  </a:moveTo>
                  <a:cubicBezTo>
                    <a:pt x="136" y="45"/>
                    <a:pt x="133" y="48"/>
                    <a:pt x="129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19" y="48"/>
                    <a:pt x="16" y="45"/>
                    <a:pt x="16" y="42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19"/>
                    <a:pt x="19" y="16"/>
                    <a:pt x="22" y="16"/>
                  </a:cubicBezTo>
                  <a:cubicBezTo>
                    <a:pt x="129" y="16"/>
                    <a:pt x="129" y="16"/>
                    <a:pt x="129" y="16"/>
                  </a:cubicBezTo>
                  <a:cubicBezTo>
                    <a:pt x="133" y="16"/>
                    <a:pt x="136" y="19"/>
                    <a:pt x="136" y="23"/>
                  </a:cubicBezTo>
                  <a:lnTo>
                    <a:pt x="136" y="42"/>
                  </a:lnTo>
                  <a:close/>
                  <a:moveTo>
                    <a:pt x="124" y="20"/>
                  </a:moveTo>
                  <a:cubicBezTo>
                    <a:pt x="122" y="20"/>
                    <a:pt x="120" y="21"/>
                    <a:pt x="120" y="23"/>
                  </a:cubicBezTo>
                  <a:cubicBezTo>
                    <a:pt x="120" y="42"/>
                    <a:pt x="120" y="42"/>
                    <a:pt x="120" y="42"/>
                  </a:cubicBezTo>
                  <a:cubicBezTo>
                    <a:pt x="120" y="44"/>
                    <a:pt x="122" y="45"/>
                    <a:pt x="124" y="45"/>
                  </a:cubicBezTo>
                  <a:cubicBezTo>
                    <a:pt x="126" y="45"/>
                    <a:pt x="127" y="44"/>
                    <a:pt x="127" y="42"/>
                  </a:cubicBezTo>
                  <a:cubicBezTo>
                    <a:pt x="127" y="23"/>
                    <a:pt x="127" y="23"/>
                    <a:pt x="127" y="23"/>
                  </a:cubicBezTo>
                  <a:cubicBezTo>
                    <a:pt x="127" y="21"/>
                    <a:pt x="126" y="20"/>
                    <a:pt x="124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" name="Freeform 11"/>
            <p:cNvSpPr>
              <a:spLocks noEditPoints="1"/>
            </p:cNvSpPr>
            <p:nvPr userDrawn="1"/>
          </p:nvSpPr>
          <p:spPr bwMode="auto">
            <a:xfrm rot="20567118">
              <a:off x="9999530" y="5141931"/>
              <a:ext cx="716703" cy="718218"/>
            </a:xfrm>
            <a:custGeom>
              <a:avLst/>
              <a:gdLst>
                <a:gd name="T0" fmla="*/ 193 w 200"/>
                <a:gd name="T1" fmla="*/ 148 h 200"/>
                <a:gd name="T2" fmla="*/ 158 w 200"/>
                <a:gd name="T3" fmla="*/ 148 h 200"/>
                <a:gd name="T4" fmla="*/ 134 w 200"/>
                <a:gd name="T5" fmla="*/ 126 h 200"/>
                <a:gd name="T6" fmla="*/ 159 w 200"/>
                <a:gd name="T7" fmla="*/ 104 h 200"/>
                <a:gd name="T8" fmla="*/ 193 w 200"/>
                <a:gd name="T9" fmla="*/ 104 h 200"/>
                <a:gd name="T10" fmla="*/ 200 w 200"/>
                <a:gd name="T11" fmla="*/ 110 h 200"/>
                <a:gd name="T12" fmla="*/ 200 w 200"/>
                <a:gd name="T13" fmla="*/ 141 h 200"/>
                <a:gd name="T14" fmla="*/ 193 w 200"/>
                <a:gd name="T15" fmla="*/ 148 h 200"/>
                <a:gd name="T16" fmla="*/ 152 w 200"/>
                <a:gd name="T17" fmla="*/ 117 h 200"/>
                <a:gd name="T18" fmla="*/ 143 w 200"/>
                <a:gd name="T19" fmla="*/ 126 h 200"/>
                <a:gd name="T20" fmla="*/ 152 w 200"/>
                <a:gd name="T21" fmla="*/ 136 h 200"/>
                <a:gd name="T22" fmla="*/ 162 w 200"/>
                <a:gd name="T23" fmla="*/ 126 h 200"/>
                <a:gd name="T24" fmla="*/ 152 w 200"/>
                <a:gd name="T25" fmla="*/ 117 h 200"/>
                <a:gd name="T26" fmla="*/ 134 w 200"/>
                <a:gd name="T27" fmla="*/ 152 h 200"/>
                <a:gd name="T28" fmla="*/ 192 w 200"/>
                <a:gd name="T29" fmla="*/ 152 h 200"/>
                <a:gd name="T30" fmla="*/ 192 w 200"/>
                <a:gd name="T31" fmla="*/ 166 h 200"/>
                <a:gd name="T32" fmla="*/ 160 w 200"/>
                <a:gd name="T33" fmla="*/ 200 h 200"/>
                <a:gd name="T34" fmla="*/ 33 w 200"/>
                <a:gd name="T35" fmla="*/ 200 h 200"/>
                <a:gd name="T36" fmla="*/ 0 w 200"/>
                <a:gd name="T37" fmla="*/ 166 h 200"/>
                <a:gd name="T38" fmla="*/ 0 w 200"/>
                <a:gd name="T39" fmla="*/ 87 h 200"/>
                <a:gd name="T40" fmla="*/ 33 w 200"/>
                <a:gd name="T41" fmla="*/ 52 h 200"/>
                <a:gd name="T42" fmla="*/ 160 w 200"/>
                <a:gd name="T43" fmla="*/ 52 h 200"/>
                <a:gd name="T44" fmla="*/ 192 w 200"/>
                <a:gd name="T45" fmla="*/ 87 h 200"/>
                <a:gd name="T46" fmla="*/ 192 w 200"/>
                <a:gd name="T47" fmla="*/ 100 h 200"/>
                <a:gd name="T48" fmla="*/ 133 w 200"/>
                <a:gd name="T49" fmla="*/ 100 h 200"/>
                <a:gd name="T50" fmla="*/ 134 w 200"/>
                <a:gd name="T51" fmla="*/ 152 h 200"/>
                <a:gd name="T52" fmla="*/ 117 w 200"/>
                <a:gd name="T53" fmla="*/ 21 h 200"/>
                <a:gd name="T54" fmla="*/ 60 w 200"/>
                <a:gd name="T55" fmla="*/ 44 h 200"/>
                <a:gd name="T56" fmla="*/ 27 w 200"/>
                <a:gd name="T57" fmla="*/ 44 h 200"/>
                <a:gd name="T58" fmla="*/ 121 w 200"/>
                <a:gd name="T59" fmla="*/ 0 h 200"/>
                <a:gd name="T60" fmla="*/ 155 w 200"/>
                <a:gd name="T61" fmla="*/ 44 h 200"/>
                <a:gd name="T62" fmla="*/ 134 w 200"/>
                <a:gd name="T63" fmla="*/ 44 h 200"/>
                <a:gd name="T64" fmla="*/ 117 w 200"/>
                <a:gd name="T65" fmla="*/ 2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0" h="200">
                  <a:moveTo>
                    <a:pt x="193" y="148"/>
                  </a:moveTo>
                  <a:cubicBezTo>
                    <a:pt x="193" y="148"/>
                    <a:pt x="177" y="148"/>
                    <a:pt x="158" y="148"/>
                  </a:cubicBezTo>
                  <a:cubicBezTo>
                    <a:pt x="144" y="148"/>
                    <a:pt x="134" y="144"/>
                    <a:pt x="134" y="126"/>
                  </a:cubicBezTo>
                  <a:cubicBezTo>
                    <a:pt x="134" y="110"/>
                    <a:pt x="144" y="104"/>
                    <a:pt x="159" y="104"/>
                  </a:cubicBezTo>
                  <a:cubicBezTo>
                    <a:pt x="193" y="104"/>
                    <a:pt x="193" y="104"/>
                    <a:pt x="193" y="104"/>
                  </a:cubicBezTo>
                  <a:cubicBezTo>
                    <a:pt x="197" y="104"/>
                    <a:pt x="200" y="107"/>
                    <a:pt x="200" y="110"/>
                  </a:cubicBezTo>
                  <a:cubicBezTo>
                    <a:pt x="200" y="141"/>
                    <a:pt x="200" y="141"/>
                    <a:pt x="200" y="141"/>
                  </a:cubicBezTo>
                  <a:cubicBezTo>
                    <a:pt x="200" y="145"/>
                    <a:pt x="197" y="148"/>
                    <a:pt x="193" y="148"/>
                  </a:cubicBezTo>
                  <a:close/>
                  <a:moveTo>
                    <a:pt x="152" y="117"/>
                  </a:moveTo>
                  <a:cubicBezTo>
                    <a:pt x="147" y="117"/>
                    <a:pt x="143" y="121"/>
                    <a:pt x="143" y="126"/>
                  </a:cubicBezTo>
                  <a:cubicBezTo>
                    <a:pt x="143" y="132"/>
                    <a:pt x="147" y="136"/>
                    <a:pt x="152" y="136"/>
                  </a:cubicBezTo>
                  <a:cubicBezTo>
                    <a:pt x="158" y="136"/>
                    <a:pt x="162" y="132"/>
                    <a:pt x="162" y="126"/>
                  </a:cubicBezTo>
                  <a:cubicBezTo>
                    <a:pt x="162" y="121"/>
                    <a:pt x="158" y="117"/>
                    <a:pt x="152" y="117"/>
                  </a:cubicBezTo>
                  <a:close/>
                  <a:moveTo>
                    <a:pt x="134" y="152"/>
                  </a:moveTo>
                  <a:cubicBezTo>
                    <a:pt x="135" y="152"/>
                    <a:pt x="180" y="152"/>
                    <a:pt x="192" y="152"/>
                  </a:cubicBezTo>
                  <a:cubicBezTo>
                    <a:pt x="192" y="160"/>
                    <a:pt x="192" y="166"/>
                    <a:pt x="192" y="166"/>
                  </a:cubicBezTo>
                  <a:cubicBezTo>
                    <a:pt x="192" y="185"/>
                    <a:pt x="178" y="200"/>
                    <a:pt x="160" y="200"/>
                  </a:cubicBezTo>
                  <a:cubicBezTo>
                    <a:pt x="33" y="200"/>
                    <a:pt x="33" y="200"/>
                    <a:pt x="33" y="200"/>
                  </a:cubicBezTo>
                  <a:cubicBezTo>
                    <a:pt x="15" y="200"/>
                    <a:pt x="0" y="185"/>
                    <a:pt x="0" y="166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68"/>
                    <a:pt x="15" y="52"/>
                    <a:pt x="33" y="52"/>
                  </a:cubicBezTo>
                  <a:cubicBezTo>
                    <a:pt x="160" y="52"/>
                    <a:pt x="160" y="52"/>
                    <a:pt x="160" y="52"/>
                  </a:cubicBezTo>
                  <a:cubicBezTo>
                    <a:pt x="178" y="52"/>
                    <a:pt x="192" y="68"/>
                    <a:pt x="192" y="87"/>
                  </a:cubicBezTo>
                  <a:cubicBezTo>
                    <a:pt x="192" y="87"/>
                    <a:pt x="192" y="92"/>
                    <a:pt x="192" y="100"/>
                  </a:cubicBezTo>
                  <a:cubicBezTo>
                    <a:pt x="179" y="100"/>
                    <a:pt x="150" y="100"/>
                    <a:pt x="133" y="100"/>
                  </a:cubicBezTo>
                  <a:cubicBezTo>
                    <a:pt x="120" y="100"/>
                    <a:pt x="120" y="152"/>
                    <a:pt x="134" y="152"/>
                  </a:cubicBezTo>
                  <a:close/>
                  <a:moveTo>
                    <a:pt x="117" y="21"/>
                  </a:moveTo>
                  <a:cubicBezTo>
                    <a:pt x="60" y="44"/>
                    <a:pt x="60" y="44"/>
                    <a:pt x="60" y="44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55" y="44"/>
                    <a:pt x="155" y="44"/>
                    <a:pt x="155" y="44"/>
                  </a:cubicBezTo>
                  <a:cubicBezTo>
                    <a:pt x="134" y="44"/>
                    <a:pt x="134" y="44"/>
                    <a:pt x="134" y="44"/>
                  </a:cubicBezTo>
                  <a:lnTo>
                    <a:pt x="117" y="2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Freeform 12"/>
            <p:cNvSpPr>
              <a:spLocks noEditPoints="1"/>
            </p:cNvSpPr>
            <p:nvPr userDrawn="1"/>
          </p:nvSpPr>
          <p:spPr bwMode="auto">
            <a:xfrm rot="19786341">
              <a:off x="8696925" y="1209990"/>
              <a:ext cx="903378" cy="813802"/>
            </a:xfrm>
            <a:custGeom>
              <a:avLst/>
              <a:gdLst>
                <a:gd name="T0" fmla="*/ 8 w 200"/>
                <a:gd name="T1" fmla="*/ 180 h 180"/>
                <a:gd name="T2" fmla="*/ 8 w 200"/>
                <a:gd name="T3" fmla="*/ 164 h 180"/>
                <a:gd name="T4" fmla="*/ 20 w 200"/>
                <a:gd name="T5" fmla="*/ 100 h 180"/>
                <a:gd name="T6" fmla="*/ 32 w 200"/>
                <a:gd name="T7" fmla="*/ 164 h 180"/>
                <a:gd name="T8" fmla="*/ 80 w 200"/>
                <a:gd name="T9" fmla="*/ 96 h 180"/>
                <a:gd name="T10" fmla="*/ 88 w 200"/>
                <a:gd name="T11" fmla="*/ 164 h 180"/>
                <a:gd name="T12" fmla="*/ 172 w 200"/>
                <a:gd name="T13" fmla="*/ 100 h 180"/>
                <a:gd name="T14" fmla="*/ 184 w 200"/>
                <a:gd name="T15" fmla="*/ 164 h 180"/>
                <a:gd name="T16" fmla="*/ 200 w 200"/>
                <a:gd name="T17" fmla="*/ 172 h 180"/>
                <a:gd name="T18" fmla="*/ 96 w 200"/>
                <a:gd name="T19" fmla="*/ 129 h 180"/>
                <a:gd name="T20" fmla="*/ 129 w 200"/>
                <a:gd name="T21" fmla="*/ 102 h 180"/>
                <a:gd name="T22" fmla="*/ 96 w 200"/>
                <a:gd name="T23" fmla="*/ 129 h 180"/>
                <a:gd name="T24" fmla="*/ 131 w 200"/>
                <a:gd name="T25" fmla="*/ 152 h 180"/>
                <a:gd name="T26" fmla="*/ 158 w 200"/>
                <a:gd name="T27" fmla="*/ 119 h 180"/>
                <a:gd name="T28" fmla="*/ 100 w 200"/>
                <a:gd name="T29" fmla="*/ 149 h 180"/>
                <a:gd name="T30" fmla="*/ 151 w 200"/>
                <a:gd name="T31" fmla="*/ 104 h 180"/>
                <a:gd name="T32" fmla="*/ 100 w 200"/>
                <a:gd name="T33" fmla="*/ 149 h 180"/>
                <a:gd name="T34" fmla="*/ 64 w 200"/>
                <a:gd name="T35" fmla="*/ 102 h 180"/>
                <a:gd name="T36" fmla="*/ 68 w 200"/>
                <a:gd name="T37" fmla="*/ 116 h 180"/>
                <a:gd name="T38" fmla="*/ 71 w 200"/>
                <a:gd name="T39" fmla="*/ 146 h 180"/>
                <a:gd name="T40" fmla="*/ 57 w 200"/>
                <a:gd name="T41" fmla="*/ 146 h 180"/>
                <a:gd name="T42" fmla="*/ 60 w 200"/>
                <a:gd name="T43" fmla="*/ 115 h 180"/>
                <a:gd name="T44" fmla="*/ 181 w 200"/>
                <a:gd name="T45" fmla="*/ 92 h 180"/>
                <a:gd name="T46" fmla="*/ 163 w 200"/>
                <a:gd name="T47" fmla="*/ 76 h 180"/>
                <a:gd name="T48" fmla="*/ 134 w 200"/>
                <a:gd name="T49" fmla="*/ 76 h 180"/>
                <a:gd name="T50" fmla="*/ 116 w 200"/>
                <a:gd name="T51" fmla="*/ 92 h 180"/>
                <a:gd name="T52" fmla="*/ 99 w 200"/>
                <a:gd name="T53" fmla="*/ 76 h 180"/>
                <a:gd name="T54" fmla="*/ 69 w 200"/>
                <a:gd name="T55" fmla="*/ 76 h 180"/>
                <a:gd name="T56" fmla="*/ 51 w 200"/>
                <a:gd name="T57" fmla="*/ 92 h 180"/>
                <a:gd name="T58" fmla="*/ 34 w 200"/>
                <a:gd name="T59" fmla="*/ 76 h 180"/>
                <a:gd name="T60" fmla="*/ 4 w 200"/>
                <a:gd name="T61" fmla="*/ 76 h 180"/>
                <a:gd name="T62" fmla="*/ 4 w 200"/>
                <a:gd name="T63" fmla="*/ 72 h 180"/>
                <a:gd name="T64" fmla="*/ 196 w 200"/>
                <a:gd name="T65" fmla="*/ 76 h 180"/>
                <a:gd name="T66" fmla="*/ 181 w 200"/>
                <a:gd name="T67" fmla="*/ 92 h 180"/>
                <a:gd name="T68" fmla="*/ 177 w 200"/>
                <a:gd name="T69" fmla="*/ 12 h 180"/>
                <a:gd name="T70" fmla="*/ 4 w 200"/>
                <a:gd name="T71" fmla="*/ 68 h 180"/>
                <a:gd name="T72" fmla="*/ 164 w 200"/>
                <a:gd name="T73" fmla="*/ 64 h 180"/>
                <a:gd name="T74" fmla="*/ 160 w 200"/>
                <a:gd name="T75" fmla="*/ 16 h 180"/>
                <a:gd name="T76" fmla="*/ 164 w 200"/>
                <a:gd name="T77" fmla="*/ 64 h 180"/>
                <a:gd name="T78" fmla="*/ 140 w 200"/>
                <a:gd name="T79" fmla="*/ 64 h 180"/>
                <a:gd name="T80" fmla="*/ 124 w 200"/>
                <a:gd name="T81" fmla="*/ 16 h 180"/>
                <a:gd name="T82" fmla="*/ 96 w 200"/>
                <a:gd name="T83" fmla="*/ 64 h 180"/>
                <a:gd name="T84" fmla="*/ 104 w 200"/>
                <a:gd name="T85" fmla="*/ 16 h 180"/>
                <a:gd name="T86" fmla="*/ 96 w 200"/>
                <a:gd name="T87" fmla="*/ 64 h 180"/>
                <a:gd name="T88" fmla="*/ 76 w 200"/>
                <a:gd name="T89" fmla="*/ 16 h 180"/>
                <a:gd name="T90" fmla="*/ 60 w 200"/>
                <a:gd name="T91" fmla="*/ 64 h 180"/>
                <a:gd name="T92" fmla="*/ 36 w 200"/>
                <a:gd name="T93" fmla="*/ 64 h 180"/>
                <a:gd name="T94" fmla="*/ 40 w 200"/>
                <a:gd name="T95" fmla="*/ 16 h 180"/>
                <a:gd name="T96" fmla="*/ 36 w 200"/>
                <a:gd name="T97" fmla="*/ 64 h 180"/>
                <a:gd name="T98" fmla="*/ 180 w 200"/>
                <a:gd name="T99" fmla="*/ 0 h 180"/>
                <a:gd name="T100" fmla="*/ 20 w 200"/>
                <a:gd name="T101" fmla="*/ 8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00" h="180">
                  <a:moveTo>
                    <a:pt x="192" y="180"/>
                  </a:moveTo>
                  <a:cubicBezTo>
                    <a:pt x="8" y="180"/>
                    <a:pt x="8" y="180"/>
                    <a:pt x="8" y="180"/>
                  </a:cubicBezTo>
                  <a:cubicBezTo>
                    <a:pt x="3" y="180"/>
                    <a:pt x="0" y="177"/>
                    <a:pt x="0" y="172"/>
                  </a:cubicBezTo>
                  <a:cubicBezTo>
                    <a:pt x="0" y="168"/>
                    <a:pt x="3" y="164"/>
                    <a:pt x="8" y="164"/>
                  </a:cubicBezTo>
                  <a:cubicBezTo>
                    <a:pt x="20" y="164"/>
                    <a:pt x="20" y="164"/>
                    <a:pt x="20" y="164"/>
                  </a:cubicBezTo>
                  <a:cubicBezTo>
                    <a:pt x="20" y="100"/>
                    <a:pt x="20" y="100"/>
                    <a:pt x="20" y="100"/>
                  </a:cubicBezTo>
                  <a:cubicBezTo>
                    <a:pt x="32" y="100"/>
                    <a:pt x="32" y="100"/>
                    <a:pt x="32" y="100"/>
                  </a:cubicBezTo>
                  <a:cubicBezTo>
                    <a:pt x="32" y="164"/>
                    <a:pt x="32" y="164"/>
                    <a:pt x="32" y="164"/>
                  </a:cubicBezTo>
                  <a:cubicBezTo>
                    <a:pt x="80" y="164"/>
                    <a:pt x="80" y="164"/>
                    <a:pt x="80" y="164"/>
                  </a:cubicBezTo>
                  <a:cubicBezTo>
                    <a:pt x="80" y="96"/>
                    <a:pt x="80" y="96"/>
                    <a:pt x="80" y="96"/>
                  </a:cubicBezTo>
                  <a:cubicBezTo>
                    <a:pt x="88" y="96"/>
                    <a:pt x="88" y="96"/>
                    <a:pt x="88" y="96"/>
                  </a:cubicBezTo>
                  <a:cubicBezTo>
                    <a:pt x="88" y="164"/>
                    <a:pt x="88" y="164"/>
                    <a:pt x="88" y="164"/>
                  </a:cubicBezTo>
                  <a:cubicBezTo>
                    <a:pt x="172" y="164"/>
                    <a:pt x="172" y="164"/>
                    <a:pt x="172" y="164"/>
                  </a:cubicBezTo>
                  <a:cubicBezTo>
                    <a:pt x="172" y="100"/>
                    <a:pt x="172" y="100"/>
                    <a:pt x="172" y="100"/>
                  </a:cubicBezTo>
                  <a:cubicBezTo>
                    <a:pt x="184" y="100"/>
                    <a:pt x="184" y="100"/>
                    <a:pt x="184" y="100"/>
                  </a:cubicBezTo>
                  <a:cubicBezTo>
                    <a:pt x="184" y="164"/>
                    <a:pt x="184" y="164"/>
                    <a:pt x="184" y="164"/>
                  </a:cubicBezTo>
                  <a:cubicBezTo>
                    <a:pt x="192" y="164"/>
                    <a:pt x="192" y="164"/>
                    <a:pt x="192" y="164"/>
                  </a:cubicBezTo>
                  <a:cubicBezTo>
                    <a:pt x="196" y="164"/>
                    <a:pt x="200" y="168"/>
                    <a:pt x="200" y="172"/>
                  </a:cubicBezTo>
                  <a:cubicBezTo>
                    <a:pt x="200" y="177"/>
                    <a:pt x="196" y="180"/>
                    <a:pt x="192" y="180"/>
                  </a:cubicBezTo>
                  <a:close/>
                  <a:moveTo>
                    <a:pt x="96" y="129"/>
                  </a:moveTo>
                  <a:cubicBezTo>
                    <a:pt x="126" y="99"/>
                    <a:pt x="126" y="99"/>
                    <a:pt x="126" y="99"/>
                  </a:cubicBezTo>
                  <a:cubicBezTo>
                    <a:pt x="129" y="102"/>
                    <a:pt x="129" y="102"/>
                    <a:pt x="129" y="102"/>
                  </a:cubicBezTo>
                  <a:cubicBezTo>
                    <a:pt x="99" y="132"/>
                    <a:pt x="99" y="132"/>
                    <a:pt x="99" y="132"/>
                  </a:cubicBezTo>
                  <a:lnTo>
                    <a:pt x="96" y="129"/>
                  </a:lnTo>
                  <a:close/>
                  <a:moveTo>
                    <a:pt x="161" y="122"/>
                  </a:moveTo>
                  <a:cubicBezTo>
                    <a:pt x="131" y="152"/>
                    <a:pt x="131" y="152"/>
                    <a:pt x="131" y="152"/>
                  </a:cubicBezTo>
                  <a:cubicBezTo>
                    <a:pt x="128" y="149"/>
                    <a:pt x="128" y="149"/>
                    <a:pt x="128" y="149"/>
                  </a:cubicBezTo>
                  <a:cubicBezTo>
                    <a:pt x="158" y="119"/>
                    <a:pt x="158" y="119"/>
                    <a:pt x="158" y="119"/>
                  </a:cubicBezTo>
                  <a:lnTo>
                    <a:pt x="161" y="122"/>
                  </a:lnTo>
                  <a:close/>
                  <a:moveTo>
                    <a:pt x="100" y="149"/>
                  </a:moveTo>
                  <a:cubicBezTo>
                    <a:pt x="148" y="101"/>
                    <a:pt x="148" y="101"/>
                    <a:pt x="148" y="101"/>
                  </a:cubicBezTo>
                  <a:cubicBezTo>
                    <a:pt x="151" y="104"/>
                    <a:pt x="151" y="104"/>
                    <a:pt x="151" y="104"/>
                  </a:cubicBezTo>
                  <a:cubicBezTo>
                    <a:pt x="103" y="152"/>
                    <a:pt x="103" y="152"/>
                    <a:pt x="103" y="152"/>
                  </a:cubicBezTo>
                  <a:lnTo>
                    <a:pt x="100" y="149"/>
                  </a:lnTo>
                  <a:close/>
                  <a:moveTo>
                    <a:pt x="57" y="110"/>
                  </a:moveTo>
                  <a:cubicBezTo>
                    <a:pt x="57" y="106"/>
                    <a:pt x="60" y="102"/>
                    <a:pt x="64" y="102"/>
                  </a:cubicBezTo>
                  <a:cubicBezTo>
                    <a:pt x="68" y="102"/>
                    <a:pt x="71" y="106"/>
                    <a:pt x="71" y="110"/>
                  </a:cubicBezTo>
                  <a:cubicBezTo>
                    <a:pt x="71" y="112"/>
                    <a:pt x="70" y="114"/>
                    <a:pt x="68" y="116"/>
                  </a:cubicBezTo>
                  <a:cubicBezTo>
                    <a:pt x="68" y="140"/>
                    <a:pt x="68" y="140"/>
                    <a:pt x="68" y="140"/>
                  </a:cubicBezTo>
                  <a:cubicBezTo>
                    <a:pt x="70" y="141"/>
                    <a:pt x="71" y="143"/>
                    <a:pt x="71" y="146"/>
                  </a:cubicBezTo>
                  <a:cubicBezTo>
                    <a:pt x="71" y="150"/>
                    <a:pt x="68" y="153"/>
                    <a:pt x="64" y="153"/>
                  </a:cubicBezTo>
                  <a:cubicBezTo>
                    <a:pt x="60" y="153"/>
                    <a:pt x="57" y="150"/>
                    <a:pt x="57" y="146"/>
                  </a:cubicBezTo>
                  <a:cubicBezTo>
                    <a:pt x="57" y="143"/>
                    <a:pt x="58" y="141"/>
                    <a:pt x="60" y="140"/>
                  </a:cubicBezTo>
                  <a:cubicBezTo>
                    <a:pt x="60" y="115"/>
                    <a:pt x="60" y="115"/>
                    <a:pt x="60" y="115"/>
                  </a:cubicBezTo>
                  <a:cubicBezTo>
                    <a:pt x="58" y="114"/>
                    <a:pt x="57" y="112"/>
                    <a:pt x="57" y="110"/>
                  </a:cubicBezTo>
                  <a:close/>
                  <a:moveTo>
                    <a:pt x="181" y="92"/>
                  </a:moveTo>
                  <a:cubicBezTo>
                    <a:pt x="173" y="92"/>
                    <a:pt x="167" y="85"/>
                    <a:pt x="166" y="76"/>
                  </a:cubicBezTo>
                  <a:cubicBezTo>
                    <a:pt x="163" y="76"/>
                    <a:pt x="163" y="76"/>
                    <a:pt x="163" y="76"/>
                  </a:cubicBezTo>
                  <a:cubicBezTo>
                    <a:pt x="163" y="85"/>
                    <a:pt x="156" y="92"/>
                    <a:pt x="148" y="92"/>
                  </a:cubicBezTo>
                  <a:cubicBezTo>
                    <a:pt x="141" y="92"/>
                    <a:pt x="134" y="85"/>
                    <a:pt x="134" y="76"/>
                  </a:cubicBezTo>
                  <a:cubicBezTo>
                    <a:pt x="131" y="76"/>
                    <a:pt x="131" y="76"/>
                    <a:pt x="131" y="76"/>
                  </a:cubicBezTo>
                  <a:cubicBezTo>
                    <a:pt x="130" y="85"/>
                    <a:pt x="124" y="92"/>
                    <a:pt x="116" y="92"/>
                  </a:cubicBezTo>
                  <a:cubicBezTo>
                    <a:pt x="108" y="92"/>
                    <a:pt x="102" y="85"/>
                    <a:pt x="101" y="76"/>
                  </a:cubicBezTo>
                  <a:cubicBezTo>
                    <a:pt x="99" y="76"/>
                    <a:pt x="99" y="76"/>
                    <a:pt x="99" y="76"/>
                  </a:cubicBezTo>
                  <a:cubicBezTo>
                    <a:pt x="98" y="85"/>
                    <a:pt x="92" y="92"/>
                    <a:pt x="84" y="92"/>
                  </a:cubicBezTo>
                  <a:cubicBezTo>
                    <a:pt x="76" y="92"/>
                    <a:pt x="69" y="85"/>
                    <a:pt x="69" y="76"/>
                  </a:cubicBezTo>
                  <a:cubicBezTo>
                    <a:pt x="66" y="76"/>
                    <a:pt x="66" y="76"/>
                    <a:pt x="66" y="76"/>
                  </a:cubicBezTo>
                  <a:cubicBezTo>
                    <a:pt x="66" y="85"/>
                    <a:pt x="59" y="92"/>
                    <a:pt x="51" y="92"/>
                  </a:cubicBezTo>
                  <a:cubicBezTo>
                    <a:pt x="44" y="92"/>
                    <a:pt x="37" y="85"/>
                    <a:pt x="37" y="76"/>
                  </a:cubicBezTo>
                  <a:cubicBezTo>
                    <a:pt x="34" y="76"/>
                    <a:pt x="34" y="76"/>
                    <a:pt x="34" y="76"/>
                  </a:cubicBezTo>
                  <a:cubicBezTo>
                    <a:pt x="33" y="85"/>
                    <a:pt x="27" y="92"/>
                    <a:pt x="19" y="92"/>
                  </a:cubicBezTo>
                  <a:cubicBezTo>
                    <a:pt x="11" y="92"/>
                    <a:pt x="5" y="85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196" y="72"/>
                    <a:pt x="196" y="72"/>
                    <a:pt x="196" y="72"/>
                  </a:cubicBezTo>
                  <a:cubicBezTo>
                    <a:pt x="196" y="76"/>
                    <a:pt x="196" y="76"/>
                    <a:pt x="196" y="76"/>
                  </a:cubicBezTo>
                  <a:cubicBezTo>
                    <a:pt x="196" y="76"/>
                    <a:pt x="196" y="76"/>
                    <a:pt x="196" y="76"/>
                  </a:cubicBezTo>
                  <a:cubicBezTo>
                    <a:pt x="195" y="85"/>
                    <a:pt x="189" y="92"/>
                    <a:pt x="181" y="92"/>
                  </a:cubicBezTo>
                  <a:close/>
                  <a:moveTo>
                    <a:pt x="22" y="12"/>
                  </a:moveTo>
                  <a:cubicBezTo>
                    <a:pt x="177" y="12"/>
                    <a:pt x="177" y="12"/>
                    <a:pt x="177" y="12"/>
                  </a:cubicBezTo>
                  <a:cubicBezTo>
                    <a:pt x="196" y="68"/>
                    <a:pt x="196" y="68"/>
                    <a:pt x="196" y="68"/>
                  </a:cubicBezTo>
                  <a:cubicBezTo>
                    <a:pt x="4" y="68"/>
                    <a:pt x="4" y="68"/>
                    <a:pt x="4" y="68"/>
                  </a:cubicBezTo>
                  <a:lnTo>
                    <a:pt x="22" y="12"/>
                  </a:lnTo>
                  <a:close/>
                  <a:moveTo>
                    <a:pt x="164" y="64"/>
                  </a:moveTo>
                  <a:cubicBezTo>
                    <a:pt x="172" y="64"/>
                    <a:pt x="172" y="64"/>
                    <a:pt x="172" y="64"/>
                  </a:cubicBezTo>
                  <a:cubicBezTo>
                    <a:pt x="160" y="16"/>
                    <a:pt x="160" y="16"/>
                    <a:pt x="160" y="16"/>
                  </a:cubicBezTo>
                  <a:cubicBezTo>
                    <a:pt x="152" y="16"/>
                    <a:pt x="152" y="16"/>
                    <a:pt x="152" y="16"/>
                  </a:cubicBezTo>
                  <a:lnTo>
                    <a:pt x="164" y="64"/>
                  </a:lnTo>
                  <a:close/>
                  <a:moveTo>
                    <a:pt x="132" y="64"/>
                  </a:moveTo>
                  <a:cubicBezTo>
                    <a:pt x="140" y="64"/>
                    <a:pt x="140" y="64"/>
                    <a:pt x="140" y="64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24" y="16"/>
                    <a:pt x="124" y="16"/>
                    <a:pt x="124" y="16"/>
                  </a:cubicBezTo>
                  <a:lnTo>
                    <a:pt x="132" y="64"/>
                  </a:lnTo>
                  <a:close/>
                  <a:moveTo>
                    <a:pt x="96" y="64"/>
                  </a:moveTo>
                  <a:cubicBezTo>
                    <a:pt x="104" y="64"/>
                    <a:pt x="104" y="64"/>
                    <a:pt x="104" y="64"/>
                  </a:cubicBezTo>
                  <a:cubicBezTo>
                    <a:pt x="104" y="16"/>
                    <a:pt x="104" y="16"/>
                    <a:pt x="104" y="16"/>
                  </a:cubicBezTo>
                  <a:cubicBezTo>
                    <a:pt x="96" y="16"/>
                    <a:pt x="96" y="16"/>
                    <a:pt x="96" y="16"/>
                  </a:cubicBezTo>
                  <a:lnTo>
                    <a:pt x="96" y="64"/>
                  </a:lnTo>
                  <a:close/>
                  <a:moveTo>
                    <a:pt x="68" y="64"/>
                  </a:moveTo>
                  <a:cubicBezTo>
                    <a:pt x="76" y="16"/>
                    <a:pt x="76" y="16"/>
                    <a:pt x="76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0" y="64"/>
                    <a:pt x="60" y="64"/>
                    <a:pt x="60" y="64"/>
                  </a:cubicBezTo>
                  <a:lnTo>
                    <a:pt x="68" y="64"/>
                  </a:lnTo>
                  <a:close/>
                  <a:moveTo>
                    <a:pt x="36" y="64"/>
                  </a:moveTo>
                  <a:cubicBezTo>
                    <a:pt x="48" y="16"/>
                    <a:pt x="48" y="16"/>
                    <a:pt x="48" y="16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28" y="64"/>
                    <a:pt x="28" y="64"/>
                    <a:pt x="28" y="64"/>
                  </a:cubicBezTo>
                  <a:lnTo>
                    <a:pt x="36" y="64"/>
                  </a:lnTo>
                  <a:close/>
                  <a:moveTo>
                    <a:pt x="20" y="0"/>
                  </a:moveTo>
                  <a:cubicBezTo>
                    <a:pt x="180" y="0"/>
                    <a:pt x="180" y="0"/>
                    <a:pt x="180" y="0"/>
                  </a:cubicBezTo>
                  <a:cubicBezTo>
                    <a:pt x="180" y="8"/>
                    <a:pt x="180" y="8"/>
                    <a:pt x="180" y="8"/>
                  </a:cubicBezTo>
                  <a:cubicBezTo>
                    <a:pt x="20" y="8"/>
                    <a:pt x="20" y="8"/>
                    <a:pt x="20" y="8"/>
                  </a:cubicBez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Freeform 14"/>
            <p:cNvSpPr>
              <a:spLocks noEditPoints="1"/>
            </p:cNvSpPr>
            <p:nvPr userDrawn="1"/>
          </p:nvSpPr>
          <p:spPr bwMode="auto">
            <a:xfrm>
              <a:off x="9364500" y="3676399"/>
              <a:ext cx="787672" cy="787672"/>
            </a:xfrm>
            <a:custGeom>
              <a:avLst/>
              <a:gdLst>
                <a:gd name="T0" fmla="*/ 99 w 197"/>
                <a:gd name="T1" fmla="*/ 197 h 197"/>
                <a:gd name="T2" fmla="*/ 197 w 197"/>
                <a:gd name="T3" fmla="*/ 98 h 197"/>
                <a:gd name="T4" fmla="*/ 99 w 197"/>
                <a:gd name="T5" fmla="*/ 0 h 197"/>
                <a:gd name="T6" fmla="*/ 29 w 197"/>
                <a:gd name="T7" fmla="*/ 29 h 197"/>
                <a:gd name="T8" fmla="*/ 29 w 197"/>
                <a:gd name="T9" fmla="*/ 169 h 197"/>
                <a:gd name="T10" fmla="*/ 99 w 197"/>
                <a:gd name="T11" fmla="*/ 17 h 197"/>
                <a:gd name="T12" fmla="*/ 180 w 197"/>
                <a:gd name="T13" fmla="*/ 98 h 197"/>
                <a:gd name="T14" fmla="*/ 99 w 197"/>
                <a:gd name="T15" fmla="*/ 181 h 197"/>
                <a:gd name="T16" fmla="*/ 17 w 197"/>
                <a:gd name="T17" fmla="*/ 99 h 197"/>
                <a:gd name="T18" fmla="*/ 36 w 197"/>
                <a:gd name="T19" fmla="*/ 118 h 197"/>
                <a:gd name="T20" fmla="*/ 56 w 197"/>
                <a:gd name="T21" fmla="*/ 145 h 197"/>
                <a:gd name="T22" fmla="*/ 41 w 197"/>
                <a:gd name="T23" fmla="*/ 117 h 197"/>
                <a:gd name="T24" fmla="*/ 39 w 197"/>
                <a:gd name="T25" fmla="*/ 95 h 197"/>
                <a:gd name="T26" fmla="*/ 99 w 197"/>
                <a:gd name="T27" fmla="*/ 39 h 197"/>
                <a:gd name="T28" fmla="*/ 143 w 197"/>
                <a:gd name="T29" fmla="*/ 59 h 197"/>
                <a:gd name="T30" fmla="*/ 150 w 197"/>
                <a:gd name="T31" fmla="*/ 71 h 197"/>
                <a:gd name="T32" fmla="*/ 158 w 197"/>
                <a:gd name="T33" fmla="*/ 92 h 197"/>
                <a:gd name="T34" fmla="*/ 157 w 197"/>
                <a:gd name="T35" fmla="*/ 114 h 197"/>
                <a:gd name="T36" fmla="*/ 136 w 197"/>
                <a:gd name="T37" fmla="*/ 125 h 197"/>
                <a:gd name="T38" fmla="*/ 131 w 197"/>
                <a:gd name="T39" fmla="*/ 67 h 197"/>
                <a:gd name="T40" fmla="*/ 117 w 197"/>
                <a:gd name="T41" fmla="*/ 57 h 197"/>
                <a:gd name="T42" fmla="*/ 95 w 197"/>
                <a:gd name="T43" fmla="*/ 54 h 197"/>
                <a:gd name="T44" fmla="*/ 53 w 197"/>
                <a:gd name="T45" fmla="*/ 99 h 197"/>
                <a:gd name="T46" fmla="*/ 71 w 197"/>
                <a:gd name="T47" fmla="*/ 131 h 197"/>
                <a:gd name="T48" fmla="*/ 59 w 197"/>
                <a:gd name="T49" fmla="*/ 99 h 197"/>
                <a:gd name="T50" fmla="*/ 94 w 197"/>
                <a:gd name="T51" fmla="*/ 59 h 197"/>
                <a:gd name="T52" fmla="*/ 115 w 197"/>
                <a:gd name="T53" fmla="*/ 63 h 197"/>
                <a:gd name="T54" fmla="*/ 138 w 197"/>
                <a:gd name="T55" fmla="*/ 99 h 197"/>
                <a:gd name="T56" fmla="*/ 111 w 197"/>
                <a:gd name="T57" fmla="*/ 99 h 197"/>
                <a:gd name="T58" fmla="*/ 99 w 197"/>
                <a:gd name="T59" fmla="*/ 88 h 197"/>
                <a:gd name="T60" fmla="*/ 98 w 197"/>
                <a:gd name="T61" fmla="*/ 111 h 197"/>
                <a:gd name="T62" fmla="*/ 152 w 197"/>
                <a:gd name="T63" fmla="*/ 153 h 197"/>
                <a:gd name="T64" fmla="*/ 150 w 197"/>
                <a:gd name="T65" fmla="*/ 139 h 197"/>
                <a:gd name="T66" fmla="*/ 172 w 197"/>
                <a:gd name="T67" fmla="*/ 103 h 197"/>
                <a:gd name="T68" fmla="*/ 156 w 197"/>
                <a:gd name="T69" fmla="*/ 67 h 197"/>
                <a:gd name="T70" fmla="*/ 150 w 197"/>
                <a:gd name="T71" fmla="*/ 55 h 197"/>
                <a:gd name="T72" fmla="*/ 145 w 197"/>
                <a:gd name="T73" fmla="*/ 52 h 197"/>
                <a:gd name="T74" fmla="*/ 52 w 197"/>
                <a:gd name="T75" fmla="*/ 52 h 197"/>
                <a:gd name="T76" fmla="*/ 25 w 197"/>
                <a:gd name="T77" fmla="*/ 106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97" h="197">
                  <a:moveTo>
                    <a:pt x="29" y="169"/>
                  </a:moveTo>
                  <a:cubicBezTo>
                    <a:pt x="48" y="188"/>
                    <a:pt x="73" y="197"/>
                    <a:pt x="99" y="197"/>
                  </a:cubicBezTo>
                  <a:cubicBezTo>
                    <a:pt x="124" y="197"/>
                    <a:pt x="149" y="188"/>
                    <a:pt x="168" y="169"/>
                  </a:cubicBezTo>
                  <a:cubicBezTo>
                    <a:pt x="188" y="149"/>
                    <a:pt x="197" y="124"/>
                    <a:pt x="197" y="98"/>
                  </a:cubicBezTo>
                  <a:cubicBezTo>
                    <a:pt x="197" y="73"/>
                    <a:pt x="187" y="48"/>
                    <a:pt x="168" y="29"/>
                  </a:cubicBezTo>
                  <a:cubicBezTo>
                    <a:pt x="149" y="10"/>
                    <a:pt x="124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73" y="0"/>
                    <a:pt x="48" y="10"/>
                    <a:pt x="29" y="29"/>
                  </a:cubicBezTo>
                  <a:cubicBezTo>
                    <a:pt x="10" y="48"/>
                    <a:pt x="0" y="74"/>
                    <a:pt x="0" y="99"/>
                  </a:cubicBezTo>
                  <a:cubicBezTo>
                    <a:pt x="0" y="124"/>
                    <a:pt x="10" y="149"/>
                    <a:pt x="29" y="169"/>
                  </a:cubicBezTo>
                  <a:close/>
                  <a:moveTo>
                    <a:pt x="41" y="41"/>
                  </a:moveTo>
                  <a:cubicBezTo>
                    <a:pt x="57" y="25"/>
                    <a:pt x="78" y="17"/>
                    <a:pt x="99" y="17"/>
                  </a:cubicBezTo>
                  <a:cubicBezTo>
                    <a:pt x="120" y="17"/>
                    <a:pt x="140" y="25"/>
                    <a:pt x="156" y="41"/>
                  </a:cubicBezTo>
                  <a:cubicBezTo>
                    <a:pt x="172" y="57"/>
                    <a:pt x="180" y="78"/>
                    <a:pt x="180" y="98"/>
                  </a:cubicBezTo>
                  <a:cubicBezTo>
                    <a:pt x="180" y="119"/>
                    <a:pt x="173" y="141"/>
                    <a:pt x="156" y="157"/>
                  </a:cubicBezTo>
                  <a:cubicBezTo>
                    <a:pt x="140" y="173"/>
                    <a:pt x="120" y="181"/>
                    <a:pt x="99" y="181"/>
                  </a:cubicBezTo>
                  <a:cubicBezTo>
                    <a:pt x="78" y="181"/>
                    <a:pt x="57" y="173"/>
                    <a:pt x="41" y="157"/>
                  </a:cubicBezTo>
                  <a:cubicBezTo>
                    <a:pt x="25" y="141"/>
                    <a:pt x="17" y="120"/>
                    <a:pt x="17" y="99"/>
                  </a:cubicBezTo>
                  <a:cubicBezTo>
                    <a:pt x="17" y="78"/>
                    <a:pt x="25" y="57"/>
                    <a:pt x="41" y="41"/>
                  </a:cubicBezTo>
                  <a:close/>
                  <a:moveTo>
                    <a:pt x="36" y="118"/>
                  </a:moveTo>
                  <a:cubicBezTo>
                    <a:pt x="39" y="128"/>
                    <a:pt x="44" y="137"/>
                    <a:pt x="52" y="145"/>
                  </a:cubicBezTo>
                  <a:cubicBezTo>
                    <a:pt x="53" y="146"/>
                    <a:pt x="55" y="146"/>
                    <a:pt x="56" y="145"/>
                  </a:cubicBezTo>
                  <a:cubicBezTo>
                    <a:pt x="57" y="144"/>
                    <a:pt x="57" y="142"/>
                    <a:pt x="56" y="141"/>
                  </a:cubicBezTo>
                  <a:cubicBezTo>
                    <a:pt x="49" y="134"/>
                    <a:pt x="44" y="126"/>
                    <a:pt x="41" y="117"/>
                  </a:cubicBezTo>
                  <a:cubicBezTo>
                    <a:pt x="45" y="115"/>
                    <a:pt x="48" y="111"/>
                    <a:pt x="48" y="106"/>
                  </a:cubicBezTo>
                  <a:cubicBezTo>
                    <a:pt x="48" y="101"/>
                    <a:pt x="44" y="96"/>
                    <a:pt x="39" y="95"/>
                  </a:cubicBezTo>
                  <a:cubicBezTo>
                    <a:pt x="40" y="81"/>
                    <a:pt x="46" y="67"/>
                    <a:pt x="56" y="57"/>
                  </a:cubicBezTo>
                  <a:cubicBezTo>
                    <a:pt x="68" y="45"/>
                    <a:pt x="83" y="39"/>
                    <a:pt x="99" y="39"/>
                  </a:cubicBezTo>
                  <a:cubicBezTo>
                    <a:pt x="114" y="39"/>
                    <a:pt x="129" y="45"/>
                    <a:pt x="141" y="57"/>
                  </a:cubicBezTo>
                  <a:cubicBezTo>
                    <a:pt x="142" y="57"/>
                    <a:pt x="142" y="58"/>
                    <a:pt x="143" y="59"/>
                  </a:cubicBezTo>
                  <a:cubicBezTo>
                    <a:pt x="142" y="60"/>
                    <a:pt x="142" y="61"/>
                    <a:pt x="142" y="63"/>
                  </a:cubicBezTo>
                  <a:cubicBezTo>
                    <a:pt x="142" y="67"/>
                    <a:pt x="145" y="71"/>
                    <a:pt x="150" y="71"/>
                  </a:cubicBezTo>
                  <a:cubicBezTo>
                    <a:pt x="150" y="71"/>
                    <a:pt x="151" y="71"/>
                    <a:pt x="151" y="71"/>
                  </a:cubicBezTo>
                  <a:cubicBezTo>
                    <a:pt x="155" y="77"/>
                    <a:pt x="157" y="85"/>
                    <a:pt x="158" y="92"/>
                  </a:cubicBezTo>
                  <a:cubicBezTo>
                    <a:pt x="153" y="93"/>
                    <a:pt x="149" y="98"/>
                    <a:pt x="149" y="103"/>
                  </a:cubicBezTo>
                  <a:cubicBezTo>
                    <a:pt x="149" y="108"/>
                    <a:pt x="152" y="112"/>
                    <a:pt x="157" y="114"/>
                  </a:cubicBezTo>
                  <a:cubicBezTo>
                    <a:pt x="155" y="121"/>
                    <a:pt x="151" y="129"/>
                    <a:pt x="146" y="135"/>
                  </a:cubicBezTo>
                  <a:cubicBezTo>
                    <a:pt x="136" y="125"/>
                    <a:pt x="136" y="125"/>
                    <a:pt x="136" y="125"/>
                  </a:cubicBezTo>
                  <a:cubicBezTo>
                    <a:pt x="141" y="117"/>
                    <a:pt x="144" y="108"/>
                    <a:pt x="144" y="99"/>
                  </a:cubicBezTo>
                  <a:cubicBezTo>
                    <a:pt x="144" y="87"/>
                    <a:pt x="140" y="76"/>
                    <a:pt x="131" y="67"/>
                  </a:cubicBezTo>
                  <a:cubicBezTo>
                    <a:pt x="127" y="63"/>
                    <a:pt x="122" y="60"/>
                    <a:pt x="117" y="57"/>
                  </a:cubicBezTo>
                  <a:cubicBezTo>
                    <a:pt x="117" y="57"/>
                    <a:pt x="117" y="57"/>
                    <a:pt x="117" y="57"/>
                  </a:cubicBezTo>
                  <a:cubicBezTo>
                    <a:pt x="117" y="51"/>
                    <a:pt x="112" y="45"/>
                    <a:pt x="106" y="45"/>
                  </a:cubicBezTo>
                  <a:cubicBezTo>
                    <a:pt x="100" y="45"/>
                    <a:pt x="96" y="49"/>
                    <a:pt x="95" y="54"/>
                  </a:cubicBezTo>
                  <a:cubicBezTo>
                    <a:pt x="84" y="55"/>
                    <a:pt x="74" y="59"/>
                    <a:pt x="66" y="67"/>
                  </a:cubicBezTo>
                  <a:cubicBezTo>
                    <a:pt x="58" y="76"/>
                    <a:pt x="53" y="87"/>
                    <a:pt x="53" y="99"/>
                  </a:cubicBezTo>
                  <a:cubicBezTo>
                    <a:pt x="53" y="111"/>
                    <a:pt x="58" y="122"/>
                    <a:pt x="66" y="131"/>
                  </a:cubicBezTo>
                  <a:cubicBezTo>
                    <a:pt x="68" y="132"/>
                    <a:pt x="69" y="132"/>
                    <a:pt x="71" y="131"/>
                  </a:cubicBezTo>
                  <a:cubicBezTo>
                    <a:pt x="72" y="130"/>
                    <a:pt x="72" y="128"/>
                    <a:pt x="71" y="127"/>
                  </a:cubicBezTo>
                  <a:cubicBezTo>
                    <a:pt x="63" y="119"/>
                    <a:pt x="59" y="109"/>
                    <a:pt x="59" y="99"/>
                  </a:cubicBezTo>
                  <a:cubicBezTo>
                    <a:pt x="59" y="89"/>
                    <a:pt x="63" y="79"/>
                    <a:pt x="71" y="71"/>
                  </a:cubicBezTo>
                  <a:cubicBezTo>
                    <a:pt x="77" y="64"/>
                    <a:pt x="86" y="60"/>
                    <a:pt x="94" y="59"/>
                  </a:cubicBezTo>
                  <a:cubicBezTo>
                    <a:pt x="96" y="65"/>
                    <a:pt x="100" y="68"/>
                    <a:pt x="106" y="68"/>
                  </a:cubicBezTo>
                  <a:cubicBezTo>
                    <a:pt x="110" y="68"/>
                    <a:pt x="113" y="66"/>
                    <a:pt x="115" y="63"/>
                  </a:cubicBezTo>
                  <a:cubicBezTo>
                    <a:pt x="119" y="65"/>
                    <a:pt x="123" y="67"/>
                    <a:pt x="127" y="71"/>
                  </a:cubicBezTo>
                  <a:cubicBezTo>
                    <a:pt x="134" y="79"/>
                    <a:pt x="138" y="89"/>
                    <a:pt x="138" y="99"/>
                  </a:cubicBezTo>
                  <a:cubicBezTo>
                    <a:pt x="138" y="106"/>
                    <a:pt x="136" y="114"/>
                    <a:pt x="132" y="120"/>
                  </a:cubicBezTo>
                  <a:cubicBezTo>
                    <a:pt x="111" y="99"/>
                    <a:pt x="111" y="99"/>
                    <a:pt x="111" y="99"/>
                  </a:cubicBezTo>
                  <a:cubicBezTo>
                    <a:pt x="111" y="99"/>
                    <a:pt x="111" y="99"/>
                    <a:pt x="111" y="99"/>
                  </a:cubicBezTo>
                  <a:cubicBezTo>
                    <a:pt x="111" y="93"/>
                    <a:pt x="105" y="88"/>
                    <a:pt x="99" y="88"/>
                  </a:cubicBezTo>
                  <a:cubicBezTo>
                    <a:pt x="93" y="88"/>
                    <a:pt x="88" y="93"/>
                    <a:pt x="88" y="99"/>
                  </a:cubicBezTo>
                  <a:cubicBezTo>
                    <a:pt x="88" y="105"/>
                    <a:pt x="92" y="110"/>
                    <a:pt x="98" y="111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4" y="156"/>
                    <a:pt x="149" y="156"/>
                    <a:pt x="152" y="153"/>
                  </a:cubicBezTo>
                  <a:cubicBezTo>
                    <a:pt x="155" y="149"/>
                    <a:pt x="155" y="144"/>
                    <a:pt x="152" y="141"/>
                  </a:cubicBezTo>
                  <a:cubicBezTo>
                    <a:pt x="150" y="139"/>
                    <a:pt x="150" y="139"/>
                    <a:pt x="150" y="139"/>
                  </a:cubicBezTo>
                  <a:cubicBezTo>
                    <a:pt x="156" y="132"/>
                    <a:pt x="160" y="123"/>
                    <a:pt x="162" y="115"/>
                  </a:cubicBezTo>
                  <a:cubicBezTo>
                    <a:pt x="168" y="114"/>
                    <a:pt x="172" y="109"/>
                    <a:pt x="172" y="103"/>
                  </a:cubicBezTo>
                  <a:cubicBezTo>
                    <a:pt x="172" y="98"/>
                    <a:pt x="169" y="93"/>
                    <a:pt x="164" y="92"/>
                  </a:cubicBezTo>
                  <a:cubicBezTo>
                    <a:pt x="163" y="84"/>
                    <a:pt x="160" y="75"/>
                    <a:pt x="156" y="67"/>
                  </a:cubicBezTo>
                  <a:cubicBezTo>
                    <a:pt x="157" y="66"/>
                    <a:pt x="158" y="65"/>
                    <a:pt x="158" y="63"/>
                  </a:cubicBezTo>
                  <a:cubicBezTo>
                    <a:pt x="158" y="58"/>
                    <a:pt x="154" y="55"/>
                    <a:pt x="150" y="55"/>
                  </a:cubicBezTo>
                  <a:cubicBezTo>
                    <a:pt x="149" y="55"/>
                    <a:pt x="148" y="55"/>
                    <a:pt x="148" y="55"/>
                  </a:cubicBezTo>
                  <a:cubicBezTo>
                    <a:pt x="147" y="54"/>
                    <a:pt x="146" y="53"/>
                    <a:pt x="145" y="52"/>
                  </a:cubicBezTo>
                  <a:cubicBezTo>
                    <a:pt x="132" y="40"/>
                    <a:pt x="115" y="33"/>
                    <a:pt x="99" y="33"/>
                  </a:cubicBezTo>
                  <a:cubicBezTo>
                    <a:pt x="82" y="33"/>
                    <a:pt x="65" y="40"/>
                    <a:pt x="52" y="52"/>
                  </a:cubicBezTo>
                  <a:cubicBezTo>
                    <a:pt x="40" y="64"/>
                    <a:pt x="34" y="80"/>
                    <a:pt x="33" y="95"/>
                  </a:cubicBezTo>
                  <a:cubicBezTo>
                    <a:pt x="28" y="97"/>
                    <a:pt x="25" y="101"/>
                    <a:pt x="25" y="106"/>
                  </a:cubicBezTo>
                  <a:cubicBezTo>
                    <a:pt x="25" y="112"/>
                    <a:pt x="30" y="117"/>
                    <a:pt x="36" y="1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 15"/>
            <p:cNvSpPr>
              <a:spLocks noEditPoints="1"/>
            </p:cNvSpPr>
            <p:nvPr userDrawn="1"/>
          </p:nvSpPr>
          <p:spPr bwMode="auto">
            <a:xfrm rot="18638115">
              <a:off x="9217480" y="5637490"/>
              <a:ext cx="751553" cy="754583"/>
            </a:xfrm>
            <a:custGeom>
              <a:avLst/>
              <a:gdLst>
                <a:gd name="T0" fmla="*/ 114 w 210"/>
                <a:gd name="T1" fmla="*/ 113 h 210"/>
                <a:gd name="T2" fmla="*/ 114 w 210"/>
                <a:gd name="T3" fmla="*/ 143 h 210"/>
                <a:gd name="T4" fmla="*/ 121 w 210"/>
                <a:gd name="T5" fmla="*/ 137 h 210"/>
                <a:gd name="T6" fmla="*/ 125 w 210"/>
                <a:gd name="T7" fmla="*/ 127 h 210"/>
                <a:gd name="T8" fmla="*/ 122 w 210"/>
                <a:gd name="T9" fmla="*/ 118 h 210"/>
                <a:gd name="T10" fmla="*/ 114 w 210"/>
                <a:gd name="T11" fmla="*/ 113 h 210"/>
                <a:gd name="T12" fmla="*/ 94 w 210"/>
                <a:gd name="T13" fmla="*/ 66 h 210"/>
                <a:gd name="T14" fmla="*/ 91 w 210"/>
                <a:gd name="T15" fmla="*/ 74 h 210"/>
                <a:gd name="T16" fmla="*/ 93 w 210"/>
                <a:gd name="T17" fmla="*/ 82 h 210"/>
                <a:gd name="T18" fmla="*/ 100 w 210"/>
                <a:gd name="T19" fmla="*/ 88 h 210"/>
                <a:gd name="T20" fmla="*/ 100 w 210"/>
                <a:gd name="T21" fmla="*/ 61 h 210"/>
                <a:gd name="T22" fmla="*/ 94 w 210"/>
                <a:gd name="T23" fmla="*/ 66 h 210"/>
                <a:gd name="T24" fmla="*/ 172 w 210"/>
                <a:gd name="T25" fmla="*/ 37 h 210"/>
                <a:gd name="T26" fmla="*/ 38 w 210"/>
                <a:gd name="T27" fmla="*/ 37 h 210"/>
                <a:gd name="T28" fmla="*/ 37 w 210"/>
                <a:gd name="T29" fmla="*/ 172 h 210"/>
                <a:gd name="T30" fmla="*/ 173 w 210"/>
                <a:gd name="T31" fmla="*/ 172 h 210"/>
                <a:gd name="T32" fmla="*/ 172 w 210"/>
                <a:gd name="T33" fmla="*/ 37 h 210"/>
                <a:gd name="T34" fmla="*/ 135 w 210"/>
                <a:gd name="T35" fmla="*/ 148 h 210"/>
                <a:gd name="T36" fmla="*/ 114 w 210"/>
                <a:gd name="T37" fmla="*/ 160 h 210"/>
                <a:gd name="T38" fmla="*/ 114 w 210"/>
                <a:gd name="T39" fmla="*/ 178 h 210"/>
                <a:gd name="T40" fmla="*/ 100 w 210"/>
                <a:gd name="T41" fmla="*/ 178 h 210"/>
                <a:gd name="T42" fmla="*/ 100 w 210"/>
                <a:gd name="T43" fmla="*/ 160 h 210"/>
                <a:gd name="T44" fmla="*/ 79 w 210"/>
                <a:gd name="T45" fmla="*/ 150 h 210"/>
                <a:gd name="T46" fmla="*/ 69 w 210"/>
                <a:gd name="T47" fmla="*/ 127 h 210"/>
                <a:gd name="T48" fmla="*/ 89 w 210"/>
                <a:gd name="T49" fmla="*/ 125 h 210"/>
                <a:gd name="T50" fmla="*/ 93 w 210"/>
                <a:gd name="T51" fmla="*/ 135 h 210"/>
                <a:gd name="T52" fmla="*/ 100 w 210"/>
                <a:gd name="T53" fmla="*/ 142 h 210"/>
                <a:gd name="T54" fmla="*/ 100 w 210"/>
                <a:gd name="T55" fmla="*/ 109 h 210"/>
                <a:gd name="T56" fmla="*/ 79 w 210"/>
                <a:gd name="T57" fmla="*/ 96 h 210"/>
                <a:gd name="T58" fmla="*/ 72 w 210"/>
                <a:gd name="T59" fmla="*/ 75 h 210"/>
                <a:gd name="T60" fmla="*/ 80 w 210"/>
                <a:gd name="T61" fmla="*/ 54 h 210"/>
                <a:gd name="T62" fmla="*/ 100 w 210"/>
                <a:gd name="T63" fmla="*/ 44 h 210"/>
                <a:gd name="T64" fmla="*/ 100 w 210"/>
                <a:gd name="T65" fmla="*/ 34 h 210"/>
                <a:gd name="T66" fmla="*/ 114 w 210"/>
                <a:gd name="T67" fmla="*/ 34 h 210"/>
                <a:gd name="T68" fmla="*/ 114 w 210"/>
                <a:gd name="T69" fmla="*/ 44 h 210"/>
                <a:gd name="T70" fmla="*/ 131 w 210"/>
                <a:gd name="T71" fmla="*/ 53 h 210"/>
                <a:gd name="T72" fmla="*/ 140 w 210"/>
                <a:gd name="T73" fmla="*/ 71 h 210"/>
                <a:gd name="T74" fmla="*/ 121 w 210"/>
                <a:gd name="T75" fmla="*/ 74 h 210"/>
                <a:gd name="T76" fmla="*/ 114 w 210"/>
                <a:gd name="T77" fmla="*/ 61 h 210"/>
                <a:gd name="T78" fmla="*/ 114 w 210"/>
                <a:gd name="T79" fmla="*/ 91 h 210"/>
                <a:gd name="T80" fmla="*/ 137 w 210"/>
                <a:gd name="T81" fmla="*/ 104 h 210"/>
                <a:gd name="T82" fmla="*/ 144 w 210"/>
                <a:gd name="T83" fmla="*/ 125 h 210"/>
                <a:gd name="T84" fmla="*/ 135 w 210"/>
                <a:gd name="T85" fmla="*/ 148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0" h="210">
                  <a:moveTo>
                    <a:pt x="114" y="113"/>
                  </a:moveTo>
                  <a:cubicBezTo>
                    <a:pt x="114" y="143"/>
                    <a:pt x="114" y="143"/>
                    <a:pt x="114" y="143"/>
                  </a:cubicBezTo>
                  <a:cubicBezTo>
                    <a:pt x="117" y="142"/>
                    <a:pt x="119" y="140"/>
                    <a:pt x="121" y="137"/>
                  </a:cubicBezTo>
                  <a:cubicBezTo>
                    <a:pt x="124" y="134"/>
                    <a:pt x="125" y="131"/>
                    <a:pt x="125" y="127"/>
                  </a:cubicBezTo>
                  <a:cubicBezTo>
                    <a:pt x="125" y="124"/>
                    <a:pt x="124" y="121"/>
                    <a:pt x="122" y="118"/>
                  </a:cubicBezTo>
                  <a:cubicBezTo>
                    <a:pt x="120" y="116"/>
                    <a:pt x="118" y="114"/>
                    <a:pt x="114" y="113"/>
                  </a:cubicBezTo>
                  <a:close/>
                  <a:moveTo>
                    <a:pt x="94" y="66"/>
                  </a:moveTo>
                  <a:cubicBezTo>
                    <a:pt x="92" y="69"/>
                    <a:pt x="91" y="71"/>
                    <a:pt x="91" y="74"/>
                  </a:cubicBezTo>
                  <a:cubicBezTo>
                    <a:pt x="91" y="77"/>
                    <a:pt x="92" y="80"/>
                    <a:pt x="93" y="82"/>
                  </a:cubicBezTo>
                  <a:cubicBezTo>
                    <a:pt x="95" y="84"/>
                    <a:pt x="97" y="86"/>
                    <a:pt x="100" y="88"/>
                  </a:cubicBezTo>
                  <a:cubicBezTo>
                    <a:pt x="100" y="61"/>
                    <a:pt x="100" y="61"/>
                    <a:pt x="100" y="61"/>
                  </a:cubicBezTo>
                  <a:cubicBezTo>
                    <a:pt x="97" y="62"/>
                    <a:pt x="95" y="64"/>
                    <a:pt x="94" y="66"/>
                  </a:cubicBezTo>
                  <a:close/>
                  <a:moveTo>
                    <a:pt x="172" y="37"/>
                  </a:moveTo>
                  <a:cubicBezTo>
                    <a:pt x="135" y="0"/>
                    <a:pt x="75" y="0"/>
                    <a:pt x="38" y="37"/>
                  </a:cubicBezTo>
                  <a:cubicBezTo>
                    <a:pt x="0" y="75"/>
                    <a:pt x="0" y="135"/>
                    <a:pt x="37" y="172"/>
                  </a:cubicBezTo>
                  <a:cubicBezTo>
                    <a:pt x="75" y="210"/>
                    <a:pt x="135" y="210"/>
                    <a:pt x="173" y="172"/>
                  </a:cubicBezTo>
                  <a:cubicBezTo>
                    <a:pt x="210" y="135"/>
                    <a:pt x="210" y="75"/>
                    <a:pt x="172" y="37"/>
                  </a:cubicBezTo>
                  <a:close/>
                  <a:moveTo>
                    <a:pt x="135" y="148"/>
                  </a:moveTo>
                  <a:cubicBezTo>
                    <a:pt x="130" y="154"/>
                    <a:pt x="123" y="158"/>
                    <a:pt x="114" y="160"/>
                  </a:cubicBezTo>
                  <a:cubicBezTo>
                    <a:pt x="114" y="178"/>
                    <a:pt x="114" y="178"/>
                    <a:pt x="114" y="178"/>
                  </a:cubicBezTo>
                  <a:cubicBezTo>
                    <a:pt x="100" y="178"/>
                    <a:pt x="100" y="178"/>
                    <a:pt x="100" y="178"/>
                  </a:cubicBezTo>
                  <a:cubicBezTo>
                    <a:pt x="100" y="160"/>
                    <a:pt x="100" y="160"/>
                    <a:pt x="100" y="160"/>
                  </a:cubicBezTo>
                  <a:cubicBezTo>
                    <a:pt x="91" y="159"/>
                    <a:pt x="85" y="156"/>
                    <a:pt x="79" y="150"/>
                  </a:cubicBezTo>
                  <a:cubicBezTo>
                    <a:pt x="74" y="145"/>
                    <a:pt x="70" y="137"/>
                    <a:pt x="69" y="127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9"/>
                    <a:pt x="91" y="132"/>
                    <a:pt x="93" y="135"/>
                  </a:cubicBezTo>
                  <a:cubicBezTo>
                    <a:pt x="95" y="138"/>
                    <a:pt x="97" y="140"/>
                    <a:pt x="100" y="142"/>
                  </a:cubicBezTo>
                  <a:cubicBezTo>
                    <a:pt x="100" y="109"/>
                    <a:pt x="100" y="109"/>
                    <a:pt x="100" y="109"/>
                  </a:cubicBezTo>
                  <a:cubicBezTo>
                    <a:pt x="90" y="107"/>
                    <a:pt x="83" y="102"/>
                    <a:pt x="79" y="96"/>
                  </a:cubicBezTo>
                  <a:cubicBezTo>
                    <a:pt x="74" y="91"/>
                    <a:pt x="72" y="84"/>
                    <a:pt x="72" y="75"/>
                  </a:cubicBezTo>
                  <a:cubicBezTo>
                    <a:pt x="72" y="67"/>
                    <a:pt x="74" y="60"/>
                    <a:pt x="80" y="54"/>
                  </a:cubicBezTo>
                  <a:cubicBezTo>
                    <a:pt x="85" y="49"/>
                    <a:pt x="91" y="45"/>
                    <a:pt x="100" y="4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14" y="34"/>
                    <a:pt x="114" y="34"/>
                    <a:pt x="114" y="34"/>
                  </a:cubicBezTo>
                  <a:cubicBezTo>
                    <a:pt x="114" y="44"/>
                    <a:pt x="114" y="44"/>
                    <a:pt x="114" y="44"/>
                  </a:cubicBezTo>
                  <a:cubicBezTo>
                    <a:pt x="122" y="45"/>
                    <a:pt x="126" y="48"/>
                    <a:pt x="131" y="53"/>
                  </a:cubicBezTo>
                  <a:cubicBezTo>
                    <a:pt x="136" y="57"/>
                    <a:pt x="139" y="63"/>
                    <a:pt x="140" y="71"/>
                  </a:cubicBezTo>
                  <a:cubicBezTo>
                    <a:pt x="121" y="74"/>
                    <a:pt x="121" y="74"/>
                    <a:pt x="121" y="74"/>
                  </a:cubicBezTo>
                  <a:cubicBezTo>
                    <a:pt x="120" y="68"/>
                    <a:pt x="118" y="63"/>
                    <a:pt x="114" y="61"/>
                  </a:cubicBezTo>
                  <a:cubicBezTo>
                    <a:pt x="114" y="91"/>
                    <a:pt x="114" y="91"/>
                    <a:pt x="114" y="91"/>
                  </a:cubicBezTo>
                  <a:cubicBezTo>
                    <a:pt x="126" y="95"/>
                    <a:pt x="132" y="99"/>
                    <a:pt x="137" y="104"/>
                  </a:cubicBezTo>
                  <a:cubicBezTo>
                    <a:pt x="141" y="109"/>
                    <a:pt x="144" y="116"/>
                    <a:pt x="144" y="125"/>
                  </a:cubicBezTo>
                  <a:cubicBezTo>
                    <a:pt x="144" y="134"/>
                    <a:pt x="141" y="142"/>
                    <a:pt x="135" y="1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" name="Freeform 16"/>
            <p:cNvSpPr>
              <a:spLocks noEditPoints="1"/>
            </p:cNvSpPr>
            <p:nvPr userDrawn="1"/>
          </p:nvSpPr>
          <p:spPr bwMode="auto">
            <a:xfrm rot="19377329">
              <a:off x="11068806" y="2843779"/>
              <a:ext cx="750038" cy="750037"/>
            </a:xfrm>
            <a:custGeom>
              <a:avLst/>
              <a:gdLst>
                <a:gd name="T0" fmla="*/ 172 w 209"/>
                <a:gd name="T1" fmla="*/ 37 h 209"/>
                <a:gd name="T2" fmla="*/ 37 w 209"/>
                <a:gd name="T3" fmla="*/ 37 h 209"/>
                <a:gd name="T4" fmla="*/ 37 w 209"/>
                <a:gd name="T5" fmla="*/ 172 h 209"/>
                <a:gd name="T6" fmla="*/ 172 w 209"/>
                <a:gd name="T7" fmla="*/ 172 h 209"/>
                <a:gd name="T8" fmla="*/ 172 w 209"/>
                <a:gd name="T9" fmla="*/ 37 h 209"/>
                <a:gd name="T10" fmla="*/ 140 w 209"/>
                <a:gd name="T11" fmla="*/ 159 h 209"/>
                <a:gd name="T12" fmla="*/ 113 w 209"/>
                <a:gd name="T13" fmla="*/ 164 h 209"/>
                <a:gd name="T14" fmla="*/ 76 w 209"/>
                <a:gd name="T15" fmla="*/ 148 h 209"/>
                <a:gd name="T16" fmla="*/ 63 w 209"/>
                <a:gd name="T17" fmla="*/ 124 h 209"/>
                <a:gd name="T18" fmla="*/ 52 w 209"/>
                <a:gd name="T19" fmla="*/ 124 h 209"/>
                <a:gd name="T20" fmla="*/ 55 w 209"/>
                <a:gd name="T21" fmla="*/ 110 h 209"/>
                <a:gd name="T22" fmla="*/ 62 w 209"/>
                <a:gd name="T23" fmla="*/ 110 h 209"/>
                <a:gd name="T24" fmla="*/ 62 w 209"/>
                <a:gd name="T25" fmla="*/ 107 h 209"/>
                <a:gd name="T26" fmla="*/ 62 w 209"/>
                <a:gd name="T27" fmla="*/ 98 h 209"/>
                <a:gd name="T28" fmla="*/ 52 w 209"/>
                <a:gd name="T29" fmla="*/ 98 h 209"/>
                <a:gd name="T30" fmla="*/ 55 w 209"/>
                <a:gd name="T31" fmla="*/ 84 h 209"/>
                <a:gd name="T32" fmla="*/ 64 w 209"/>
                <a:gd name="T33" fmla="*/ 84 h 209"/>
                <a:gd name="T34" fmla="*/ 76 w 209"/>
                <a:gd name="T35" fmla="*/ 63 h 209"/>
                <a:gd name="T36" fmla="*/ 115 w 209"/>
                <a:gd name="T37" fmla="*/ 47 h 209"/>
                <a:gd name="T38" fmla="*/ 137 w 209"/>
                <a:gd name="T39" fmla="*/ 52 h 209"/>
                <a:gd name="T40" fmla="*/ 132 w 209"/>
                <a:gd name="T41" fmla="*/ 73 h 209"/>
                <a:gd name="T42" fmla="*/ 113 w 209"/>
                <a:gd name="T43" fmla="*/ 67 h 209"/>
                <a:gd name="T44" fmla="*/ 93 w 209"/>
                <a:gd name="T45" fmla="*/ 76 h 209"/>
                <a:gd name="T46" fmla="*/ 87 w 209"/>
                <a:gd name="T47" fmla="*/ 84 h 209"/>
                <a:gd name="T48" fmla="*/ 129 w 209"/>
                <a:gd name="T49" fmla="*/ 84 h 209"/>
                <a:gd name="T50" fmla="*/ 127 w 209"/>
                <a:gd name="T51" fmla="*/ 98 h 209"/>
                <a:gd name="T52" fmla="*/ 88 w 209"/>
                <a:gd name="T53" fmla="*/ 98 h 209"/>
                <a:gd name="T54" fmla="*/ 88 w 209"/>
                <a:gd name="T55" fmla="*/ 105 h 209"/>
                <a:gd name="T56" fmla="*/ 88 w 209"/>
                <a:gd name="T57" fmla="*/ 110 h 209"/>
                <a:gd name="T58" fmla="*/ 125 w 209"/>
                <a:gd name="T59" fmla="*/ 110 h 209"/>
                <a:gd name="T60" fmla="*/ 122 w 209"/>
                <a:gd name="T61" fmla="*/ 124 h 209"/>
                <a:gd name="T62" fmla="*/ 87 w 209"/>
                <a:gd name="T63" fmla="*/ 124 h 209"/>
                <a:gd name="T64" fmla="*/ 93 w 209"/>
                <a:gd name="T65" fmla="*/ 135 h 209"/>
                <a:gd name="T66" fmla="*/ 113 w 209"/>
                <a:gd name="T67" fmla="*/ 144 h 209"/>
                <a:gd name="T68" fmla="*/ 140 w 209"/>
                <a:gd name="T69" fmla="*/ 135 h 209"/>
                <a:gd name="T70" fmla="*/ 140 w 209"/>
                <a:gd name="T71" fmla="*/ 15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09" h="209">
                  <a:moveTo>
                    <a:pt x="172" y="37"/>
                  </a:moveTo>
                  <a:cubicBezTo>
                    <a:pt x="135" y="0"/>
                    <a:pt x="74" y="0"/>
                    <a:pt x="37" y="37"/>
                  </a:cubicBezTo>
                  <a:cubicBezTo>
                    <a:pt x="0" y="75"/>
                    <a:pt x="0" y="135"/>
                    <a:pt x="37" y="172"/>
                  </a:cubicBezTo>
                  <a:cubicBezTo>
                    <a:pt x="74" y="209"/>
                    <a:pt x="135" y="209"/>
                    <a:pt x="172" y="172"/>
                  </a:cubicBezTo>
                  <a:cubicBezTo>
                    <a:pt x="209" y="135"/>
                    <a:pt x="209" y="75"/>
                    <a:pt x="172" y="37"/>
                  </a:cubicBezTo>
                  <a:close/>
                  <a:moveTo>
                    <a:pt x="140" y="159"/>
                  </a:moveTo>
                  <a:cubicBezTo>
                    <a:pt x="133" y="162"/>
                    <a:pt x="122" y="164"/>
                    <a:pt x="113" y="164"/>
                  </a:cubicBezTo>
                  <a:cubicBezTo>
                    <a:pt x="98" y="164"/>
                    <a:pt x="86" y="159"/>
                    <a:pt x="76" y="148"/>
                  </a:cubicBezTo>
                  <a:cubicBezTo>
                    <a:pt x="70" y="141"/>
                    <a:pt x="66" y="134"/>
                    <a:pt x="63" y="124"/>
                  </a:cubicBezTo>
                  <a:cubicBezTo>
                    <a:pt x="52" y="124"/>
                    <a:pt x="52" y="124"/>
                    <a:pt x="52" y="124"/>
                  </a:cubicBezTo>
                  <a:cubicBezTo>
                    <a:pt x="55" y="110"/>
                    <a:pt x="55" y="110"/>
                    <a:pt x="55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2" y="104"/>
                    <a:pt x="62" y="100"/>
                    <a:pt x="62" y="98"/>
                  </a:cubicBezTo>
                  <a:cubicBezTo>
                    <a:pt x="52" y="98"/>
                    <a:pt x="52" y="98"/>
                    <a:pt x="52" y="98"/>
                  </a:cubicBezTo>
                  <a:cubicBezTo>
                    <a:pt x="55" y="84"/>
                    <a:pt x="55" y="84"/>
                    <a:pt x="55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6" y="74"/>
                    <a:pt x="70" y="70"/>
                    <a:pt x="76" y="63"/>
                  </a:cubicBezTo>
                  <a:cubicBezTo>
                    <a:pt x="86" y="53"/>
                    <a:pt x="99" y="47"/>
                    <a:pt x="115" y="47"/>
                  </a:cubicBezTo>
                  <a:cubicBezTo>
                    <a:pt x="123" y="47"/>
                    <a:pt x="131" y="49"/>
                    <a:pt x="137" y="52"/>
                  </a:cubicBezTo>
                  <a:cubicBezTo>
                    <a:pt x="132" y="73"/>
                    <a:pt x="132" y="73"/>
                    <a:pt x="132" y="73"/>
                  </a:cubicBezTo>
                  <a:cubicBezTo>
                    <a:pt x="128" y="69"/>
                    <a:pt x="122" y="67"/>
                    <a:pt x="113" y="67"/>
                  </a:cubicBezTo>
                  <a:cubicBezTo>
                    <a:pt x="105" y="67"/>
                    <a:pt x="98" y="70"/>
                    <a:pt x="93" y="76"/>
                  </a:cubicBezTo>
                  <a:cubicBezTo>
                    <a:pt x="90" y="79"/>
                    <a:pt x="88" y="79"/>
                    <a:pt x="87" y="84"/>
                  </a:cubicBezTo>
                  <a:cubicBezTo>
                    <a:pt x="129" y="84"/>
                    <a:pt x="129" y="84"/>
                    <a:pt x="129" y="84"/>
                  </a:cubicBezTo>
                  <a:cubicBezTo>
                    <a:pt x="127" y="98"/>
                    <a:pt x="127" y="98"/>
                    <a:pt x="127" y="98"/>
                  </a:cubicBezTo>
                  <a:cubicBezTo>
                    <a:pt x="88" y="98"/>
                    <a:pt x="88" y="98"/>
                    <a:pt x="88" y="98"/>
                  </a:cubicBezTo>
                  <a:cubicBezTo>
                    <a:pt x="88" y="99"/>
                    <a:pt x="88" y="103"/>
                    <a:pt x="88" y="105"/>
                  </a:cubicBezTo>
                  <a:cubicBezTo>
                    <a:pt x="88" y="107"/>
                    <a:pt x="88" y="109"/>
                    <a:pt x="88" y="110"/>
                  </a:cubicBezTo>
                  <a:cubicBezTo>
                    <a:pt x="125" y="110"/>
                    <a:pt x="125" y="110"/>
                    <a:pt x="125" y="110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87" y="124"/>
                    <a:pt x="87" y="124"/>
                    <a:pt x="87" y="124"/>
                  </a:cubicBezTo>
                  <a:cubicBezTo>
                    <a:pt x="88" y="129"/>
                    <a:pt x="90" y="132"/>
                    <a:pt x="93" y="135"/>
                  </a:cubicBezTo>
                  <a:cubicBezTo>
                    <a:pt x="98" y="141"/>
                    <a:pt x="105" y="144"/>
                    <a:pt x="113" y="144"/>
                  </a:cubicBezTo>
                  <a:cubicBezTo>
                    <a:pt x="123" y="144"/>
                    <a:pt x="134" y="141"/>
                    <a:pt x="140" y="135"/>
                  </a:cubicBezTo>
                  <a:lnTo>
                    <a:pt x="140" y="15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Freeform 17"/>
            <p:cNvSpPr>
              <a:spLocks noEditPoints="1"/>
            </p:cNvSpPr>
            <p:nvPr userDrawn="1"/>
          </p:nvSpPr>
          <p:spPr bwMode="auto">
            <a:xfrm rot="2491482">
              <a:off x="9999530" y="6014782"/>
              <a:ext cx="851619" cy="858515"/>
            </a:xfrm>
            <a:custGeom>
              <a:avLst/>
              <a:gdLst>
                <a:gd name="T0" fmla="*/ 172 w 209"/>
                <a:gd name="T1" fmla="*/ 37 h 210"/>
                <a:gd name="T2" fmla="*/ 37 w 209"/>
                <a:gd name="T3" fmla="*/ 37 h 210"/>
                <a:gd name="T4" fmla="*/ 37 w 209"/>
                <a:gd name="T5" fmla="*/ 172 h 210"/>
                <a:gd name="T6" fmla="*/ 172 w 209"/>
                <a:gd name="T7" fmla="*/ 172 h 210"/>
                <a:gd name="T8" fmla="*/ 172 w 209"/>
                <a:gd name="T9" fmla="*/ 37 h 210"/>
                <a:gd name="T10" fmla="*/ 135 w 209"/>
                <a:gd name="T11" fmla="*/ 158 h 210"/>
                <a:gd name="T12" fmla="*/ 124 w 209"/>
                <a:gd name="T13" fmla="*/ 160 h 210"/>
                <a:gd name="T14" fmla="*/ 105 w 209"/>
                <a:gd name="T15" fmla="*/ 157 h 210"/>
                <a:gd name="T16" fmla="*/ 88 w 209"/>
                <a:gd name="T17" fmla="*/ 153 h 210"/>
                <a:gd name="T18" fmla="*/ 69 w 209"/>
                <a:gd name="T19" fmla="*/ 160 h 210"/>
                <a:gd name="T20" fmla="*/ 61 w 209"/>
                <a:gd name="T21" fmla="*/ 142 h 210"/>
                <a:gd name="T22" fmla="*/ 73 w 209"/>
                <a:gd name="T23" fmla="*/ 128 h 210"/>
                <a:gd name="T24" fmla="*/ 77 w 209"/>
                <a:gd name="T25" fmla="*/ 115 h 210"/>
                <a:gd name="T26" fmla="*/ 77 w 209"/>
                <a:gd name="T27" fmla="*/ 112 h 210"/>
                <a:gd name="T28" fmla="*/ 61 w 209"/>
                <a:gd name="T29" fmla="*/ 112 h 210"/>
                <a:gd name="T30" fmla="*/ 61 w 209"/>
                <a:gd name="T31" fmla="*/ 93 h 210"/>
                <a:gd name="T32" fmla="*/ 73 w 209"/>
                <a:gd name="T33" fmla="*/ 93 h 210"/>
                <a:gd name="T34" fmla="*/ 70 w 209"/>
                <a:gd name="T35" fmla="*/ 75 h 210"/>
                <a:gd name="T36" fmla="*/ 74 w 209"/>
                <a:gd name="T37" fmla="*/ 59 h 210"/>
                <a:gd name="T38" fmla="*/ 87 w 209"/>
                <a:gd name="T39" fmla="*/ 48 h 210"/>
                <a:gd name="T40" fmla="*/ 106 w 209"/>
                <a:gd name="T41" fmla="*/ 44 h 210"/>
                <a:gd name="T42" fmla="*/ 130 w 209"/>
                <a:gd name="T43" fmla="*/ 52 h 210"/>
                <a:gd name="T44" fmla="*/ 141 w 209"/>
                <a:gd name="T45" fmla="*/ 73 h 210"/>
                <a:gd name="T46" fmla="*/ 120 w 209"/>
                <a:gd name="T47" fmla="*/ 76 h 210"/>
                <a:gd name="T48" fmla="*/ 114 w 209"/>
                <a:gd name="T49" fmla="*/ 65 h 210"/>
                <a:gd name="T50" fmla="*/ 105 w 209"/>
                <a:gd name="T51" fmla="*/ 61 h 210"/>
                <a:gd name="T52" fmla="*/ 95 w 209"/>
                <a:gd name="T53" fmla="*/ 65 h 210"/>
                <a:gd name="T54" fmla="*/ 91 w 209"/>
                <a:gd name="T55" fmla="*/ 75 h 210"/>
                <a:gd name="T56" fmla="*/ 92 w 209"/>
                <a:gd name="T57" fmla="*/ 84 h 210"/>
                <a:gd name="T58" fmla="*/ 94 w 209"/>
                <a:gd name="T59" fmla="*/ 93 h 210"/>
                <a:gd name="T60" fmla="*/ 120 w 209"/>
                <a:gd name="T61" fmla="*/ 93 h 210"/>
                <a:gd name="T62" fmla="*/ 120 w 209"/>
                <a:gd name="T63" fmla="*/ 112 h 210"/>
                <a:gd name="T64" fmla="*/ 98 w 209"/>
                <a:gd name="T65" fmla="*/ 112 h 210"/>
                <a:gd name="T66" fmla="*/ 98 w 209"/>
                <a:gd name="T67" fmla="*/ 114 h 210"/>
                <a:gd name="T68" fmla="*/ 96 w 209"/>
                <a:gd name="T69" fmla="*/ 125 h 210"/>
                <a:gd name="T70" fmla="*/ 87 w 209"/>
                <a:gd name="T71" fmla="*/ 139 h 210"/>
                <a:gd name="T72" fmla="*/ 97 w 209"/>
                <a:gd name="T73" fmla="*/ 136 h 210"/>
                <a:gd name="T74" fmla="*/ 102 w 209"/>
                <a:gd name="T75" fmla="*/ 137 h 210"/>
                <a:gd name="T76" fmla="*/ 108 w 209"/>
                <a:gd name="T77" fmla="*/ 138 h 210"/>
                <a:gd name="T78" fmla="*/ 121 w 209"/>
                <a:gd name="T79" fmla="*/ 141 h 210"/>
                <a:gd name="T80" fmla="*/ 136 w 209"/>
                <a:gd name="T81" fmla="*/ 136 h 210"/>
                <a:gd name="T82" fmla="*/ 145 w 209"/>
                <a:gd name="T83" fmla="*/ 155 h 210"/>
                <a:gd name="T84" fmla="*/ 135 w 209"/>
                <a:gd name="T85" fmla="*/ 158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9" h="210">
                  <a:moveTo>
                    <a:pt x="172" y="37"/>
                  </a:moveTo>
                  <a:cubicBezTo>
                    <a:pt x="135" y="0"/>
                    <a:pt x="74" y="0"/>
                    <a:pt x="37" y="37"/>
                  </a:cubicBezTo>
                  <a:cubicBezTo>
                    <a:pt x="0" y="75"/>
                    <a:pt x="0" y="135"/>
                    <a:pt x="37" y="172"/>
                  </a:cubicBezTo>
                  <a:cubicBezTo>
                    <a:pt x="74" y="210"/>
                    <a:pt x="135" y="210"/>
                    <a:pt x="172" y="172"/>
                  </a:cubicBezTo>
                  <a:cubicBezTo>
                    <a:pt x="209" y="135"/>
                    <a:pt x="209" y="75"/>
                    <a:pt x="172" y="37"/>
                  </a:cubicBezTo>
                  <a:close/>
                  <a:moveTo>
                    <a:pt x="135" y="158"/>
                  </a:moveTo>
                  <a:cubicBezTo>
                    <a:pt x="131" y="159"/>
                    <a:pt x="127" y="160"/>
                    <a:pt x="124" y="160"/>
                  </a:cubicBezTo>
                  <a:cubicBezTo>
                    <a:pt x="119" y="160"/>
                    <a:pt x="113" y="159"/>
                    <a:pt x="105" y="157"/>
                  </a:cubicBezTo>
                  <a:cubicBezTo>
                    <a:pt x="98" y="154"/>
                    <a:pt x="92" y="153"/>
                    <a:pt x="88" y="153"/>
                  </a:cubicBezTo>
                  <a:cubicBezTo>
                    <a:pt x="82" y="153"/>
                    <a:pt x="76" y="156"/>
                    <a:pt x="69" y="160"/>
                  </a:cubicBezTo>
                  <a:cubicBezTo>
                    <a:pt x="61" y="142"/>
                    <a:pt x="61" y="142"/>
                    <a:pt x="61" y="142"/>
                  </a:cubicBezTo>
                  <a:cubicBezTo>
                    <a:pt x="67" y="137"/>
                    <a:pt x="71" y="133"/>
                    <a:pt x="73" y="128"/>
                  </a:cubicBezTo>
                  <a:cubicBezTo>
                    <a:pt x="76" y="124"/>
                    <a:pt x="77" y="119"/>
                    <a:pt x="77" y="115"/>
                  </a:cubicBezTo>
                  <a:cubicBezTo>
                    <a:pt x="77" y="114"/>
                    <a:pt x="77" y="114"/>
                    <a:pt x="77" y="112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93"/>
                    <a:pt x="61" y="93"/>
                    <a:pt x="61" y="93"/>
                  </a:cubicBezTo>
                  <a:cubicBezTo>
                    <a:pt x="73" y="93"/>
                    <a:pt x="73" y="93"/>
                    <a:pt x="73" y="93"/>
                  </a:cubicBezTo>
                  <a:cubicBezTo>
                    <a:pt x="71" y="87"/>
                    <a:pt x="70" y="81"/>
                    <a:pt x="70" y="75"/>
                  </a:cubicBezTo>
                  <a:cubicBezTo>
                    <a:pt x="70" y="70"/>
                    <a:pt x="71" y="64"/>
                    <a:pt x="74" y="59"/>
                  </a:cubicBezTo>
                  <a:cubicBezTo>
                    <a:pt x="77" y="54"/>
                    <a:pt x="82" y="50"/>
                    <a:pt x="87" y="48"/>
                  </a:cubicBezTo>
                  <a:cubicBezTo>
                    <a:pt x="93" y="45"/>
                    <a:pt x="99" y="44"/>
                    <a:pt x="106" y="44"/>
                  </a:cubicBezTo>
                  <a:cubicBezTo>
                    <a:pt x="116" y="44"/>
                    <a:pt x="124" y="46"/>
                    <a:pt x="130" y="52"/>
                  </a:cubicBezTo>
                  <a:cubicBezTo>
                    <a:pt x="136" y="57"/>
                    <a:pt x="139" y="64"/>
                    <a:pt x="141" y="73"/>
                  </a:cubicBezTo>
                  <a:cubicBezTo>
                    <a:pt x="120" y="76"/>
                    <a:pt x="120" y="76"/>
                    <a:pt x="120" y="76"/>
                  </a:cubicBezTo>
                  <a:cubicBezTo>
                    <a:pt x="119" y="71"/>
                    <a:pt x="117" y="67"/>
                    <a:pt x="114" y="65"/>
                  </a:cubicBezTo>
                  <a:cubicBezTo>
                    <a:pt x="112" y="62"/>
                    <a:pt x="109" y="61"/>
                    <a:pt x="105" y="61"/>
                  </a:cubicBezTo>
                  <a:cubicBezTo>
                    <a:pt x="101" y="61"/>
                    <a:pt x="97" y="62"/>
                    <a:pt x="95" y="65"/>
                  </a:cubicBezTo>
                  <a:cubicBezTo>
                    <a:pt x="92" y="68"/>
                    <a:pt x="91" y="71"/>
                    <a:pt x="91" y="75"/>
                  </a:cubicBezTo>
                  <a:cubicBezTo>
                    <a:pt x="91" y="78"/>
                    <a:pt x="91" y="80"/>
                    <a:pt x="92" y="84"/>
                  </a:cubicBezTo>
                  <a:cubicBezTo>
                    <a:pt x="93" y="87"/>
                    <a:pt x="93" y="90"/>
                    <a:pt x="94" y="9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0" y="112"/>
                    <a:pt x="120" y="112"/>
                    <a:pt x="120" y="112"/>
                  </a:cubicBezTo>
                  <a:cubicBezTo>
                    <a:pt x="98" y="112"/>
                    <a:pt x="98" y="112"/>
                    <a:pt x="98" y="112"/>
                  </a:cubicBezTo>
                  <a:cubicBezTo>
                    <a:pt x="98" y="114"/>
                    <a:pt x="98" y="113"/>
                    <a:pt x="98" y="114"/>
                  </a:cubicBezTo>
                  <a:cubicBezTo>
                    <a:pt x="98" y="118"/>
                    <a:pt x="97" y="122"/>
                    <a:pt x="96" y="125"/>
                  </a:cubicBezTo>
                  <a:cubicBezTo>
                    <a:pt x="94" y="129"/>
                    <a:pt x="91" y="133"/>
                    <a:pt x="87" y="139"/>
                  </a:cubicBezTo>
                  <a:cubicBezTo>
                    <a:pt x="89" y="137"/>
                    <a:pt x="93" y="136"/>
                    <a:pt x="97" y="136"/>
                  </a:cubicBezTo>
                  <a:cubicBezTo>
                    <a:pt x="99" y="136"/>
                    <a:pt x="100" y="137"/>
                    <a:pt x="102" y="137"/>
                  </a:cubicBezTo>
                  <a:cubicBezTo>
                    <a:pt x="103" y="137"/>
                    <a:pt x="105" y="137"/>
                    <a:pt x="108" y="138"/>
                  </a:cubicBezTo>
                  <a:cubicBezTo>
                    <a:pt x="114" y="140"/>
                    <a:pt x="119" y="141"/>
                    <a:pt x="121" y="141"/>
                  </a:cubicBezTo>
                  <a:cubicBezTo>
                    <a:pt x="125" y="141"/>
                    <a:pt x="130" y="139"/>
                    <a:pt x="136" y="136"/>
                  </a:cubicBezTo>
                  <a:cubicBezTo>
                    <a:pt x="145" y="155"/>
                    <a:pt x="145" y="155"/>
                    <a:pt x="145" y="155"/>
                  </a:cubicBezTo>
                  <a:cubicBezTo>
                    <a:pt x="142" y="156"/>
                    <a:pt x="138" y="157"/>
                    <a:pt x="135" y="1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" name="Freeform 18"/>
            <p:cNvSpPr>
              <a:spLocks noEditPoints="1"/>
            </p:cNvSpPr>
            <p:nvPr userDrawn="1"/>
          </p:nvSpPr>
          <p:spPr bwMode="auto">
            <a:xfrm>
              <a:off x="11299097" y="690260"/>
              <a:ext cx="842817" cy="839424"/>
            </a:xfrm>
            <a:custGeom>
              <a:avLst/>
              <a:gdLst>
                <a:gd name="T0" fmla="*/ 172 w 210"/>
                <a:gd name="T1" fmla="*/ 37 h 209"/>
                <a:gd name="T2" fmla="*/ 38 w 210"/>
                <a:gd name="T3" fmla="*/ 37 h 209"/>
                <a:gd name="T4" fmla="*/ 37 w 210"/>
                <a:gd name="T5" fmla="*/ 172 h 209"/>
                <a:gd name="T6" fmla="*/ 173 w 210"/>
                <a:gd name="T7" fmla="*/ 172 h 209"/>
                <a:gd name="T8" fmla="*/ 172 w 210"/>
                <a:gd name="T9" fmla="*/ 37 h 209"/>
                <a:gd name="T10" fmla="*/ 140 w 210"/>
                <a:gd name="T11" fmla="*/ 99 h 209"/>
                <a:gd name="T12" fmla="*/ 140 w 210"/>
                <a:gd name="T13" fmla="*/ 118 h 209"/>
                <a:gd name="T14" fmla="*/ 114 w 210"/>
                <a:gd name="T15" fmla="*/ 118 h 209"/>
                <a:gd name="T16" fmla="*/ 114 w 210"/>
                <a:gd name="T17" fmla="*/ 126 h 209"/>
                <a:gd name="T18" fmla="*/ 140 w 210"/>
                <a:gd name="T19" fmla="*/ 126 h 209"/>
                <a:gd name="T20" fmla="*/ 140 w 210"/>
                <a:gd name="T21" fmla="*/ 144 h 209"/>
                <a:gd name="T22" fmla="*/ 114 w 210"/>
                <a:gd name="T23" fmla="*/ 144 h 209"/>
                <a:gd name="T24" fmla="*/ 114 w 210"/>
                <a:gd name="T25" fmla="*/ 164 h 209"/>
                <a:gd name="T26" fmla="*/ 94 w 210"/>
                <a:gd name="T27" fmla="*/ 164 h 209"/>
                <a:gd name="T28" fmla="*/ 94 w 210"/>
                <a:gd name="T29" fmla="*/ 144 h 209"/>
                <a:gd name="T30" fmla="*/ 68 w 210"/>
                <a:gd name="T31" fmla="*/ 144 h 209"/>
                <a:gd name="T32" fmla="*/ 68 w 210"/>
                <a:gd name="T33" fmla="*/ 126 h 209"/>
                <a:gd name="T34" fmla="*/ 94 w 210"/>
                <a:gd name="T35" fmla="*/ 126 h 209"/>
                <a:gd name="T36" fmla="*/ 94 w 210"/>
                <a:gd name="T37" fmla="*/ 118 h 209"/>
                <a:gd name="T38" fmla="*/ 68 w 210"/>
                <a:gd name="T39" fmla="*/ 118 h 209"/>
                <a:gd name="T40" fmla="*/ 68 w 210"/>
                <a:gd name="T41" fmla="*/ 99 h 209"/>
                <a:gd name="T42" fmla="*/ 84 w 210"/>
                <a:gd name="T43" fmla="*/ 99 h 209"/>
                <a:gd name="T44" fmla="*/ 60 w 210"/>
                <a:gd name="T45" fmla="*/ 53 h 209"/>
                <a:gd name="T46" fmla="*/ 83 w 210"/>
                <a:gd name="T47" fmla="*/ 53 h 209"/>
                <a:gd name="T48" fmla="*/ 99 w 210"/>
                <a:gd name="T49" fmla="*/ 85 h 209"/>
                <a:gd name="T50" fmla="*/ 103 w 210"/>
                <a:gd name="T51" fmla="*/ 94 h 209"/>
                <a:gd name="T52" fmla="*/ 107 w 210"/>
                <a:gd name="T53" fmla="*/ 85 h 209"/>
                <a:gd name="T54" fmla="*/ 123 w 210"/>
                <a:gd name="T55" fmla="*/ 53 h 209"/>
                <a:gd name="T56" fmla="*/ 146 w 210"/>
                <a:gd name="T57" fmla="*/ 53 h 209"/>
                <a:gd name="T58" fmla="*/ 122 w 210"/>
                <a:gd name="T59" fmla="*/ 99 h 209"/>
                <a:gd name="T60" fmla="*/ 140 w 210"/>
                <a:gd name="T61" fmla="*/ 9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10" h="209">
                  <a:moveTo>
                    <a:pt x="172" y="37"/>
                  </a:moveTo>
                  <a:cubicBezTo>
                    <a:pt x="135" y="0"/>
                    <a:pt x="75" y="0"/>
                    <a:pt x="38" y="37"/>
                  </a:cubicBezTo>
                  <a:cubicBezTo>
                    <a:pt x="0" y="74"/>
                    <a:pt x="0" y="135"/>
                    <a:pt x="37" y="172"/>
                  </a:cubicBezTo>
                  <a:cubicBezTo>
                    <a:pt x="75" y="209"/>
                    <a:pt x="135" y="209"/>
                    <a:pt x="173" y="172"/>
                  </a:cubicBezTo>
                  <a:cubicBezTo>
                    <a:pt x="210" y="135"/>
                    <a:pt x="210" y="74"/>
                    <a:pt x="172" y="37"/>
                  </a:cubicBezTo>
                  <a:close/>
                  <a:moveTo>
                    <a:pt x="140" y="99"/>
                  </a:moveTo>
                  <a:cubicBezTo>
                    <a:pt x="140" y="118"/>
                    <a:pt x="140" y="118"/>
                    <a:pt x="140" y="118"/>
                  </a:cubicBezTo>
                  <a:cubicBezTo>
                    <a:pt x="114" y="118"/>
                    <a:pt x="114" y="118"/>
                    <a:pt x="114" y="118"/>
                  </a:cubicBezTo>
                  <a:cubicBezTo>
                    <a:pt x="114" y="126"/>
                    <a:pt x="114" y="126"/>
                    <a:pt x="114" y="126"/>
                  </a:cubicBezTo>
                  <a:cubicBezTo>
                    <a:pt x="140" y="126"/>
                    <a:pt x="140" y="126"/>
                    <a:pt x="140" y="126"/>
                  </a:cubicBezTo>
                  <a:cubicBezTo>
                    <a:pt x="140" y="144"/>
                    <a:pt x="140" y="144"/>
                    <a:pt x="140" y="144"/>
                  </a:cubicBezTo>
                  <a:cubicBezTo>
                    <a:pt x="114" y="144"/>
                    <a:pt x="114" y="144"/>
                    <a:pt x="114" y="144"/>
                  </a:cubicBezTo>
                  <a:cubicBezTo>
                    <a:pt x="114" y="164"/>
                    <a:pt x="114" y="164"/>
                    <a:pt x="114" y="164"/>
                  </a:cubicBezTo>
                  <a:cubicBezTo>
                    <a:pt x="94" y="164"/>
                    <a:pt x="94" y="164"/>
                    <a:pt x="94" y="164"/>
                  </a:cubicBezTo>
                  <a:cubicBezTo>
                    <a:pt x="94" y="144"/>
                    <a:pt x="94" y="144"/>
                    <a:pt x="94" y="144"/>
                  </a:cubicBezTo>
                  <a:cubicBezTo>
                    <a:pt x="68" y="144"/>
                    <a:pt x="68" y="144"/>
                    <a:pt x="68" y="144"/>
                  </a:cubicBezTo>
                  <a:cubicBezTo>
                    <a:pt x="68" y="126"/>
                    <a:pt x="68" y="126"/>
                    <a:pt x="68" y="126"/>
                  </a:cubicBezTo>
                  <a:cubicBezTo>
                    <a:pt x="94" y="126"/>
                    <a:pt x="94" y="126"/>
                    <a:pt x="94" y="126"/>
                  </a:cubicBezTo>
                  <a:cubicBezTo>
                    <a:pt x="94" y="118"/>
                    <a:pt x="94" y="118"/>
                    <a:pt x="94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99"/>
                    <a:pt x="68" y="99"/>
                    <a:pt x="68" y="99"/>
                  </a:cubicBezTo>
                  <a:cubicBezTo>
                    <a:pt x="84" y="99"/>
                    <a:pt x="84" y="99"/>
                    <a:pt x="84" y="99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99" y="85"/>
                    <a:pt x="99" y="85"/>
                    <a:pt x="99" y="85"/>
                  </a:cubicBezTo>
                  <a:cubicBezTo>
                    <a:pt x="101" y="89"/>
                    <a:pt x="102" y="91"/>
                    <a:pt x="103" y="94"/>
                  </a:cubicBezTo>
                  <a:cubicBezTo>
                    <a:pt x="104" y="91"/>
                    <a:pt x="105" y="89"/>
                    <a:pt x="107" y="85"/>
                  </a:cubicBezTo>
                  <a:cubicBezTo>
                    <a:pt x="123" y="53"/>
                    <a:pt x="123" y="53"/>
                    <a:pt x="123" y="53"/>
                  </a:cubicBezTo>
                  <a:cubicBezTo>
                    <a:pt x="146" y="53"/>
                    <a:pt x="146" y="53"/>
                    <a:pt x="146" y="53"/>
                  </a:cubicBezTo>
                  <a:cubicBezTo>
                    <a:pt x="122" y="99"/>
                    <a:pt x="122" y="99"/>
                    <a:pt x="122" y="99"/>
                  </a:cubicBezTo>
                  <a:lnTo>
                    <a:pt x="140" y="9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" name="Freeform 19"/>
            <p:cNvSpPr>
              <a:spLocks noEditPoints="1"/>
            </p:cNvSpPr>
            <p:nvPr userDrawn="1"/>
          </p:nvSpPr>
          <p:spPr bwMode="auto">
            <a:xfrm>
              <a:off x="9364500" y="1989379"/>
              <a:ext cx="852967" cy="852966"/>
            </a:xfrm>
            <a:custGeom>
              <a:avLst/>
              <a:gdLst>
                <a:gd name="T0" fmla="*/ 169 w 199"/>
                <a:gd name="T1" fmla="*/ 149 h 199"/>
                <a:gd name="T2" fmla="*/ 160 w 199"/>
                <a:gd name="T3" fmla="*/ 178 h 199"/>
                <a:gd name="T4" fmla="*/ 130 w 199"/>
                <a:gd name="T5" fmla="*/ 179 h 199"/>
                <a:gd name="T6" fmla="*/ 106 w 199"/>
                <a:gd name="T7" fmla="*/ 199 h 199"/>
                <a:gd name="T8" fmla="*/ 80 w 199"/>
                <a:gd name="T9" fmla="*/ 183 h 199"/>
                <a:gd name="T10" fmla="*/ 50 w 199"/>
                <a:gd name="T11" fmla="*/ 185 h 199"/>
                <a:gd name="T12" fmla="*/ 37 w 199"/>
                <a:gd name="T13" fmla="*/ 158 h 199"/>
                <a:gd name="T14" fmla="*/ 10 w 199"/>
                <a:gd name="T15" fmla="*/ 143 h 199"/>
                <a:gd name="T16" fmla="*/ 15 w 199"/>
                <a:gd name="T17" fmla="*/ 113 h 199"/>
                <a:gd name="T18" fmla="*/ 1 w 199"/>
                <a:gd name="T19" fmla="*/ 87 h 199"/>
                <a:gd name="T20" fmla="*/ 22 w 199"/>
                <a:gd name="T21" fmla="*/ 64 h 199"/>
                <a:gd name="T22" fmla="*/ 25 w 199"/>
                <a:gd name="T23" fmla="*/ 34 h 199"/>
                <a:gd name="T24" fmla="*/ 55 w 199"/>
                <a:gd name="T25" fmla="*/ 27 h 199"/>
                <a:gd name="T26" fmla="*/ 74 w 199"/>
                <a:gd name="T27" fmla="*/ 4 h 199"/>
                <a:gd name="T28" fmla="*/ 102 w 199"/>
                <a:gd name="T29" fmla="*/ 14 h 199"/>
                <a:gd name="T30" fmla="*/ 131 w 199"/>
                <a:gd name="T31" fmla="*/ 5 h 199"/>
                <a:gd name="T32" fmla="*/ 149 w 199"/>
                <a:gd name="T33" fmla="*/ 30 h 199"/>
                <a:gd name="T34" fmla="*/ 178 w 199"/>
                <a:gd name="T35" fmla="*/ 39 h 199"/>
                <a:gd name="T36" fmla="*/ 179 w 199"/>
                <a:gd name="T37" fmla="*/ 69 h 199"/>
                <a:gd name="T38" fmla="*/ 199 w 199"/>
                <a:gd name="T39" fmla="*/ 93 h 199"/>
                <a:gd name="T40" fmla="*/ 183 w 199"/>
                <a:gd name="T41" fmla="*/ 119 h 199"/>
                <a:gd name="T42" fmla="*/ 64 w 199"/>
                <a:gd name="T43" fmla="*/ 89 h 199"/>
                <a:gd name="T44" fmla="*/ 54 w 199"/>
                <a:gd name="T45" fmla="*/ 78 h 199"/>
                <a:gd name="T46" fmla="*/ 27 w 199"/>
                <a:gd name="T47" fmla="*/ 123 h 199"/>
                <a:gd name="T48" fmla="*/ 60 w 199"/>
                <a:gd name="T49" fmla="*/ 121 h 199"/>
                <a:gd name="T50" fmla="*/ 64 w 199"/>
                <a:gd name="T51" fmla="*/ 103 h 199"/>
                <a:gd name="T52" fmla="*/ 64 w 199"/>
                <a:gd name="T53" fmla="*/ 89 h 199"/>
                <a:gd name="T54" fmla="*/ 100 w 199"/>
                <a:gd name="T55" fmla="*/ 103 h 199"/>
                <a:gd name="T56" fmla="*/ 91 w 199"/>
                <a:gd name="T57" fmla="*/ 116 h 199"/>
                <a:gd name="T58" fmla="*/ 82 w 199"/>
                <a:gd name="T59" fmla="*/ 102 h 199"/>
                <a:gd name="T60" fmla="*/ 73 w 199"/>
                <a:gd name="T61" fmla="*/ 102 h 199"/>
                <a:gd name="T62" fmla="*/ 82 w 199"/>
                <a:gd name="T63" fmla="*/ 122 h 199"/>
                <a:gd name="T64" fmla="*/ 106 w 199"/>
                <a:gd name="T65" fmla="*/ 119 h 199"/>
                <a:gd name="T66" fmla="*/ 109 w 199"/>
                <a:gd name="T67" fmla="*/ 77 h 199"/>
                <a:gd name="T68" fmla="*/ 136 w 199"/>
                <a:gd name="T69" fmla="*/ 95 h 199"/>
                <a:gd name="T70" fmla="*/ 131 w 199"/>
                <a:gd name="T71" fmla="*/ 104 h 199"/>
                <a:gd name="T72" fmla="*/ 140 w 199"/>
                <a:gd name="T73" fmla="*/ 104 h 199"/>
                <a:gd name="T74" fmla="*/ 171 w 199"/>
                <a:gd name="T75" fmla="*/ 77 h 199"/>
                <a:gd name="T76" fmla="*/ 164 w 199"/>
                <a:gd name="T77" fmla="*/ 111 h 199"/>
                <a:gd name="T78" fmla="*/ 171 w 199"/>
                <a:gd name="T79" fmla="*/ 114 h 199"/>
                <a:gd name="T80" fmla="*/ 171 w 199"/>
                <a:gd name="T81" fmla="*/ 123 h 199"/>
                <a:gd name="T82" fmla="*/ 56 w 199"/>
                <a:gd name="T83" fmla="*/ 109 h 199"/>
                <a:gd name="T84" fmla="*/ 45 w 199"/>
                <a:gd name="T85" fmla="*/ 115 h 199"/>
                <a:gd name="T86" fmla="*/ 44 w 199"/>
                <a:gd name="T87" fmla="*/ 103 h 199"/>
                <a:gd name="T88" fmla="*/ 49 w 199"/>
                <a:gd name="T89" fmla="*/ 95 h 199"/>
                <a:gd name="T90" fmla="*/ 37 w 199"/>
                <a:gd name="T91" fmla="*/ 85 h 199"/>
                <a:gd name="T92" fmla="*/ 53 w 199"/>
                <a:gd name="T93" fmla="*/ 87 h 199"/>
                <a:gd name="T94" fmla="*/ 49 w 199"/>
                <a:gd name="T95" fmla="*/ 95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9" h="199">
                  <a:moveTo>
                    <a:pt x="177" y="135"/>
                  </a:moveTo>
                  <a:cubicBezTo>
                    <a:pt x="186" y="149"/>
                    <a:pt x="186" y="149"/>
                    <a:pt x="186" y="149"/>
                  </a:cubicBezTo>
                  <a:cubicBezTo>
                    <a:pt x="169" y="149"/>
                    <a:pt x="169" y="149"/>
                    <a:pt x="169" y="149"/>
                  </a:cubicBezTo>
                  <a:cubicBezTo>
                    <a:pt x="174" y="165"/>
                    <a:pt x="174" y="165"/>
                    <a:pt x="174" y="165"/>
                  </a:cubicBezTo>
                  <a:cubicBezTo>
                    <a:pt x="158" y="162"/>
                    <a:pt x="158" y="162"/>
                    <a:pt x="158" y="162"/>
                  </a:cubicBezTo>
                  <a:cubicBezTo>
                    <a:pt x="160" y="178"/>
                    <a:pt x="160" y="178"/>
                    <a:pt x="160" y="178"/>
                  </a:cubicBezTo>
                  <a:cubicBezTo>
                    <a:pt x="145" y="172"/>
                    <a:pt x="145" y="172"/>
                    <a:pt x="145" y="172"/>
                  </a:cubicBezTo>
                  <a:cubicBezTo>
                    <a:pt x="143" y="189"/>
                    <a:pt x="143" y="189"/>
                    <a:pt x="143" y="189"/>
                  </a:cubicBezTo>
                  <a:cubicBezTo>
                    <a:pt x="130" y="179"/>
                    <a:pt x="130" y="179"/>
                    <a:pt x="130" y="179"/>
                  </a:cubicBezTo>
                  <a:cubicBezTo>
                    <a:pt x="125" y="195"/>
                    <a:pt x="125" y="195"/>
                    <a:pt x="125" y="195"/>
                  </a:cubicBezTo>
                  <a:cubicBezTo>
                    <a:pt x="113" y="184"/>
                    <a:pt x="113" y="184"/>
                    <a:pt x="113" y="184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97" y="185"/>
                    <a:pt x="97" y="185"/>
                    <a:pt x="97" y="185"/>
                  </a:cubicBezTo>
                  <a:cubicBezTo>
                    <a:pt x="87" y="198"/>
                    <a:pt x="87" y="198"/>
                    <a:pt x="87" y="198"/>
                  </a:cubicBezTo>
                  <a:cubicBezTo>
                    <a:pt x="80" y="183"/>
                    <a:pt x="80" y="183"/>
                    <a:pt x="80" y="183"/>
                  </a:cubicBezTo>
                  <a:cubicBezTo>
                    <a:pt x="68" y="194"/>
                    <a:pt x="68" y="194"/>
                    <a:pt x="68" y="194"/>
                  </a:cubicBezTo>
                  <a:cubicBezTo>
                    <a:pt x="64" y="177"/>
                    <a:pt x="64" y="177"/>
                    <a:pt x="64" y="177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34" y="174"/>
                    <a:pt x="34" y="174"/>
                    <a:pt x="34" y="174"/>
                  </a:cubicBezTo>
                  <a:cubicBezTo>
                    <a:pt x="37" y="158"/>
                    <a:pt x="37" y="158"/>
                    <a:pt x="37" y="158"/>
                  </a:cubicBezTo>
                  <a:cubicBezTo>
                    <a:pt x="21" y="160"/>
                    <a:pt x="21" y="160"/>
                    <a:pt x="21" y="160"/>
                  </a:cubicBezTo>
                  <a:cubicBezTo>
                    <a:pt x="27" y="144"/>
                    <a:pt x="27" y="144"/>
                    <a:pt x="27" y="144"/>
                  </a:cubicBezTo>
                  <a:cubicBezTo>
                    <a:pt x="10" y="143"/>
                    <a:pt x="10" y="143"/>
                    <a:pt x="10" y="143"/>
                  </a:cubicBezTo>
                  <a:cubicBezTo>
                    <a:pt x="20" y="130"/>
                    <a:pt x="20" y="130"/>
                    <a:pt x="20" y="130"/>
                  </a:cubicBezTo>
                  <a:cubicBezTo>
                    <a:pt x="4" y="125"/>
                    <a:pt x="4" y="125"/>
                    <a:pt x="4" y="125"/>
                  </a:cubicBezTo>
                  <a:cubicBezTo>
                    <a:pt x="15" y="113"/>
                    <a:pt x="15" y="113"/>
                    <a:pt x="15" y="113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7" y="80"/>
                    <a:pt x="17" y="80"/>
                    <a:pt x="17" y="80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22" y="64"/>
                    <a:pt x="22" y="64"/>
                    <a:pt x="22" y="64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74" y="4"/>
                    <a:pt x="74" y="4"/>
                    <a:pt x="74" y="4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9" y="16"/>
                    <a:pt x="119" y="16"/>
                    <a:pt x="119" y="16"/>
                  </a:cubicBezTo>
                  <a:cubicBezTo>
                    <a:pt x="131" y="5"/>
                    <a:pt x="131" y="5"/>
                    <a:pt x="131" y="5"/>
                  </a:cubicBezTo>
                  <a:cubicBezTo>
                    <a:pt x="135" y="22"/>
                    <a:pt x="135" y="22"/>
                    <a:pt x="135" y="22"/>
                  </a:cubicBezTo>
                  <a:cubicBezTo>
                    <a:pt x="149" y="13"/>
                    <a:pt x="149" y="13"/>
                    <a:pt x="149" y="13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65" y="25"/>
                    <a:pt x="165" y="25"/>
                    <a:pt x="165" y="25"/>
                  </a:cubicBezTo>
                  <a:cubicBezTo>
                    <a:pt x="162" y="41"/>
                    <a:pt x="162" y="41"/>
                    <a:pt x="162" y="41"/>
                  </a:cubicBezTo>
                  <a:cubicBezTo>
                    <a:pt x="178" y="39"/>
                    <a:pt x="178" y="39"/>
                    <a:pt x="178" y="39"/>
                  </a:cubicBezTo>
                  <a:cubicBezTo>
                    <a:pt x="172" y="54"/>
                    <a:pt x="172" y="54"/>
                    <a:pt x="172" y="54"/>
                  </a:cubicBezTo>
                  <a:cubicBezTo>
                    <a:pt x="189" y="56"/>
                    <a:pt x="189" y="56"/>
                    <a:pt x="189" y="56"/>
                  </a:cubicBezTo>
                  <a:cubicBezTo>
                    <a:pt x="179" y="69"/>
                    <a:pt x="179" y="69"/>
                    <a:pt x="179" y="69"/>
                  </a:cubicBezTo>
                  <a:cubicBezTo>
                    <a:pt x="196" y="74"/>
                    <a:pt x="196" y="74"/>
                    <a:pt x="196" y="74"/>
                  </a:cubicBezTo>
                  <a:cubicBezTo>
                    <a:pt x="184" y="86"/>
                    <a:pt x="184" y="86"/>
                    <a:pt x="184" y="86"/>
                  </a:cubicBezTo>
                  <a:cubicBezTo>
                    <a:pt x="199" y="93"/>
                    <a:pt x="199" y="93"/>
                    <a:pt x="199" y="93"/>
                  </a:cubicBezTo>
                  <a:cubicBezTo>
                    <a:pt x="185" y="102"/>
                    <a:pt x="185" y="102"/>
                    <a:pt x="185" y="102"/>
                  </a:cubicBezTo>
                  <a:cubicBezTo>
                    <a:pt x="198" y="112"/>
                    <a:pt x="198" y="112"/>
                    <a:pt x="198" y="112"/>
                  </a:cubicBezTo>
                  <a:cubicBezTo>
                    <a:pt x="183" y="119"/>
                    <a:pt x="183" y="119"/>
                    <a:pt x="183" y="119"/>
                  </a:cubicBezTo>
                  <a:cubicBezTo>
                    <a:pt x="194" y="131"/>
                    <a:pt x="194" y="131"/>
                    <a:pt x="194" y="131"/>
                  </a:cubicBezTo>
                  <a:lnTo>
                    <a:pt x="177" y="135"/>
                  </a:lnTo>
                  <a:close/>
                  <a:moveTo>
                    <a:pt x="64" y="89"/>
                  </a:moveTo>
                  <a:cubicBezTo>
                    <a:pt x="64" y="87"/>
                    <a:pt x="63" y="85"/>
                    <a:pt x="62" y="84"/>
                  </a:cubicBezTo>
                  <a:cubicBezTo>
                    <a:pt x="61" y="82"/>
                    <a:pt x="60" y="81"/>
                    <a:pt x="59" y="80"/>
                  </a:cubicBezTo>
                  <a:cubicBezTo>
                    <a:pt x="57" y="79"/>
                    <a:pt x="56" y="78"/>
                    <a:pt x="54" y="78"/>
                  </a:cubicBezTo>
                  <a:cubicBezTo>
                    <a:pt x="52" y="77"/>
                    <a:pt x="49" y="77"/>
                    <a:pt x="46" y="77"/>
                  </a:cubicBezTo>
                  <a:cubicBezTo>
                    <a:pt x="27" y="77"/>
                    <a:pt x="27" y="77"/>
                    <a:pt x="27" y="77"/>
                  </a:cubicBezTo>
                  <a:cubicBezTo>
                    <a:pt x="27" y="123"/>
                    <a:pt x="27" y="123"/>
                    <a:pt x="27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9" y="123"/>
                    <a:pt x="53" y="123"/>
                    <a:pt x="54" y="123"/>
                  </a:cubicBezTo>
                  <a:cubicBezTo>
                    <a:pt x="57" y="123"/>
                    <a:pt x="59" y="122"/>
                    <a:pt x="60" y="121"/>
                  </a:cubicBezTo>
                  <a:cubicBezTo>
                    <a:pt x="62" y="120"/>
                    <a:pt x="63" y="118"/>
                    <a:pt x="64" y="116"/>
                  </a:cubicBezTo>
                  <a:cubicBezTo>
                    <a:pt x="65" y="114"/>
                    <a:pt x="66" y="112"/>
                    <a:pt x="66" y="110"/>
                  </a:cubicBezTo>
                  <a:cubicBezTo>
                    <a:pt x="66" y="107"/>
                    <a:pt x="65" y="105"/>
                    <a:pt x="64" y="103"/>
                  </a:cubicBezTo>
                  <a:cubicBezTo>
                    <a:pt x="62" y="101"/>
                    <a:pt x="60" y="100"/>
                    <a:pt x="57" y="99"/>
                  </a:cubicBezTo>
                  <a:cubicBezTo>
                    <a:pt x="59" y="98"/>
                    <a:pt x="61" y="97"/>
                    <a:pt x="62" y="95"/>
                  </a:cubicBezTo>
                  <a:cubicBezTo>
                    <a:pt x="63" y="93"/>
                    <a:pt x="64" y="91"/>
                    <a:pt x="64" y="89"/>
                  </a:cubicBezTo>
                  <a:close/>
                  <a:moveTo>
                    <a:pt x="109" y="77"/>
                  </a:moveTo>
                  <a:cubicBezTo>
                    <a:pt x="100" y="77"/>
                    <a:pt x="100" y="77"/>
                    <a:pt x="100" y="77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100" y="106"/>
                    <a:pt x="100" y="109"/>
                    <a:pt x="100" y="110"/>
                  </a:cubicBezTo>
                  <a:cubicBezTo>
                    <a:pt x="100" y="112"/>
                    <a:pt x="99" y="113"/>
                    <a:pt x="97" y="114"/>
                  </a:cubicBezTo>
                  <a:cubicBezTo>
                    <a:pt x="96" y="116"/>
                    <a:pt x="94" y="116"/>
                    <a:pt x="91" y="116"/>
                  </a:cubicBezTo>
                  <a:cubicBezTo>
                    <a:pt x="89" y="116"/>
                    <a:pt x="87" y="115"/>
                    <a:pt x="85" y="114"/>
                  </a:cubicBezTo>
                  <a:cubicBezTo>
                    <a:pt x="84" y="113"/>
                    <a:pt x="83" y="112"/>
                    <a:pt x="83" y="110"/>
                  </a:cubicBezTo>
                  <a:cubicBezTo>
                    <a:pt x="82" y="109"/>
                    <a:pt x="82" y="106"/>
                    <a:pt x="82" y="102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102"/>
                    <a:pt x="73" y="102"/>
                    <a:pt x="73" y="102"/>
                  </a:cubicBezTo>
                  <a:cubicBezTo>
                    <a:pt x="73" y="107"/>
                    <a:pt x="73" y="111"/>
                    <a:pt x="74" y="113"/>
                  </a:cubicBezTo>
                  <a:cubicBezTo>
                    <a:pt x="74" y="115"/>
                    <a:pt x="75" y="117"/>
                    <a:pt x="76" y="119"/>
                  </a:cubicBezTo>
                  <a:cubicBezTo>
                    <a:pt x="78" y="120"/>
                    <a:pt x="80" y="121"/>
                    <a:pt x="82" y="122"/>
                  </a:cubicBezTo>
                  <a:cubicBezTo>
                    <a:pt x="84" y="123"/>
                    <a:pt x="87" y="124"/>
                    <a:pt x="92" y="124"/>
                  </a:cubicBezTo>
                  <a:cubicBezTo>
                    <a:pt x="95" y="124"/>
                    <a:pt x="98" y="124"/>
                    <a:pt x="101" y="123"/>
                  </a:cubicBezTo>
                  <a:cubicBezTo>
                    <a:pt x="103" y="122"/>
                    <a:pt x="105" y="120"/>
                    <a:pt x="106" y="119"/>
                  </a:cubicBezTo>
                  <a:cubicBezTo>
                    <a:pt x="107" y="117"/>
                    <a:pt x="108" y="115"/>
                    <a:pt x="109" y="113"/>
                  </a:cubicBezTo>
                  <a:cubicBezTo>
                    <a:pt x="109" y="111"/>
                    <a:pt x="109" y="107"/>
                    <a:pt x="109" y="101"/>
                  </a:cubicBezTo>
                  <a:lnTo>
                    <a:pt x="109" y="77"/>
                  </a:lnTo>
                  <a:close/>
                  <a:moveTo>
                    <a:pt x="157" y="77"/>
                  </a:moveTo>
                  <a:cubicBezTo>
                    <a:pt x="146" y="77"/>
                    <a:pt x="146" y="77"/>
                    <a:pt x="146" y="77"/>
                  </a:cubicBezTo>
                  <a:cubicBezTo>
                    <a:pt x="136" y="95"/>
                    <a:pt x="136" y="95"/>
                    <a:pt x="136" y="95"/>
                  </a:cubicBezTo>
                  <a:cubicBezTo>
                    <a:pt x="125" y="77"/>
                    <a:pt x="125" y="77"/>
                    <a:pt x="125" y="77"/>
                  </a:cubicBezTo>
                  <a:cubicBezTo>
                    <a:pt x="114" y="77"/>
                    <a:pt x="114" y="77"/>
                    <a:pt x="114" y="77"/>
                  </a:cubicBezTo>
                  <a:cubicBezTo>
                    <a:pt x="131" y="104"/>
                    <a:pt x="131" y="104"/>
                    <a:pt x="131" y="104"/>
                  </a:cubicBezTo>
                  <a:cubicBezTo>
                    <a:pt x="131" y="123"/>
                    <a:pt x="131" y="123"/>
                    <a:pt x="131" y="123"/>
                  </a:cubicBezTo>
                  <a:cubicBezTo>
                    <a:pt x="140" y="123"/>
                    <a:pt x="140" y="123"/>
                    <a:pt x="140" y="123"/>
                  </a:cubicBezTo>
                  <a:cubicBezTo>
                    <a:pt x="140" y="104"/>
                    <a:pt x="140" y="104"/>
                    <a:pt x="140" y="104"/>
                  </a:cubicBezTo>
                  <a:lnTo>
                    <a:pt x="157" y="77"/>
                  </a:lnTo>
                  <a:close/>
                  <a:moveTo>
                    <a:pt x="171" y="88"/>
                  </a:moveTo>
                  <a:cubicBezTo>
                    <a:pt x="171" y="77"/>
                    <a:pt x="171" y="77"/>
                    <a:pt x="171" y="77"/>
                  </a:cubicBezTo>
                  <a:cubicBezTo>
                    <a:pt x="162" y="77"/>
                    <a:pt x="162" y="77"/>
                    <a:pt x="162" y="77"/>
                  </a:cubicBezTo>
                  <a:cubicBezTo>
                    <a:pt x="162" y="88"/>
                    <a:pt x="162" y="88"/>
                    <a:pt x="162" y="88"/>
                  </a:cubicBezTo>
                  <a:cubicBezTo>
                    <a:pt x="164" y="111"/>
                    <a:pt x="164" y="111"/>
                    <a:pt x="164" y="111"/>
                  </a:cubicBezTo>
                  <a:cubicBezTo>
                    <a:pt x="169" y="111"/>
                    <a:pt x="169" y="111"/>
                    <a:pt x="169" y="111"/>
                  </a:cubicBezTo>
                  <a:lnTo>
                    <a:pt x="171" y="88"/>
                  </a:lnTo>
                  <a:close/>
                  <a:moveTo>
                    <a:pt x="171" y="114"/>
                  </a:moveTo>
                  <a:cubicBezTo>
                    <a:pt x="162" y="114"/>
                    <a:pt x="162" y="114"/>
                    <a:pt x="162" y="114"/>
                  </a:cubicBezTo>
                  <a:cubicBezTo>
                    <a:pt x="162" y="123"/>
                    <a:pt x="162" y="123"/>
                    <a:pt x="162" y="123"/>
                  </a:cubicBezTo>
                  <a:cubicBezTo>
                    <a:pt x="171" y="123"/>
                    <a:pt x="171" y="123"/>
                    <a:pt x="171" y="123"/>
                  </a:cubicBezTo>
                  <a:lnTo>
                    <a:pt x="171" y="114"/>
                  </a:lnTo>
                  <a:close/>
                  <a:moveTo>
                    <a:pt x="55" y="106"/>
                  </a:moveTo>
                  <a:cubicBezTo>
                    <a:pt x="56" y="107"/>
                    <a:pt x="56" y="108"/>
                    <a:pt x="56" y="109"/>
                  </a:cubicBezTo>
                  <a:cubicBezTo>
                    <a:pt x="56" y="111"/>
                    <a:pt x="56" y="112"/>
                    <a:pt x="55" y="113"/>
                  </a:cubicBezTo>
                  <a:cubicBezTo>
                    <a:pt x="54" y="114"/>
                    <a:pt x="53" y="115"/>
                    <a:pt x="52" y="115"/>
                  </a:cubicBezTo>
                  <a:cubicBezTo>
                    <a:pt x="51" y="115"/>
                    <a:pt x="49" y="115"/>
                    <a:pt x="45" y="115"/>
                  </a:cubicBezTo>
                  <a:cubicBezTo>
                    <a:pt x="37" y="115"/>
                    <a:pt x="37" y="115"/>
                    <a:pt x="37" y="115"/>
                  </a:cubicBezTo>
                  <a:cubicBezTo>
                    <a:pt x="37" y="103"/>
                    <a:pt x="37" y="103"/>
                    <a:pt x="37" y="103"/>
                  </a:cubicBezTo>
                  <a:cubicBezTo>
                    <a:pt x="44" y="103"/>
                    <a:pt x="44" y="103"/>
                    <a:pt x="44" y="103"/>
                  </a:cubicBezTo>
                  <a:cubicBezTo>
                    <a:pt x="48" y="103"/>
                    <a:pt x="51" y="103"/>
                    <a:pt x="52" y="104"/>
                  </a:cubicBezTo>
                  <a:cubicBezTo>
                    <a:pt x="54" y="104"/>
                    <a:pt x="55" y="105"/>
                    <a:pt x="55" y="106"/>
                  </a:cubicBezTo>
                  <a:close/>
                  <a:moveTo>
                    <a:pt x="49" y="95"/>
                  </a:moveTo>
                  <a:cubicBezTo>
                    <a:pt x="49" y="96"/>
                    <a:pt x="46" y="96"/>
                    <a:pt x="43" y="96"/>
                  </a:cubicBezTo>
                  <a:cubicBezTo>
                    <a:pt x="37" y="96"/>
                    <a:pt x="37" y="96"/>
                    <a:pt x="37" y="96"/>
                  </a:cubicBezTo>
                  <a:cubicBezTo>
                    <a:pt x="37" y="85"/>
                    <a:pt x="37" y="85"/>
                    <a:pt x="37" y="85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46" y="85"/>
                    <a:pt x="49" y="85"/>
                    <a:pt x="50" y="85"/>
                  </a:cubicBezTo>
                  <a:cubicBezTo>
                    <a:pt x="51" y="85"/>
                    <a:pt x="53" y="86"/>
                    <a:pt x="53" y="87"/>
                  </a:cubicBezTo>
                  <a:cubicBezTo>
                    <a:pt x="54" y="88"/>
                    <a:pt x="55" y="89"/>
                    <a:pt x="55" y="90"/>
                  </a:cubicBezTo>
                  <a:cubicBezTo>
                    <a:pt x="55" y="92"/>
                    <a:pt x="54" y="93"/>
                    <a:pt x="53" y="94"/>
                  </a:cubicBezTo>
                  <a:cubicBezTo>
                    <a:pt x="52" y="95"/>
                    <a:pt x="51" y="95"/>
                    <a:pt x="49" y="9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" name="Freeform 20"/>
            <p:cNvSpPr>
              <a:spLocks noEditPoints="1"/>
            </p:cNvSpPr>
            <p:nvPr userDrawn="1"/>
          </p:nvSpPr>
          <p:spPr bwMode="auto">
            <a:xfrm>
              <a:off x="8665980" y="3218797"/>
              <a:ext cx="698520" cy="697005"/>
            </a:xfrm>
            <a:custGeom>
              <a:avLst/>
              <a:gdLst>
                <a:gd name="T0" fmla="*/ 414 w 461"/>
                <a:gd name="T1" fmla="*/ 211 h 460"/>
                <a:gd name="T2" fmla="*/ 442 w 461"/>
                <a:gd name="T3" fmla="*/ 116 h 460"/>
                <a:gd name="T4" fmla="*/ 348 w 461"/>
                <a:gd name="T5" fmla="*/ 88 h 460"/>
                <a:gd name="T6" fmla="*/ 301 w 461"/>
                <a:gd name="T7" fmla="*/ 0 h 460"/>
                <a:gd name="T8" fmla="*/ 213 w 461"/>
                <a:gd name="T9" fmla="*/ 48 h 460"/>
                <a:gd name="T10" fmla="*/ 116 w 461"/>
                <a:gd name="T11" fmla="*/ 19 h 460"/>
                <a:gd name="T12" fmla="*/ 88 w 461"/>
                <a:gd name="T13" fmla="*/ 114 h 460"/>
                <a:gd name="T14" fmla="*/ 0 w 461"/>
                <a:gd name="T15" fmla="*/ 161 h 460"/>
                <a:gd name="T16" fmla="*/ 47 w 461"/>
                <a:gd name="T17" fmla="*/ 249 h 460"/>
                <a:gd name="T18" fmla="*/ 19 w 461"/>
                <a:gd name="T19" fmla="*/ 344 h 460"/>
                <a:gd name="T20" fmla="*/ 114 w 461"/>
                <a:gd name="T21" fmla="*/ 372 h 460"/>
                <a:gd name="T22" fmla="*/ 161 w 461"/>
                <a:gd name="T23" fmla="*/ 460 h 460"/>
                <a:gd name="T24" fmla="*/ 248 w 461"/>
                <a:gd name="T25" fmla="*/ 413 h 460"/>
                <a:gd name="T26" fmla="*/ 345 w 461"/>
                <a:gd name="T27" fmla="*/ 441 h 460"/>
                <a:gd name="T28" fmla="*/ 374 w 461"/>
                <a:gd name="T29" fmla="*/ 346 h 460"/>
                <a:gd name="T30" fmla="*/ 461 w 461"/>
                <a:gd name="T31" fmla="*/ 299 h 460"/>
                <a:gd name="T32" fmla="*/ 414 w 461"/>
                <a:gd name="T33" fmla="*/ 211 h 460"/>
                <a:gd name="T34" fmla="*/ 156 w 461"/>
                <a:gd name="T35" fmla="*/ 294 h 460"/>
                <a:gd name="T36" fmla="*/ 133 w 461"/>
                <a:gd name="T37" fmla="*/ 294 h 460"/>
                <a:gd name="T38" fmla="*/ 92 w 461"/>
                <a:gd name="T39" fmla="*/ 225 h 460"/>
                <a:gd name="T40" fmla="*/ 92 w 461"/>
                <a:gd name="T41" fmla="*/ 294 h 460"/>
                <a:gd name="T42" fmla="*/ 69 w 461"/>
                <a:gd name="T43" fmla="*/ 294 h 460"/>
                <a:gd name="T44" fmla="*/ 69 w 461"/>
                <a:gd name="T45" fmla="*/ 195 h 460"/>
                <a:gd name="T46" fmla="*/ 99 w 461"/>
                <a:gd name="T47" fmla="*/ 195 h 460"/>
                <a:gd name="T48" fmla="*/ 133 w 461"/>
                <a:gd name="T49" fmla="*/ 251 h 460"/>
                <a:gd name="T50" fmla="*/ 133 w 461"/>
                <a:gd name="T51" fmla="*/ 195 h 460"/>
                <a:gd name="T52" fmla="*/ 156 w 461"/>
                <a:gd name="T53" fmla="*/ 195 h 460"/>
                <a:gd name="T54" fmla="*/ 156 w 461"/>
                <a:gd name="T55" fmla="*/ 294 h 460"/>
                <a:gd name="T56" fmla="*/ 246 w 461"/>
                <a:gd name="T57" fmla="*/ 213 h 460"/>
                <a:gd name="T58" fmla="*/ 203 w 461"/>
                <a:gd name="T59" fmla="*/ 213 h 460"/>
                <a:gd name="T60" fmla="*/ 203 w 461"/>
                <a:gd name="T61" fmla="*/ 230 h 460"/>
                <a:gd name="T62" fmla="*/ 244 w 461"/>
                <a:gd name="T63" fmla="*/ 230 h 460"/>
                <a:gd name="T64" fmla="*/ 244 w 461"/>
                <a:gd name="T65" fmla="*/ 251 h 460"/>
                <a:gd name="T66" fmla="*/ 203 w 461"/>
                <a:gd name="T67" fmla="*/ 251 h 460"/>
                <a:gd name="T68" fmla="*/ 203 w 461"/>
                <a:gd name="T69" fmla="*/ 275 h 460"/>
                <a:gd name="T70" fmla="*/ 246 w 461"/>
                <a:gd name="T71" fmla="*/ 275 h 460"/>
                <a:gd name="T72" fmla="*/ 246 w 461"/>
                <a:gd name="T73" fmla="*/ 294 h 460"/>
                <a:gd name="T74" fmla="*/ 177 w 461"/>
                <a:gd name="T75" fmla="*/ 294 h 460"/>
                <a:gd name="T76" fmla="*/ 177 w 461"/>
                <a:gd name="T77" fmla="*/ 195 h 460"/>
                <a:gd name="T78" fmla="*/ 246 w 461"/>
                <a:gd name="T79" fmla="*/ 195 h 460"/>
                <a:gd name="T80" fmla="*/ 246 w 461"/>
                <a:gd name="T81" fmla="*/ 213 h 460"/>
                <a:gd name="T82" fmla="*/ 374 w 461"/>
                <a:gd name="T83" fmla="*/ 294 h 460"/>
                <a:gd name="T84" fmla="*/ 345 w 461"/>
                <a:gd name="T85" fmla="*/ 294 h 460"/>
                <a:gd name="T86" fmla="*/ 329 w 461"/>
                <a:gd name="T87" fmla="*/ 232 h 460"/>
                <a:gd name="T88" fmla="*/ 312 w 461"/>
                <a:gd name="T89" fmla="*/ 294 h 460"/>
                <a:gd name="T90" fmla="*/ 284 w 461"/>
                <a:gd name="T91" fmla="*/ 294 h 460"/>
                <a:gd name="T92" fmla="*/ 260 w 461"/>
                <a:gd name="T93" fmla="*/ 195 h 460"/>
                <a:gd name="T94" fmla="*/ 286 w 461"/>
                <a:gd name="T95" fmla="*/ 195 h 460"/>
                <a:gd name="T96" fmla="*/ 301 w 461"/>
                <a:gd name="T97" fmla="*/ 261 h 460"/>
                <a:gd name="T98" fmla="*/ 317 w 461"/>
                <a:gd name="T99" fmla="*/ 195 h 460"/>
                <a:gd name="T100" fmla="*/ 341 w 461"/>
                <a:gd name="T101" fmla="*/ 195 h 460"/>
                <a:gd name="T102" fmla="*/ 357 w 461"/>
                <a:gd name="T103" fmla="*/ 261 h 460"/>
                <a:gd name="T104" fmla="*/ 371 w 461"/>
                <a:gd name="T105" fmla="*/ 195 h 460"/>
                <a:gd name="T106" fmla="*/ 398 w 461"/>
                <a:gd name="T107" fmla="*/ 195 h 460"/>
                <a:gd name="T108" fmla="*/ 374 w 461"/>
                <a:gd name="T109" fmla="*/ 294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61" h="460">
                  <a:moveTo>
                    <a:pt x="414" y="211"/>
                  </a:moveTo>
                  <a:lnTo>
                    <a:pt x="442" y="116"/>
                  </a:lnTo>
                  <a:lnTo>
                    <a:pt x="348" y="88"/>
                  </a:lnTo>
                  <a:lnTo>
                    <a:pt x="301" y="0"/>
                  </a:lnTo>
                  <a:lnTo>
                    <a:pt x="213" y="48"/>
                  </a:lnTo>
                  <a:lnTo>
                    <a:pt x="116" y="19"/>
                  </a:lnTo>
                  <a:lnTo>
                    <a:pt x="88" y="114"/>
                  </a:lnTo>
                  <a:lnTo>
                    <a:pt x="0" y="161"/>
                  </a:lnTo>
                  <a:lnTo>
                    <a:pt x="47" y="249"/>
                  </a:lnTo>
                  <a:lnTo>
                    <a:pt x="19" y="344"/>
                  </a:lnTo>
                  <a:lnTo>
                    <a:pt x="114" y="372"/>
                  </a:lnTo>
                  <a:lnTo>
                    <a:pt x="161" y="460"/>
                  </a:lnTo>
                  <a:lnTo>
                    <a:pt x="248" y="413"/>
                  </a:lnTo>
                  <a:lnTo>
                    <a:pt x="345" y="441"/>
                  </a:lnTo>
                  <a:lnTo>
                    <a:pt x="374" y="346"/>
                  </a:lnTo>
                  <a:lnTo>
                    <a:pt x="461" y="299"/>
                  </a:lnTo>
                  <a:lnTo>
                    <a:pt x="414" y="211"/>
                  </a:lnTo>
                  <a:close/>
                  <a:moveTo>
                    <a:pt x="156" y="294"/>
                  </a:moveTo>
                  <a:lnTo>
                    <a:pt x="133" y="294"/>
                  </a:lnTo>
                  <a:lnTo>
                    <a:pt x="92" y="225"/>
                  </a:lnTo>
                  <a:lnTo>
                    <a:pt x="92" y="294"/>
                  </a:lnTo>
                  <a:lnTo>
                    <a:pt x="69" y="294"/>
                  </a:lnTo>
                  <a:lnTo>
                    <a:pt x="69" y="195"/>
                  </a:lnTo>
                  <a:lnTo>
                    <a:pt x="99" y="195"/>
                  </a:lnTo>
                  <a:lnTo>
                    <a:pt x="133" y="251"/>
                  </a:lnTo>
                  <a:lnTo>
                    <a:pt x="133" y="195"/>
                  </a:lnTo>
                  <a:lnTo>
                    <a:pt x="156" y="195"/>
                  </a:lnTo>
                  <a:lnTo>
                    <a:pt x="156" y="294"/>
                  </a:lnTo>
                  <a:close/>
                  <a:moveTo>
                    <a:pt x="246" y="213"/>
                  </a:moveTo>
                  <a:lnTo>
                    <a:pt x="203" y="213"/>
                  </a:lnTo>
                  <a:lnTo>
                    <a:pt x="203" y="230"/>
                  </a:lnTo>
                  <a:lnTo>
                    <a:pt x="244" y="230"/>
                  </a:lnTo>
                  <a:lnTo>
                    <a:pt x="244" y="251"/>
                  </a:lnTo>
                  <a:lnTo>
                    <a:pt x="203" y="251"/>
                  </a:lnTo>
                  <a:lnTo>
                    <a:pt x="203" y="275"/>
                  </a:lnTo>
                  <a:lnTo>
                    <a:pt x="246" y="275"/>
                  </a:lnTo>
                  <a:lnTo>
                    <a:pt x="246" y="294"/>
                  </a:lnTo>
                  <a:lnTo>
                    <a:pt x="177" y="294"/>
                  </a:lnTo>
                  <a:lnTo>
                    <a:pt x="177" y="195"/>
                  </a:lnTo>
                  <a:lnTo>
                    <a:pt x="246" y="195"/>
                  </a:lnTo>
                  <a:lnTo>
                    <a:pt x="246" y="213"/>
                  </a:lnTo>
                  <a:close/>
                  <a:moveTo>
                    <a:pt x="374" y="294"/>
                  </a:moveTo>
                  <a:lnTo>
                    <a:pt x="345" y="294"/>
                  </a:lnTo>
                  <a:lnTo>
                    <a:pt x="329" y="232"/>
                  </a:lnTo>
                  <a:lnTo>
                    <a:pt x="312" y="294"/>
                  </a:lnTo>
                  <a:lnTo>
                    <a:pt x="284" y="294"/>
                  </a:lnTo>
                  <a:lnTo>
                    <a:pt x="260" y="195"/>
                  </a:lnTo>
                  <a:lnTo>
                    <a:pt x="286" y="195"/>
                  </a:lnTo>
                  <a:lnTo>
                    <a:pt x="301" y="261"/>
                  </a:lnTo>
                  <a:lnTo>
                    <a:pt x="317" y="195"/>
                  </a:lnTo>
                  <a:lnTo>
                    <a:pt x="341" y="195"/>
                  </a:lnTo>
                  <a:lnTo>
                    <a:pt x="357" y="261"/>
                  </a:lnTo>
                  <a:lnTo>
                    <a:pt x="371" y="195"/>
                  </a:lnTo>
                  <a:lnTo>
                    <a:pt x="398" y="195"/>
                  </a:lnTo>
                  <a:lnTo>
                    <a:pt x="374" y="2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Freeform 21"/>
            <p:cNvSpPr>
              <a:spLocks noEditPoints="1"/>
            </p:cNvSpPr>
            <p:nvPr userDrawn="1"/>
          </p:nvSpPr>
          <p:spPr bwMode="auto">
            <a:xfrm>
              <a:off x="8540710" y="4108750"/>
              <a:ext cx="706096" cy="710641"/>
            </a:xfrm>
            <a:custGeom>
              <a:avLst/>
              <a:gdLst>
                <a:gd name="T0" fmla="*/ 99 w 197"/>
                <a:gd name="T1" fmla="*/ 198 h 198"/>
                <a:gd name="T2" fmla="*/ 0 w 197"/>
                <a:gd name="T3" fmla="*/ 99 h 198"/>
                <a:gd name="T4" fmla="*/ 99 w 197"/>
                <a:gd name="T5" fmla="*/ 0 h 198"/>
                <a:gd name="T6" fmla="*/ 197 w 197"/>
                <a:gd name="T7" fmla="*/ 99 h 198"/>
                <a:gd name="T8" fmla="*/ 99 w 197"/>
                <a:gd name="T9" fmla="*/ 198 h 198"/>
                <a:gd name="T10" fmla="*/ 74 w 197"/>
                <a:gd name="T11" fmla="*/ 80 h 198"/>
                <a:gd name="T12" fmla="*/ 62 w 197"/>
                <a:gd name="T13" fmla="*/ 95 h 198"/>
                <a:gd name="T14" fmla="*/ 65 w 197"/>
                <a:gd name="T15" fmla="*/ 98 h 198"/>
                <a:gd name="T16" fmla="*/ 87 w 197"/>
                <a:gd name="T17" fmla="*/ 79 h 198"/>
                <a:gd name="T18" fmla="*/ 89 w 197"/>
                <a:gd name="T19" fmla="*/ 85 h 198"/>
                <a:gd name="T20" fmla="*/ 74 w 197"/>
                <a:gd name="T21" fmla="*/ 122 h 198"/>
                <a:gd name="T22" fmla="*/ 65 w 197"/>
                <a:gd name="T23" fmla="*/ 153 h 198"/>
                <a:gd name="T24" fmla="*/ 78 w 197"/>
                <a:gd name="T25" fmla="*/ 165 h 198"/>
                <a:gd name="T26" fmla="*/ 124 w 197"/>
                <a:gd name="T27" fmla="*/ 132 h 198"/>
                <a:gd name="T28" fmla="*/ 122 w 197"/>
                <a:gd name="T29" fmla="*/ 129 h 198"/>
                <a:gd name="T30" fmla="*/ 101 w 197"/>
                <a:gd name="T31" fmla="*/ 147 h 198"/>
                <a:gd name="T32" fmla="*/ 98 w 197"/>
                <a:gd name="T33" fmla="*/ 144 h 198"/>
                <a:gd name="T34" fmla="*/ 102 w 197"/>
                <a:gd name="T35" fmla="*/ 132 h 198"/>
                <a:gd name="T36" fmla="*/ 117 w 197"/>
                <a:gd name="T37" fmla="*/ 91 h 198"/>
                <a:gd name="T38" fmla="*/ 106 w 197"/>
                <a:gd name="T39" fmla="*/ 65 h 198"/>
                <a:gd name="T40" fmla="*/ 74 w 197"/>
                <a:gd name="T41" fmla="*/ 80 h 198"/>
                <a:gd name="T42" fmla="*/ 118 w 197"/>
                <a:gd name="T43" fmla="*/ 27 h 198"/>
                <a:gd name="T44" fmla="*/ 100 w 197"/>
                <a:gd name="T45" fmla="*/ 44 h 198"/>
                <a:gd name="T46" fmla="*/ 115 w 197"/>
                <a:gd name="T47" fmla="*/ 58 h 198"/>
                <a:gd name="T48" fmla="*/ 132 w 197"/>
                <a:gd name="T49" fmla="*/ 41 h 198"/>
                <a:gd name="T50" fmla="*/ 118 w 197"/>
                <a:gd name="T51" fmla="*/ 27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97" h="198">
                  <a:moveTo>
                    <a:pt x="99" y="198"/>
                  </a:moveTo>
                  <a:cubicBezTo>
                    <a:pt x="44" y="198"/>
                    <a:pt x="0" y="154"/>
                    <a:pt x="0" y="99"/>
                  </a:cubicBezTo>
                  <a:cubicBezTo>
                    <a:pt x="0" y="45"/>
                    <a:pt x="44" y="0"/>
                    <a:pt x="99" y="0"/>
                  </a:cubicBezTo>
                  <a:cubicBezTo>
                    <a:pt x="153" y="0"/>
                    <a:pt x="197" y="45"/>
                    <a:pt x="197" y="99"/>
                  </a:cubicBezTo>
                  <a:cubicBezTo>
                    <a:pt x="197" y="154"/>
                    <a:pt x="153" y="198"/>
                    <a:pt x="99" y="198"/>
                  </a:cubicBezTo>
                  <a:close/>
                  <a:moveTo>
                    <a:pt x="74" y="80"/>
                  </a:moveTo>
                  <a:cubicBezTo>
                    <a:pt x="72" y="82"/>
                    <a:pt x="62" y="91"/>
                    <a:pt x="62" y="95"/>
                  </a:cubicBezTo>
                  <a:cubicBezTo>
                    <a:pt x="62" y="96"/>
                    <a:pt x="64" y="98"/>
                    <a:pt x="65" y="98"/>
                  </a:cubicBezTo>
                  <a:cubicBezTo>
                    <a:pt x="69" y="98"/>
                    <a:pt x="79" y="79"/>
                    <a:pt x="87" y="79"/>
                  </a:cubicBezTo>
                  <a:cubicBezTo>
                    <a:pt x="88" y="79"/>
                    <a:pt x="90" y="81"/>
                    <a:pt x="89" y="85"/>
                  </a:cubicBezTo>
                  <a:cubicBezTo>
                    <a:pt x="74" y="122"/>
                    <a:pt x="74" y="122"/>
                    <a:pt x="74" y="122"/>
                  </a:cubicBezTo>
                  <a:cubicBezTo>
                    <a:pt x="73" y="126"/>
                    <a:pt x="65" y="143"/>
                    <a:pt x="65" y="153"/>
                  </a:cubicBezTo>
                  <a:cubicBezTo>
                    <a:pt x="65" y="161"/>
                    <a:pt x="71" y="165"/>
                    <a:pt x="78" y="165"/>
                  </a:cubicBezTo>
                  <a:cubicBezTo>
                    <a:pt x="100" y="165"/>
                    <a:pt x="124" y="139"/>
                    <a:pt x="124" y="132"/>
                  </a:cubicBezTo>
                  <a:cubicBezTo>
                    <a:pt x="124" y="131"/>
                    <a:pt x="123" y="129"/>
                    <a:pt x="122" y="129"/>
                  </a:cubicBezTo>
                  <a:cubicBezTo>
                    <a:pt x="119" y="129"/>
                    <a:pt x="107" y="147"/>
                    <a:pt x="101" y="147"/>
                  </a:cubicBezTo>
                  <a:cubicBezTo>
                    <a:pt x="99" y="147"/>
                    <a:pt x="98" y="146"/>
                    <a:pt x="98" y="144"/>
                  </a:cubicBezTo>
                  <a:cubicBezTo>
                    <a:pt x="98" y="141"/>
                    <a:pt x="101" y="136"/>
                    <a:pt x="102" y="132"/>
                  </a:cubicBezTo>
                  <a:cubicBezTo>
                    <a:pt x="117" y="91"/>
                    <a:pt x="117" y="91"/>
                    <a:pt x="117" y="91"/>
                  </a:cubicBezTo>
                  <a:cubicBezTo>
                    <a:pt x="125" y="71"/>
                    <a:pt x="115" y="65"/>
                    <a:pt x="106" y="65"/>
                  </a:cubicBezTo>
                  <a:cubicBezTo>
                    <a:pt x="94" y="65"/>
                    <a:pt x="83" y="72"/>
                    <a:pt x="74" y="80"/>
                  </a:cubicBezTo>
                  <a:close/>
                  <a:moveTo>
                    <a:pt x="118" y="27"/>
                  </a:moveTo>
                  <a:cubicBezTo>
                    <a:pt x="108" y="27"/>
                    <a:pt x="100" y="34"/>
                    <a:pt x="100" y="44"/>
                  </a:cubicBezTo>
                  <a:cubicBezTo>
                    <a:pt x="100" y="52"/>
                    <a:pt x="106" y="58"/>
                    <a:pt x="115" y="58"/>
                  </a:cubicBezTo>
                  <a:cubicBezTo>
                    <a:pt x="124" y="58"/>
                    <a:pt x="132" y="51"/>
                    <a:pt x="132" y="41"/>
                  </a:cubicBezTo>
                  <a:cubicBezTo>
                    <a:pt x="132" y="32"/>
                    <a:pt x="126" y="27"/>
                    <a:pt x="118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Freeform 22"/>
            <p:cNvSpPr>
              <a:spLocks noEditPoints="1"/>
            </p:cNvSpPr>
            <p:nvPr userDrawn="1"/>
          </p:nvSpPr>
          <p:spPr bwMode="auto">
            <a:xfrm>
              <a:off x="10139285" y="4013941"/>
              <a:ext cx="1037901" cy="1069217"/>
            </a:xfrm>
            <a:custGeom>
              <a:avLst/>
              <a:gdLst>
                <a:gd name="T0" fmla="*/ 65 w 196"/>
                <a:gd name="T1" fmla="*/ 90 h 202"/>
                <a:gd name="T2" fmla="*/ 60 w 196"/>
                <a:gd name="T3" fmla="*/ 84 h 202"/>
                <a:gd name="T4" fmla="*/ 53 w 196"/>
                <a:gd name="T5" fmla="*/ 86 h 202"/>
                <a:gd name="T6" fmla="*/ 51 w 196"/>
                <a:gd name="T7" fmla="*/ 94 h 202"/>
                <a:gd name="T8" fmla="*/ 54 w 196"/>
                <a:gd name="T9" fmla="*/ 105 h 202"/>
                <a:gd name="T10" fmla="*/ 59 w 196"/>
                <a:gd name="T11" fmla="*/ 111 h 202"/>
                <a:gd name="T12" fmla="*/ 67 w 196"/>
                <a:gd name="T13" fmla="*/ 109 h 202"/>
                <a:gd name="T14" fmla="*/ 68 w 196"/>
                <a:gd name="T15" fmla="*/ 101 h 202"/>
                <a:gd name="T16" fmla="*/ 142 w 196"/>
                <a:gd name="T17" fmla="*/ 106 h 202"/>
                <a:gd name="T18" fmla="*/ 138 w 196"/>
                <a:gd name="T19" fmla="*/ 96 h 202"/>
                <a:gd name="T20" fmla="*/ 131 w 196"/>
                <a:gd name="T21" fmla="*/ 94 h 202"/>
                <a:gd name="T22" fmla="*/ 126 w 196"/>
                <a:gd name="T23" fmla="*/ 99 h 202"/>
                <a:gd name="T24" fmla="*/ 128 w 196"/>
                <a:gd name="T25" fmla="*/ 110 h 202"/>
                <a:gd name="T26" fmla="*/ 132 w 196"/>
                <a:gd name="T27" fmla="*/ 119 h 202"/>
                <a:gd name="T28" fmla="*/ 138 w 196"/>
                <a:gd name="T29" fmla="*/ 121 h 202"/>
                <a:gd name="T30" fmla="*/ 143 w 196"/>
                <a:gd name="T31" fmla="*/ 116 h 202"/>
                <a:gd name="T32" fmla="*/ 142 w 196"/>
                <a:gd name="T33" fmla="*/ 106 h 202"/>
                <a:gd name="T34" fmla="*/ 176 w 196"/>
                <a:gd name="T35" fmla="*/ 68 h 202"/>
                <a:gd name="T36" fmla="*/ 154 w 196"/>
                <a:gd name="T37" fmla="*/ 35 h 202"/>
                <a:gd name="T38" fmla="*/ 119 w 196"/>
                <a:gd name="T39" fmla="*/ 18 h 202"/>
                <a:gd name="T40" fmla="*/ 81 w 196"/>
                <a:gd name="T41" fmla="*/ 16 h 202"/>
                <a:gd name="T42" fmla="*/ 47 w 196"/>
                <a:gd name="T43" fmla="*/ 33 h 202"/>
                <a:gd name="T44" fmla="*/ 21 w 196"/>
                <a:gd name="T45" fmla="*/ 63 h 202"/>
                <a:gd name="T46" fmla="*/ 11 w 196"/>
                <a:gd name="T47" fmla="*/ 97 h 202"/>
                <a:gd name="T48" fmla="*/ 19 w 196"/>
                <a:gd name="T49" fmla="*/ 135 h 202"/>
                <a:gd name="T50" fmla="*/ 42 w 196"/>
                <a:gd name="T51" fmla="*/ 167 h 202"/>
                <a:gd name="T52" fmla="*/ 74 w 196"/>
                <a:gd name="T53" fmla="*/ 185 h 202"/>
                <a:gd name="T54" fmla="*/ 113 w 196"/>
                <a:gd name="T55" fmla="*/ 186 h 202"/>
                <a:gd name="T56" fmla="*/ 147 w 196"/>
                <a:gd name="T57" fmla="*/ 173 h 202"/>
                <a:gd name="T58" fmla="*/ 173 w 196"/>
                <a:gd name="T59" fmla="*/ 141 h 202"/>
                <a:gd name="T60" fmla="*/ 184 w 196"/>
                <a:gd name="T61" fmla="*/ 103 h 202"/>
                <a:gd name="T62" fmla="*/ 66 w 196"/>
                <a:gd name="T63" fmla="*/ 121 h 202"/>
                <a:gd name="T64" fmla="*/ 38 w 196"/>
                <a:gd name="T65" fmla="*/ 103 h 202"/>
                <a:gd name="T66" fmla="*/ 53 w 196"/>
                <a:gd name="T67" fmla="*/ 74 h 202"/>
                <a:gd name="T68" fmla="*/ 81 w 196"/>
                <a:gd name="T69" fmla="*/ 92 h 202"/>
                <a:gd name="T70" fmla="*/ 66 w 196"/>
                <a:gd name="T71" fmla="*/ 121 h 202"/>
                <a:gd name="T72" fmla="*/ 100 w 196"/>
                <a:gd name="T73" fmla="*/ 63 h 202"/>
                <a:gd name="T74" fmla="*/ 94 w 196"/>
                <a:gd name="T75" fmla="*/ 143 h 202"/>
                <a:gd name="T76" fmla="*/ 155 w 196"/>
                <a:gd name="T77" fmla="*/ 122 h 202"/>
                <a:gd name="T78" fmla="*/ 124 w 196"/>
                <a:gd name="T79" fmla="*/ 130 h 202"/>
                <a:gd name="T80" fmla="*/ 114 w 196"/>
                <a:gd name="T81" fmla="*/ 94 h 202"/>
                <a:gd name="T82" fmla="*/ 146 w 196"/>
                <a:gd name="T83" fmla="*/ 86 h 202"/>
                <a:gd name="T84" fmla="*/ 155 w 196"/>
                <a:gd name="T85" fmla="*/ 12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96" h="202">
                  <a:moveTo>
                    <a:pt x="67" y="96"/>
                  </a:moveTo>
                  <a:cubicBezTo>
                    <a:pt x="66" y="93"/>
                    <a:pt x="66" y="92"/>
                    <a:pt x="65" y="90"/>
                  </a:cubicBezTo>
                  <a:cubicBezTo>
                    <a:pt x="65" y="88"/>
                    <a:pt x="64" y="87"/>
                    <a:pt x="63" y="86"/>
                  </a:cubicBezTo>
                  <a:cubicBezTo>
                    <a:pt x="62" y="85"/>
                    <a:pt x="61" y="84"/>
                    <a:pt x="60" y="84"/>
                  </a:cubicBezTo>
                  <a:cubicBezTo>
                    <a:pt x="59" y="84"/>
                    <a:pt x="58" y="84"/>
                    <a:pt x="56" y="84"/>
                  </a:cubicBezTo>
                  <a:cubicBezTo>
                    <a:pt x="55" y="84"/>
                    <a:pt x="54" y="85"/>
                    <a:pt x="53" y="86"/>
                  </a:cubicBezTo>
                  <a:cubicBezTo>
                    <a:pt x="52" y="87"/>
                    <a:pt x="52" y="88"/>
                    <a:pt x="51" y="89"/>
                  </a:cubicBezTo>
                  <a:cubicBezTo>
                    <a:pt x="51" y="90"/>
                    <a:pt x="51" y="92"/>
                    <a:pt x="51" y="94"/>
                  </a:cubicBezTo>
                  <a:cubicBezTo>
                    <a:pt x="52" y="96"/>
                    <a:pt x="52" y="97"/>
                    <a:pt x="53" y="99"/>
                  </a:cubicBezTo>
                  <a:cubicBezTo>
                    <a:pt x="53" y="102"/>
                    <a:pt x="54" y="104"/>
                    <a:pt x="54" y="105"/>
                  </a:cubicBezTo>
                  <a:cubicBezTo>
                    <a:pt x="55" y="107"/>
                    <a:pt x="56" y="108"/>
                    <a:pt x="57" y="109"/>
                  </a:cubicBezTo>
                  <a:cubicBezTo>
                    <a:pt x="57" y="110"/>
                    <a:pt x="58" y="111"/>
                    <a:pt x="59" y="111"/>
                  </a:cubicBezTo>
                  <a:cubicBezTo>
                    <a:pt x="61" y="111"/>
                    <a:pt x="62" y="111"/>
                    <a:pt x="63" y="111"/>
                  </a:cubicBezTo>
                  <a:cubicBezTo>
                    <a:pt x="65" y="111"/>
                    <a:pt x="66" y="110"/>
                    <a:pt x="67" y="109"/>
                  </a:cubicBezTo>
                  <a:cubicBezTo>
                    <a:pt x="68" y="108"/>
                    <a:pt x="68" y="107"/>
                    <a:pt x="68" y="106"/>
                  </a:cubicBezTo>
                  <a:cubicBezTo>
                    <a:pt x="68" y="105"/>
                    <a:pt x="68" y="103"/>
                    <a:pt x="68" y="101"/>
                  </a:cubicBezTo>
                  <a:cubicBezTo>
                    <a:pt x="68" y="100"/>
                    <a:pt x="68" y="98"/>
                    <a:pt x="67" y="96"/>
                  </a:cubicBezTo>
                  <a:close/>
                  <a:moveTo>
                    <a:pt x="142" y="106"/>
                  </a:moveTo>
                  <a:cubicBezTo>
                    <a:pt x="141" y="104"/>
                    <a:pt x="141" y="102"/>
                    <a:pt x="140" y="100"/>
                  </a:cubicBezTo>
                  <a:cubicBezTo>
                    <a:pt x="140" y="99"/>
                    <a:pt x="139" y="97"/>
                    <a:pt x="138" y="96"/>
                  </a:cubicBezTo>
                  <a:cubicBezTo>
                    <a:pt x="137" y="95"/>
                    <a:pt x="136" y="95"/>
                    <a:pt x="135" y="94"/>
                  </a:cubicBezTo>
                  <a:cubicBezTo>
                    <a:pt x="134" y="94"/>
                    <a:pt x="133" y="94"/>
                    <a:pt x="131" y="94"/>
                  </a:cubicBezTo>
                  <a:cubicBezTo>
                    <a:pt x="130" y="95"/>
                    <a:pt x="129" y="95"/>
                    <a:pt x="128" y="96"/>
                  </a:cubicBezTo>
                  <a:cubicBezTo>
                    <a:pt x="127" y="97"/>
                    <a:pt x="127" y="98"/>
                    <a:pt x="126" y="99"/>
                  </a:cubicBezTo>
                  <a:cubicBezTo>
                    <a:pt x="126" y="101"/>
                    <a:pt x="126" y="102"/>
                    <a:pt x="126" y="104"/>
                  </a:cubicBezTo>
                  <a:cubicBezTo>
                    <a:pt x="127" y="106"/>
                    <a:pt x="127" y="108"/>
                    <a:pt x="128" y="110"/>
                  </a:cubicBezTo>
                  <a:cubicBezTo>
                    <a:pt x="128" y="112"/>
                    <a:pt x="129" y="114"/>
                    <a:pt x="129" y="115"/>
                  </a:cubicBezTo>
                  <a:cubicBezTo>
                    <a:pt x="130" y="117"/>
                    <a:pt x="131" y="118"/>
                    <a:pt x="132" y="119"/>
                  </a:cubicBezTo>
                  <a:cubicBezTo>
                    <a:pt x="132" y="120"/>
                    <a:pt x="133" y="121"/>
                    <a:pt x="134" y="121"/>
                  </a:cubicBezTo>
                  <a:cubicBezTo>
                    <a:pt x="136" y="122"/>
                    <a:pt x="137" y="122"/>
                    <a:pt x="138" y="121"/>
                  </a:cubicBezTo>
                  <a:cubicBezTo>
                    <a:pt x="140" y="121"/>
                    <a:pt x="141" y="120"/>
                    <a:pt x="142" y="119"/>
                  </a:cubicBezTo>
                  <a:cubicBezTo>
                    <a:pt x="143" y="119"/>
                    <a:pt x="143" y="117"/>
                    <a:pt x="143" y="116"/>
                  </a:cubicBezTo>
                  <a:cubicBezTo>
                    <a:pt x="144" y="115"/>
                    <a:pt x="144" y="114"/>
                    <a:pt x="143" y="112"/>
                  </a:cubicBezTo>
                  <a:cubicBezTo>
                    <a:pt x="143" y="110"/>
                    <a:pt x="143" y="108"/>
                    <a:pt x="142" y="106"/>
                  </a:cubicBezTo>
                  <a:close/>
                  <a:moveTo>
                    <a:pt x="196" y="83"/>
                  </a:moveTo>
                  <a:cubicBezTo>
                    <a:pt x="176" y="68"/>
                    <a:pt x="176" y="68"/>
                    <a:pt x="176" y="68"/>
                  </a:cubicBezTo>
                  <a:cubicBezTo>
                    <a:pt x="179" y="43"/>
                    <a:pt x="179" y="43"/>
                    <a:pt x="179" y="43"/>
                  </a:cubicBezTo>
                  <a:cubicBezTo>
                    <a:pt x="154" y="35"/>
                    <a:pt x="154" y="35"/>
                    <a:pt x="154" y="35"/>
                  </a:cubicBezTo>
                  <a:cubicBezTo>
                    <a:pt x="145" y="12"/>
                    <a:pt x="145" y="12"/>
                    <a:pt x="145" y="12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11" y="97"/>
                    <a:pt x="11" y="97"/>
                    <a:pt x="11" y="97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19" y="135"/>
                    <a:pt x="19" y="135"/>
                    <a:pt x="19" y="135"/>
                  </a:cubicBezTo>
                  <a:cubicBezTo>
                    <a:pt x="17" y="160"/>
                    <a:pt x="17" y="160"/>
                    <a:pt x="17" y="160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50" y="190"/>
                    <a:pt x="50" y="190"/>
                    <a:pt x="50" y="190"/>
                  </a:cubicBezTo>
                  <a:cubicBezTo>
                    <a:pt x="74" y="185"/>
                    <a:pt x="74" y="185"/>
                    <a:pt x="74" y="185"/>
                  </a:cubicBezTo>
                  <a:cubicBezTo>
                    <a:pt x="93" y="202"/>
                    <a:pt x="93" y="202"/>
                    <a:pt x="93" y="202"/>
                  </a:cubicBezTo>
                  <a:cubicBezTo>
                    <a:pt x="113" y="186"/>
                    <a:pt x="113" y="186"/>
                    <a:pt x="113" y="186"/>
                  </a:cubicBezTo>
                  <a:cubicBezTo>
                    <a:pt x="139" y="193"/>
                    <a:pt x="139" y="193"/>
                    <a:pt x="139" y="193"/>
                  </a:cubicBezTo>
                  <a:cubicBezTo>
                    <a:pt x="147" y="173"/>
                    <a:pt x="147" y="173"/>
                    <a:pt x="147" y="173"/>
                  </a:cubicBezTo>
                  <a:cubicBezTo>
                    <a:pt x="172" y="169"/>
                    <a:pt x="172" y="169"/>
                    <a:pt x="172" y="169"/>
                  </a:cubicBezTo>
                  <a:cubicBezTo>
                    <a:pt x="173" y="141"/>
                    <a:pt x="173" y="141"/>
                    <a:pt x="173" y="141"/>
                  </a:cubicBezTo>
                  <a:cubicBezTo>
                    <a:pt x="193" y="129"/>
                    <a:pt x="193" y="129"/>
                    <a:pt x="193" y="129"/>
                  </a:cubicBezTo>
                  <a:cubicBezTo>
                    <a:pt x="184" y="103"/>
                    <a:pt x="184" y="103"/>
                    <a:pt x="184" y="103"/>
                  </a:cubicBezTo>
                  <a:lnTo>
                    <a:pt x="196" y="83"/>
                  </a:lnTo>
                  <a:close/>
                  <a:moveTo>
                    <a:pt x="66" y="121"/>
                  </a:moveTo>
                  <a:cubicBezTo>
                    <a:pt x="59" y="123"/>
                    <a:pt x="53" y="123"/>
                    <a:pt x="49" y="120"/>
                  </a:cubicBezTo>
                  <a:cubicBezTo>
                    <a:pt x="44" y="117"/>
                    <a:pt x="41" y="111"/>
                    <a:pt x="38" y="103"/>
                  </a:cubicBezTo>
                  <a:cubicBezTo>
                    <a:pt x="36" y="95"/>
                    <a:pt x="36" y="89"/>
                    <a:pt x="39" y="84"/>
                  </a:cubicBezTo>
                  <a:cubicBezTo>
                    <a:pt x="42" y="79"/>
                    <a:pt x="46" y="75"/>
                    <a:pt x="53" y="74"/>
                  </a:cubicBezTo>
                  <a:cubicBezTo>
                    <a:pt x="60" y="72"/>
                    <a:pt x="66" y="72"/>
                    <a:pt x="71" y="75"/>
                  </a:cubicBezTo>
                  <a:cubicBezTo>
                    <a:pt x="75" y="78"/>
                    <a:pt x="79" y="84"/>
                    <a:pt x="81" y="92"/>
                  </a:cubicBezTo>
                  <a:cubicBezTo>
                    <a:pt x="83" y="100"/>
                    <a:pt x="83" y="106"/>
                    <a:pt x="80" y="111"/>
                  </a:cubicBezTo>
                  <a:cubicBezTo>
                    <a:pt x="78" y="116"/>
                    <a:pt x="73" y="119"/>
                    <a:pt x="66" y="121"/>
                  </a:cubicBezTo>
                  <a:close/>
                  <a:moveTo>
                    <a:pt x="81" y="146"/>
                  </a:moveTo>
                  <a:cubicBezTo>
                    <a:pt x="100" y="63"/>
                    <a:pt x="100" y="63"/>
                    <a:pt x="100" y="63"/>
                  </a:cubicBezTo>
                  <a:cubicBezTo>
                    <a:pt x="113" y="59"/>
                    <a:pt x="113" y="59"/>
                    <a:pt x="113" y="59"/>
                  </a:cubicBezTo>
                  <a:cubicBezTo>
                    <a:pt x="94" y="143"/>
                    <a:pt x="94" y="143"/>
                    <a:pt x="94" y="143"/>
                  </a:cubicBezTo>
                  <a:lnTo>
                    <a:pt x="81" y="146"/>
                  </a:lnTo>
                  <a:close/>
                  <a:moveTo>
                    <a:pt x="155" y="122"/>
                  </a:moveTo>
                  <a:cubicBezTo>
                    <a:pt x="153" y="126"/>
                    <a:pt x="148" y="130"/>
                    <a:pt x="141" y="132"/>
                  </a:cubicBezTo>
                  <a:cubicBezTo>
                    <a:pt x="134" y="134"/>
                    <a:pt x="128" y="133"/>
                    <a:pt x="124" y="130"/>
                  </a:cubicBezTo>
                  <a:cubicBezTo>
                    <a:pt x="119" y="127"/>
                    <a:pt x="116" y="122"/>
                    <a:pt x="113" y="114"/>
                  </a:cubicBezTo>
                  <a:cubicBezTo>
                    <a:pt x="111" y="106"/>
                    <a:pt x="112" y="99"/>
                    <a:pt x="114" y="94"/>
                  </a:cubicBezTo>
                  <a:cubicBezTo>
                    <a:pt x="117" y="89"/>
                    <a:pt x="122" y="86"/>
                    <a:pt x="128" y="84"/>
                  </a:cubicBezTo>
                  <a:cubicBezTo>
                    <a:pt x="136" y="82"/>
                    <a:pt x="141" y="83"/>
                    <a:pt x="146" y="86"/>
                  </a:cubicBezTo>
                  <a:cubicBezTo>
                    <a:pt x="151" y="89"/>
                    <a:pt x="154" y="94"/>
                    <a:pt x="156" y="102"/>
                  </a:cubicBezTo>
                  <a:cubicBezTo>
                    <a:pt x="158" y="110"/>
                    <a:pt x="158" y="117"/>
                    <a:pt x="155" y="1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Freeform 23"/>
            <p:cNvSpPr>
              <a:spLocks noEditPoints="1"/>
            </p:cNvSpPr>
            <p:nvPr userDrawn="1"/>
          </p:nvSpPr>
          <p:spPr bwMode="auto">
            <a:xfrm rot="17877841">
              <a:off x="10710665" y="5358356"/>
              <a:ext cx="960654" cy="710641"/>
            </a:xfrm>
            <a:custGeom>
              <a:avLst/>
              <a:gdLst>
                <a:gd name="T0" fmla="*/ 163 w 268"/>
                <a:gd name="T1" fmla="*/ 36 h 198"/>
                <a:gd name="T2" fmla="*/ 151 w 268"/>
                <a:gd name="T3" fmla="*/ 87 h 198"/>
                <a:gd name="T4" fmla="*/ 146 w 268"/>
                <a:gd name="T5" fmla="*/ 0 h 198"/>
                <a:gd name="T6" fmla="*/ 97 w 268"/>
                <a:gd name="T7" fmla="*/ 32 h 198"/>
                <a:gd name="T8" fmla="*/ 82 w 268"/>
                <a:gd name="T9" fmla="*/ 105 h 198"/>
                <a:gd name="T10" fmla="*/ 73 w 268"/>
                <a:gd name="T11" fmla="*/ 63 h 198"/>
                <a:gd name="T12" fmla="*/ 138 w 268"/>
                <a:gd name="T13" fmla="*/ 198 h 198"/>
                <a:gd name="T14" fmla="*/ 163 w 268"/>
                <a:gd name="T15" fmla="*/ 36 h 198"/>
                <a:gd name="T16" fmla="*/ 116 w 268"/>
                <a:gd name="T17" fmla="*/ 168 h 198"/>
                <a:gd name="T18" fmla="*/ 103 w 268"/>
                <a:gd name="T19" fmla="*/ 168 h 198"/>
                <a:gd name="T20" fmla="*/ 103 w 268"/>
                <a:gd name="T21" fmla="*/ 144 h 198"/>
                <a:gd name="T22" fmla="*/ 87 w 268"/>
                <a:gd name="T23" fmla="*/ 144 h 198"/>
                <a:gd name="T24" fmla="*/ 87 w 268"/>
                <a:gd name="T25" fmla="*/ 168 h 198"/>
                <a:gd name="T26" fmla="*/ 75 w 268"/>
                <a:gd name="T27" fmla="*/ 168 h 198"/>
                <a:gd name="T28" fmla="*/ 75 w 268"/>
                <a:gd name="T29" fmla="*/ 115 h 198"/>
                <a:gd name="T30" fmla="*/ 87 w 268"/>
                <a:gd name="T31" fmla="*/ 115 h 198"/>
                <a:gd name="T32" fmla="*/ 87 w 268"/>
                <a:gd name="T33" fmla="*/ 136 h 198"/>
                <a:gd name="T34" fmla="*/ 103 w 268"/>
                <a:gd name="T35" fmla="*/ 136 h 198"/>
                <a:gd name="T36" fmla="*/ 103 w 268"/>
                <a:gd name="T37" fmla="*/ 115 h 198"/>
                <a:gd name="T38" fmla="*/ 116 w 268"/>
                <a:gd name="T39" fmla="*/ 115 h 198"/>
                <a:gd name="T40" fmla="*/ 116 w 268"/>
                <a:gd name="T41" fmla="*/ 168 h 198"/>
                <a:gd name="T42" fmla="*/ 158 w 268"/>
                <a:gd name="T43" fmla="*/ 160 h 198"/>
                <a:gd name="T44" fmla="*/ 141 w 268"/>
                <a:gd name="T45" fmla="*/ 166 h 198"/>
                <a:gd name="T46" fmla="*/ 124 w 268"/>
                <a:gd name="T47" fmla="*/ 159 h 198"/>
                <a:gd name="T48" fmla="*/ 118 w 268"/>
                <a:gd name="T49" fmla="*/ 141 h 198"/>
                <a:gd name="T50" fmla="*/ 124 w 268"/>
                <a:gd name="T51" fmla="*/ 123 h 198"/>
                <a:gd name="T52" fmla="*/ 141 w 268"/>
                <a:gd name="T53" fmla="*/ 117 h 198"/>
                <a:gd name="T54" fmla="*/ 158 w 268"/>
                <a:gd name="T55" fmla="*/ 123 h 198"/>
                <a:gd name="T56" fmla="*/ 164 w 268"/>
                <a:gd name="T57" fmla="*/ 141 h 198"/>
                <a:gd name="T58" fmla="*/ 158 w 268"/>
                <a:gd name="T59" fmla="*/ 160 h 198"/>
                <a:gd name="T60" fmla="*/ 187 w 268"/>
                <a:gd name="T61" fmla="*/ 128 h 198"/>
                <a:gd name="T62" fmla="*/ 187 w 268"/>
                <a:gd name="T63" fmla="*/ 168 h 198"/>
                <a:gd name="T64" fmla="*/ 175 w 268"/>
                <a:gd name="T65" fmla="*/ 168 h 198"/>
                <a:gd name="T66" fmla="*/ 175 w 268"/>
                <a:gd name="T67" fmla="*/ 128 h 198"/>
                <a:gd name="T68" fmla="*/ 161 w 268"/>
                <a:gd name="T69" fmla="*/ 128 h 198"/>
                <a:gd name="T70" fmla="*/ 161 w 268"/>
                <a:gd name="T71" fmla="*/ 115 h 198"/>
                <a:gd name="T72" fmla="*/ 201 w 268"/>
                <a:gd name="T73" fmla="*/ 115 h 198"/>
                <a:gd name="T74" fmla="*/ 201 w 268"/>
                <a:gd name="T75" fmla="*/ 128 h 198"/>
                <a:gd name="T76" fmla="*/ 187 w 268"/>
                <a:gd name="T77" fmla="*/ 128 h 198"/>
                <a:gd name="T78" fmla="*/ 148 w 268"/>
                <a:gd name="T79" fmla="*/ 129 h 198"/>
                <a:gd name="T80" fmla="*/ 145 w 268"/>
                <a:gd name="T81" fmla="*/ 127 h 198"/>
                <a:gd name="T82" fmla="*/ 141 w 268"/>
                <a:gd name="T83" fmla="*/ 126 h 198"/>
                <a:gd name="T84" fmla="*/ 137 w 268"/>
                <a:gd name="T85" fmla="*/ 126 h 198"/>
                <a:gd name="T86" fmla="*/ 133 w 268"/>
                <a:gd name="T87" fmla="*/ 129 h 198"/>
                <a:gd name="T88" fmla="*/ 131 w 268"/>
                <a:gd name="T89" fmla="*/ 134 h 198"/>
                <a:gd name="T90" fmla="*/ 130 w 268"/>
                <a:gd name="T91" fmla="*/ 141 h 198"/>
                <a:gd name="T92" fmla="*/ 131 w 268"/>
                <a:gd name="T93" fmla="*/ 149 h 198"/>
                <a:gd name="T94" fmla="*/ 133 w 268"/>
                <a:gd name="T95" fmla="*/ 153 h 198"/>
                <a:gd name="T96" fmla="*/ 137 w 268"/>
                <a:gd name="T97" fmla="*/ 156 h 198"/>
                <a:gd name="T98" fmla="*/ 141 w 268"/>
                <a:gd name="T99" fmla="*/ 157 h 198"/>
                <a:gd name="T100" fmla="*/ 145 w 268"/>
                <a:gd name="T101" fmla="*/ 156 h 198"/>
                <a:gd name="T102" fmla="*/ 148 w 268"/>
                <a:gd name="T103" fmla="*/ 153 h 198"/>
                <a:gd name="T104" fmla="*/ 151 w 268"/>
                <a:gd name="T105" fmla="*/ 149 h 198"/>
                <a:gd name="T106" fmla="*/ 151 w 268"/>
                <a:gd name="T107" fmla="*/ 141 h 198"/>
                <a:gd name="T108" fmla="*/ 151 w 268"/>
                <a:gd name="T109" fmla="*/ 134 h 198"/>
                <a:gd name="T110" fmla="*/ 148 w 268"/>
                <a:gd name="T111" fmla="*/ 129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68" h="198">
                  <a:moveTo>
                    <a:pt x="163" y="36"/>
                  </a:moveTo>
                  <a:cubicBezTo>
                    <a:pt x="184" y="83"/>
                    <a:pt x="155" y="87"/>
                    <a:pt x="151" y="87"/>
                  </a:cubicBezTo>
                  <a:cubicBezTo>
                    <a:pt x="112" y="88"/>
                    <a:pt x="138" y="4"/>
                    <a:pt x="146" y="0"/>
                  </a:cubicBezTo>
                  <a:cubicBezTo>
                    <a:pt x="142" y="0"/>
                    <a:pt x="116" y="0"/>
                    <a:pt x="97" y="32"/>
                  </a:cubicBezTo>
                  <a:cubicBezTo>
                    <a:pt x="77" y="66"/>
                    <a:pt x="106" y="98"/>
                    <a:pt x="82" y="105"/>
                  </a:cubicBezTo>
                  <a:cubicBezTo>
                    <a:pt x="64" y="113"/>
                    <a:pt x="71" y="71"/>
                    <a:pt x="73" y="63"/>
                  </a:cubicBezTo>
                  <a:cubicBezTo>
                    <a:pt x="63" y="62"/>
                    <a:pt x="0" y="198"/>
                    <a:pt x="138" y="198"/>
                  </a:cubicBezTo>
                  <a:cubicBezTo>
                    <a:pt x="268" y="198"/>
                    <a:pt x="204" y="38"/>
                    <a:pt x="163" y="36"/>
                  </a:cubicBezTo>
                  <a:close/>
                  <a:moveTo>
                    <a:pt x="116" y="168"/>
                  </a:moveTo>
                  <a:cubicBezTo>
                    <a:pt x="103" y="168"/>
                    <a:pt x="103" y="168"/>
                    <a:pt x="103" y="168"/>
                  </a:cubicBezTo>
                  <a:cubicBezTo>
                    <a:pt x="103" y="144"/>
                    <a:pt x="103" y="144"/>
                    <a:pt x="103" y="144"/>
                  </a:cubicBezTo>
                  <a:cubicBezTo>
                    <a:pt x="87" y="144"/>
                    <a:pt x="87" y="144"/>
                    <a:pt x="87" y="144"/>
                  </a:cubicBezTo>
                  <a:cubicBezTo>
                    <a:pt x="87" y="168"/>
                    <a:pt x="87" y="168"/>
                    <a:pt x="87" y="168"/>
                  </a:cubicBezTo>
                  <a:cubicBezTo>
                    <a:pt x="75" y="168"/>
                    <a:pt x="75" y="168"/>
                    <a:pt x="75" y="168"/>
                  </a:cubicBezTo>
                  <a:cubicBezTo>
                    <a:pt x="75" y="115"/>
                    <a:pt x="75" y="115"/>
                    <a:pt x="75" y="115"/>
                  </a:cubicBezTo>
                  <a:cubicBezTo>
                    <a:pt x="87" y="115"/>
                    <a:pt x="87" y="115"/>
                    <a:pt x="87" y="115"/>
                  </a:cubicBezTo>
                  <a:cubicBezTo>
                    <a:pt x="87" y="136"/>
                    <a:pt x="87" y="136"/>
                    <a:pt x="87" y="136"/>
                  </a:cubicBezTo>
                  <a:cubicBezTo>
                    <a:pt x="103" y="136"/>
                    <a:pt x="103" y="136"/>
                    <a:pt x="103" y="136"/>
                  </a:cubicBezTo>
                  <a:cubicBezTo>
                    <a:pt x="103" y="115"/>
                    <a:pt x="103" y="115"/>
                    <a:pt x="103" y="115"/>
                  </a:cubicBezTo>
                  <a:cubicBezTo>
                    <a:pt x="116" y="115"/>
                    <a:pt x="116" y="115"/>
                    <a:pt x="116" y="115"/>
                  </a:cubicBezTo>
                  <a:lnTo>
                    <a:pt x="116" y="168"/>
                  </a:lnTo>
                  <a:close/>
                  <a:moveTo>
                    <a:pt x="158" y="160"/>
                  </a:moveTo>
                  <a:cubicBezTo>
                    <a:pt x="154" y="164"/>
                    <a:pt x="148" y="166"/>
                    <a:pt x="141" y="166"/>
                  </a:cubicBezTo>
                  <a:cubicBezTo>
                    <a:pt x="134" y="166"/>
                    <a:pt x="128" y="164"/>
                    <a:pt x="124" y="159"/>
                  </a:cubicBezTo>
                  <a:cubicBezTo>
                    <a:pt x="120" y="155"/>
                    <a:pt x="118" y="149"/>
                    <a:pt x="118" y="141"/>
                  </a:cubicBezTo>
                  <a:cubicBezTo>
                    <a:pt x="118" y="134"/>
                    <a:pt x="120" y="128"/>
                    <a:pt x="124" y="123"/>
                  </a:cubicBezTo>
                  <a:cubicBezTo>
                    <a:pt x="128" y="119"/>
                    <a:pt x="134" y="117"/>
                    <a:pt x="141" y="117"/>
                  </a:cubicBezTo>
                  <a:cubicBezTo>
                    <a:pt x="148" y="117"/>
                    <a:pt x="154" y="119"/>
                    <a:pt x="158" y="123"/>
                  </a:cubicBezTo>
                  <a:cubicBezTo>
                    <a:pt x="162" y="128"/>
                    <a:pt x="164" y="134"/>
                    <a:pt x="164" y="141"/>
                  </a:cubicBezTo>
                  <a:cubicBezTo>
                    <a:pt x="164" y="149"/>
                    <a:pt x="162" y="155"/>
                    <a:pt x="158" y="160"/>
                  </a:cubicBezTo>
                  <a:close/>
                  <a:moveTo>
                    <a:pt x="187" y="128"/>
                  </a:moveTo>
                  <a:cubicBezTo>
                    <a:pt x="187" y="168"/>
                    <a:pt x="187" y="168"/>
                    <a:pt x="187" y="168"/>
                  </a:cubicBezTo>
                  <a:cubicBezTo>
                    <a:pt x="175" y="168"/>
                    <a:pt x="175" y="168"/>
                    <a:pt x="175" y="168"/>
                  </a:cubicBezTo>
                  <a:cubicBezTo>
                    <a:pt x="175" y="128"/>
                    <a:pt x="175" y="128"/>
                    <a:pt x="175" y="128"/>
                  </a:cubicBezTo>
                  <a:cubicBezTo>
                    <a:pt x="161" y="128"/>
                    <a:pt x="161" y="128"/>
                    <a:pt x="161" y="128"/>
                  </a:cubicBezTo>
                  <a:cubicBezTo>
                    <a:pt x="161" y="115"/>
                    <a:pt x="161" y="115"/>
                    <a:pt x="161" y="115"/>
                  </a:cubicBezTo>
                  <a:cubicBezTo>
                    <a:pt x="201" y="115"/>
                    <a:pt x="201" y="115"/>
                    <a:pt x="201" y="115"/>
                  </a:cubicBezTo>
                  <a:cubicBezTo>
                    <a:pt x="201" y="128"/>
                    <a:pt x="201" y="128"/>
                    <a:pt x="201" y="128"/>
                  </a:cubicBezTo>
                  <a:lnTo>
                    <a:pt x="187" y="128"/>
                  </a:lnTo>
                  <a:close/>
                  <a:moveTo>
                    <a:pt x="148" y="129"/>
                  </a:moveTo>
                  <a:cubicBezTo>
                    <a:pt x="147" y="128"/>
                    <a:pt x="146" y="127"/>
                    <a:pt x="145" y="127"/>
                  </a:cubicBezTo>
                  <a:cubicBezTo>
                    <a:pt x="144" y="126"/>
                    <a:pt x="142" y="126"/>
                    <a:pt x="141" y="126"/>
                  </a:cubicBezTo>
                  <a:cubicBezTo>
                    <a:pt x="139" y="126"/>
                    <a:pt x="138" y="126"/>
                    <a:pt x="137" y="126"/>
                  </a:cubicBezTo>
                  <a:cubicBezTo>
                    <a:pt x="136" y="127"/>
                    <a:pt x="135" y="128"/>
                    <a:pt x="133" y="129"/>
                  </a:cubicBezTo>
                  <a:cubicBezTo>
                    <a:pt x="132" y="130"/>
                    <a:pt x="132" y="132"/>
                    <a:pt x="131" y="134"/>
                  </a:cubicBezTo>
                  <a:cubicBezTo>
                    <a:pt x="130" y="136"/>
                    <a:pt x="130" y="139"/>
                    <a:pt x="130" y="141"/>
                  </a:cubicBezTo>
                  <a:cubicBezTo>
                    <a:pt x="130" y="144"/>
                    <a:pt x="130" y="147"/>
                    <a:pt x="131" y="149"/>
                  </a:cubicBezTo>
                  <a:cubicBezTo>
                    <a:pt x="132" y="151"/>
                    <a:pt x="132" y="152"/>
                    <a:pt x="133" y="153"/>
                  </a:cubicBezTo>
                  <a:cubicBezTo>
                    <a:pt x="134" y="155"/>
                    <a:pt x="136" y="156"/>
                    <a:pt x="137" y="156"/>
                  </a:cubicBezTo>
                  <a:cubicBezTo>
                    <a:pt x="138" y="157"/>
                    <a:pt x="139" y="157"/>
                    <a:pt x="141" y="157"/>
                  </a:cubicBezTo>
                  <a:cubicBezTo>
                    <a:pt x="142" y="157"/>
                    <a:pt x="144" y="157"/>
                    <a:pt x="145" y="156"/>
                  </a:cubicBezTo>
                  <a:cubicBezTo>
                    <a:pt x="146" y="156"/>
                    <a:pt x="147" y="155"/>
                    <a:pt x="148" y="153"/>
                  </a:cubicBezTo>
                  <a:cubicBezTo>
                    <a:pt x="149" y="152"/>
                    <a:pt x="150" y="150"/>
                    <a:pt x="151" y="149"/>
                  </a:cubicBezTo>
                  <a:cubicBezTo>
                    <a:pt x="151" y="147"/>
                    <a:pt x="151" y="144"/>
                    <a:pt x="151" y="141"/>
                  </a:cubicBezTo>
                  <a:cubicBezTo>
                    <a:pt x="151" y="139"/>
                    <a:pt x="151" y="136"/>
                    <a:pt x="151" y="134"/>
                  </a:cubicBezTo>
                  <a:cubicBezTo>
                    <a:pt x="150" y="132"/>
                    <a:pt x="149" y="131"/>
                    <a:pt x="148" y="1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Freeform 24"/>
            <p:cNvSpPr>
              <a:spLocks noEditPoints="1"/>
            </p:cNvSpPr>
            <p:nvPr userDrawn="1"/>
          </p:nvSpPr>
          <p:spPr bwMode="auto">
            <a:xfrm>
              <a:off x="8672612" y="5047083"/>
              <a:ext cx="710642" cy="718218"/>
            </a:xfrm>
            <a:custGeom>
              <a:avLst/>
              <a:gdLst>
                <a:gd name="T0" fmla="*/ 89 w 198"/>
                <a:gd name="T1" fmla="*/ 104 h 200"/>
                <a:gd name="T2" fmla="*/ 81 w 198"/>
                <a:gd name="T3" fmla="*/ 104 h 200"/>
                <a:gd name="T4" fmla="*/ 191 w 198"/>
                <a:gd name="T5" fmla="*/ 63 h 200"/>
                <a:gd name="T6" fmla="*/ 149 w 198"/>
                <a:gd name="T7" fmla="*/ 14 h 200"/>
                <a:gd name="T8" fmla="*/ 89 w 198"/>
                <a:gd name="T9" fmla="*/ 1 h 200"/>
                <a:gd name="T10" fmla="*/ 33 w 198"/>
                <a:gd name="T11" fmla="*/ 26 h 200"/>
                <a:gd name="T12" fmla="*/ 2 w 198"/>
                <a:gd name="T13" fmla="*/ 78 h 200"/>
                <a:gd name="T14" fmla="*/ 8 w 198"/>
                <a:gd name="T15" fmla="*/ 139 h 200"/>
                <a:gd name="T16" fmla="*/ 48 w 198"/>
                <a:gd name="T17" fmla="*/ 185 h 200"/>
                <a:gd name="T18" fmla="*/ 107 w 198"/>
                <a:gd name="T19" fmla="*/ 199 h 200"/>
                <a:gd name="T20" fmla="*/ 163 w 198"/>
                <a:gd name="T21" fmla="*/ 176 h 200"/>
                <a:gd name="T22" fmla="*/ 195 w 198"/>
                <a:gd name="T23" fmla="*/ 124 h 200"/>
                <a:gd name="T24" fmla="*/ 62 w 198"/>
                <a:gd name="T25" fmla="*/ 116 h 200"/>
                <a:gd name="T26" fmla="*/ 43 w 198"/>
                <a:gd name="T27" fmla="*/ 119 h 200"/>
                <a:gd name="T28" fmla="*/ 37 w 198"/>
                <a:gd name="T29" fmla="*/ 107 h 200"/>
                <a:gd name="T30" fmla="*/ 44 w 198"/>
                <a:gd name="T31" fmla="*/ 111 h 200"/>
                <a:gd name="T32" fmla="*/ 53 w 198"/>
                <a:gd name="T33" fmla="*/ 112 h 200"/>
                <a:gd name="T34" fmla="*/ 56 w 198"/>
                <a:gd name="T35" fmla="*/ 111 h 200"/>
                <a:gd name="T36" fmla="*/ 56 w 198"/>
                <a:gd name="T37" fmla="*/ 106 h 200"/>
                <a:gd name="T38" fmla="*/ 49 w 198"/>
                <a:gd name="T39" fmla="*/ 104 h 200"/>
                <a:gd name="T40" fmla="*/ 39 w 198"/>
                <a:gd name="T41" fmla="*/ 99 h 200"/>
                <a:gd name="T42" fmla="*/ 41 w 198"/>
                <a:gd name="T43" fmla="*/ 83 h 200"/>
                <a:gd name="T44" fmla="*/ 59 w 198"/>
                <a:gd name="T45" fmla="*/ 81 h 200"/>
                <a:gd name="T46" fmla="*/ 65 w 198"/>
                <a:gd name="T47" fmla="*/ 91 h 200"/>
                <a:gd name="T48" fmla="*/ 59 w 198"/>
                <a:gd name="T49" fmla="*/ 88 h 200"/>
                <a:gd name="T50" fmla="*/ 51 w 198"/>
                <a:gd name="T51" fmla="*/ 87 h 200"/>
                <a:gd name="T52" fmla="*/ 47 w 198"/>
                <a:gd name="T53" fmla="*/ 89 h 200"/>
                <a:gd name="T54" fmla="*/ 48 w 198"/>
                <a:gd name="T55" fmla="*/ 93 h 200"/>
                <a:gd name="T56" fmla="*/ 55 w 198"/>
                <a:gd name="T57" fmla="*/ 96 h 200"/>
                <a:gd name="T58" fmla="*/ 65 w 198"/>
                <a:gd name="T59" fmla="*/ 100 h 200"/>
                <a:gd name="T60" fmla="*/ 62 w 198"/>
                <a:gd name="T61" fmla="*/ 116 h 200"/>
                <a:gd name="T62" fmla="*/ 91 w 198"/>
                <a:gd name="T63" fmla="*/ 111 h 200"/>
                <a:gd name="T64" fmla="*/ 77 w 198"/>
                <a:gd name="T65" fmla="*/ 119 h 200"/>
                <a:gd name="T66" fmla="*/ 80 w 198"/>
                <a:gd name="T67" fmla="*/ 81 h 200"/>
                <a:gd name="T68" fmla="*/ 103 w 198"/>
                <a:gd name="T69" fmla="*/ 119 h 200"/>
                <a:gd name="T70" fmla="*/ 133 w 198"/>
                <a:gd name="T71" fmla="*/ 119 h 200"/>
                <a:gd name="T72" fmla="*/ 107 w 198"/>
                <a:gd name="T73" fmla="*/ 81 h 200"/>
                <a:gd name="T74" fmla="*/ 117 w 198"/>
                <a:gd name="T75" fmla="*/ 111 h 200"/>
                <a:gd name="T76" fmla="*/ 133 w 198"/>
                <a:gd name="T77" fmla="*/ 119 h 200"/>
                <a:gd name="T78" fmla="*/ 146 w 198"/>
                <a:gd name="T79" fmla="*/ 88 h 200"/>
                <a:gd name="T80" fmla="*/ 161 w 198"/>
                <a:gd name="T81" fmla="*/ 95 h 200"/>
                <a:gd name="T82" fmla="*/ 146 w 198"/>
                <a:gd name="T83" fmla="*/ 102 h 200"/>
                <a:gd name="T84" fmla="*/ 162 w 198"/>
                <a:gd name="T85" fmla="*/ 111 h 200"/>
                <a:gd name="T86" fmla="*/ 137 w 198"/>
                <a:gd name="T87" fmla="*/ 119 h 200"/>
                <a:gd name="T88" fmla="*/ 162 w 198"/>
                <a:gd name="T89" fmla="*/ 8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8" h="200">
                  <a:moveTo>
                    <a:pt x="81" y="104"/>
                  </a:moveTo>
                  <a:cubicBezTo>
                    <a:pt x="89" y="104"/>
                    <a:pt x="89" y="104"/>
                    <a:pt x="89" y="104"/>
                  </a:cubicBezTo>
                  <a:cubicBezTo>
                    <a:pt x="85" y="92"/>
                    <a:pt x="85" y="92"/>
                    <a:pt x="85" y="92"/>
                  </a:cubicBezTo>
                  <a:lnTo>
                    <a:pt x="81" y="104"/>
                  </a:lnTo>
                  <a:close/>
                  <a:moveTo>
                    <a:pt x="186" y="94"/>
                  </a:moveTo>
                  <a:cubicBezTo>
                    <a:pt x="193" y="85"/>
                    <a:pt x="195" y="74"/>
                    <a:pt x="191" y="63"/>
                  </a:cubicBezTo>
                  <a:cubicBezTo>
                    <a:pt x="186" y="51"/>
                    <a:pt x="175" y="44"/>
                    <a:pt x="164" y="44"/>
                  </a:cubicBezTo>
                  <a:cubicBezTo>
                    <a:pt x="165" y="32"/>
                    <a:pt x="159" y="20"/>
                    <a:pt x="149" y="14"/>
                  </a:cubicBezTo>
                  <a:cubicBezTo>
                    <a:pt x="139" y="8"/>
                    <a:pt x="127" y="9"/>
                    <a:pt x="117" y="15"/>
                  </a:cubicBezTo>
                  <a:cubicBezTo>
                    <a:pt x="111" y="6"/>
                    <a:pt x="101" y="0"/>
                    <a:pt x="89" y="1"/>
                  </a:cubicBezTo>
                  <a:cubicBezTo>
                    <a:pt x="77" y="2"/>
                    <a:pt x="68" y="10"/>
                    <a:pt x="64" y="20"/>
                  </a:cubicBezTo>
                  <a:cubicBezTo>
                    <a:pt x="54" y="16"/>
                    <a:pt x="42" y="18"/>
                    <a:pt x="33" y="26"/>
                  </a:cubicBezTo>
                  <a:cubicBezTo>
                    <a:pt x="25" y="33"/>
                    <a:pt x="21" y="45"/>
                    <a:pt x="24" y="56"/>
                  </a:cubicBezTo>
                  <a:cubicBezTo>
                    <a:pt x="13" y="59"/>
                    <a:pt x="5" y="67"/>
                    <a:pt x="2" y="78"/>
                  </a:cubicBezTo>
                  <a:cubicBezTo>
                    <a:pt x="0" y="90"/>
                    <a:pt x="4" y="101"/>
                    <a:pt x="12" y="108"/>
                  </a:cubicBezTo>
                  <a:cubicBezTo>
                    <a:pt x="5" y="116"/>
                    <a:pt x="3" y="128"/>
                    <a:pt x="8" y="139"/>
                  </a:cubicBezTo>
                  <a:cubicBezTo>
                    <a:pt x="12" y="150"/>
                    <a:pt x="22" y="156"/>
                    <a:pt x="33" y="157"/>
                  </a:cubicBezTo>
                  <a:cubicBezTo>
                    <a:pt x="33" y="168"/>
                    <a:pt x="38" y="179"/>
                    <a:pt x="48" y="185"/>
                  </a:cubicBezTo>
                  <a:cubicBezTo>
                    <a:pt x="58" y="191"/>
                    <a:pt x="70" y="191"/>
                    <a:pt x="79" y="185"/>
                  </a:cubicBezTo>
                  <a:cubicBezTo>
                    <a:pt x="85" y="194"/>
                    <a:pt x="95" y="200"/>
                    <a:pt x="107" y="199"/>
                  </a:cubicBezTo>
                  <a:cubicBezTo>
                    <a:pt x="119" y="198"/>
                    <a:pt x="128" y="191"/>
                    <a:pt x="133" y="181"/>
                  </a:cubicBezTo>
                  <a:cubicBezTo>
                    <a:pt x="143" y="185"/>
                    <a:pt x="154" y="183"/>
                    <a:pt x="163" y="176"/>
                  </a:cubicBezTo>
                  <a:cubicBezTo>
                    <a:pt x="172" y="168"/>
                    <a:pt x="176" y="157"/>
                    <a:pt x="173" y="146"/>
                  </a:cubicBezTo>
                  <a:cubicBezTo>
                    <a:pt x="184" y="143"/>
                    <a:pt x="193" y="135"/>
                    <a:pt x="195" y="124"/>
                  </a:cubicBezTo>
                  <a:cubicBezTo>
                    <a:pt x="198" y="112"/>
                    <a:pt x="194" y="101"/>
                    <a:pt x="186" y="94"/>
                  </a:cubicBezTo>
                  <a:close/>
                  <a:moveTo>
                    <a:pt x="62" y="116"/>
                  </a:moveTo>
                  <a:cubicBezTo>
                    <a:pt x="59" y="118"/>
                    <a:pt x="55" y="119"/>
                    <a:pt x="50" y="119"/>
                  </a:cubicBezTo>
                  <a:cubicBezTo>
                    <a:pt x="47" y="119"/>
                    <a:pt x="45" y="119"/>
                    <a:pt x="43" y="119"/>
                  </a:cubicBezTo>
                  <a:cubicBezTo>
                    <a:pt x="41" y="118"/>
                    <a:pt x="38" y="117"/>
                    <a:pt x="37" y="116"/>
                  </a:cubicBezTo>
                  <a:cubicBezTo>
                    <a:pt x="37" y="107"/>
                    <a:pt x="37" y="107"/>
                    <a:pt x="37" y="107"/>
                  </a:cubicBezTo>
                  <a:cubicBezTo>
                    <a:pt x="37" y="107"/>
                    <a:pt x="37" y="107"/>
                    <a:pt x="37" y="107"/>
                  </a:cubicBezTo>
                  <a:cubicBezTo>
                    <a:pt x="39" y="109"/>
                    <a:pt x="41" y="110"/>
                    <a:pt x="44" y="111"/>
                  </a:cubicBezTo>
                  <a:cubicBezTo>
                    <a:pt x="46" y="112"/>
                    <a:pt x="48" y="112"/>
                    <a:pt x="50" y="112"/>
                  </a:cubicBezTo>
                  <a:cubicBezTo>
                    <a:pt x="51" y="112"/>
                    <a:pt x="52" y="112"/>
                    <a:pt x="53" y="112"/>
                  </a:cubicBezTo>
                  <a:cubicBezTo>
                    <a:pt x="53" y="112"/>
                    <a:pt x="54" y="112"/>
                    <a:pt x="55" y="112"/>
                  </a:cubicBezTo>
                  <a:cubicBezTo>
                    <a:pt x="55" y="111"/>
                    <a:pt x="56" y="111"/>
                    <a:pt x="56" y="111"/>
                  </a:cubicBezTo>
                  <a:cubicBezTo>
                    <a:pt x="57" y="110"/>
                    <a:pt x="57" y="109"/>
                    <a:pt x="57" y="108"/>
                  </a:cubicBezTo>
                  <a:cubicBezTo>
                    <a:pt x="57" y="107"/>
                    <a:pt x="57" y="107"/>
                    <a:pt x="56" y="106"/>
                  </a:cubicBezTo>
                  <a:cubicBezTo>
                    <a:pt x="55" y="106"/>
                    <a:pt x="54" y="105"/>
                    <a:pt x="53" y="105"/>
                  </a:cubicBezTo>
                  <a:cubicBezTo>
                    <a:pt x="52" y="104"/>
                    <a:pt x="51" y="104"/>
                    <a:pt x="49" y="104"/>
                  </a:cubicBezTo>
                  <a:cubicBezTo>
                    <a:pt x="48" y="104"/>
                    <a:pt x="46" y="103"/>
                    <a:pt x="45" y="103"/>
                  </a:cubicBezTo>
                  <a:cubicBezTo>
                    <a:pt x="42" y="102"/>
                    <a:pt x="40" y="100"/>
                    <a:pt x="39" y="99"/>
                  </a:cubicBezTo>
                  <a:cubicBezTo>
                    <a:pt x="37" y="97"/>
                    <a:pt x="37" y="95"/>
                    <a:pt x="37" y="92"/>
                  </a:cubicBezTo>
                  <a:cubicBezTo>
                    <a:pt x="37" y="88"/>
                    <a:pt x="38" y="86"/>
                    <a:pt x="41" y="83"/>
                  </a:cubicBezTo>
                  <a:cubicBezTo>
                    <a:pt x="44" y="81"/>
                    <a:pt x="48" y="80"/>
                    <a:pt x="53" y="80"/>
                  </a:cubicBezTo>
                  <a:cubicBezTo>
                    <a:pt x="55" y="80"/>
                    <a:pt x="57" y="80"/>
                    <a:pt x="59" y="81"/>
                  </a:cubicBezTo>
                  <a:cubicBezTo>
                    <a:pt x="62" y="81"/>
                    <a:pt x="64" y="82"/>
                    <a:pt x="65" y="83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3" y="90"/>
                    <a:pt x="61" y="89"/>
                    <a:pt x="59" y="88"/>
                  </a:cubicBezTo>
                  <a:cubicBezTo>
                    <a:pt x="57" y="87"/>
                    <a:pt x="55" y="87"/>
                    <a:pt x="53" y="87"/>
                  </a:cubicBezTo>
                  <a:cubicBezTo>
                    <a:pt x="52" y="87"/>
                    <a:pt x="52" y="87"/>
                    <a:pt x="51" y="87"/>
                  </a:cubicBezTo>
                  <a:cubicBezTo>
                    <a:pt x="50" y="87"/>
                    <a:pt x="49" y="87"/>
                    <a:pt x="49" y="88"/>
                  </a:cubicBezTo>
                  <a:cubicBezTo>
                    <a:pt x="48" y="88"/>
                    <a:pt x="48" y="88"/>
                    <a:pt x="47" y="89"/>
                  </a:cubicBezTo>
                  <a:cubicBezTo>
                    <a:pt x="47" y="90"/>
                    <a:pt x="47" y="90"/>
                    <a:pt x="47" y="91"/>
                  </a:cubicBezTo>
                  <a:cubicBezTo>
                    <a:pt x="47" y="92"/>
                    <a:pt x="47" y="93"/>
                    <a:pt x="48" y="93"/>
                  </a:cubicBezTo>
                  <a:cubicBezTo>
                    <a:pt x="48" y="94"/>
                    <a:pt x="50" y="94"/>
                    <a:pt x="52" y="95"/>
                  </a:cubicBezTo>
                  <a:cubicBezTo>
                    <a:pt x="53" y="95"/>
                    <a:pt x="54" y="95"/>
                    <a:pt x="55" y="96"/>
                  </a:cubicBezTo>
                  <a:cubicBezTo>
                    <a:pt x="56" y="96"/>
                    <a:pt x="58" y="96"/>
                    <a:pt x="59" y="97"/>
                  </a:cubicBezTo>
                  <a:cubicBezTo>
                    <a:pt x="62" y="98"/>
                    <a:pt x="64" y="99"/>
                    <a:pt x="65" y="100"/>
                  </a:cubicBezTo>
                  <a:cubicBezTo>
                    <a:pt x="66" y="102"/>
                    <a:pt x="67" y="104"/>
                    <a:pt x="67" y="107"/>
                  </a:cubicBezTo>
                  <a:cubicBezTo>
                    <a:pt x="67" y="111"/>
                    <a:pt x="65" y="114"/>
                    <a:pt x="62" y="116"/>
                  </a:cubicBezTo>
                  <a:close/>
                  <a:moveTo>
                    <a:pt x="94" y="119"/>
                  </a:moveTo>
                  <a:cubicBezTo>
                    <a:pt x="91" y="111"/>
                    <a:pt x="91" y="111"/>
                    <a:pt x="91" y="111"/>
                  </a:cubicBezTo>
                  <a:cubicBezTo>
                    <a:pt x="79" y="111"/>
                    <a:pt x="79" y="111"/>
                    <a:pt x="79" y="111"/>
                  </a:cubicBezTo>
                  <a:cubicBezTo>
                    <a:pt x="77" y="119"/>
                    <a:pt x="77" y="119"/>
                    <a:pt x="7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80" y="81"/>
                    <a:pt x="80" y="81"/>
                    <a:pt x="80" y="81"/>
                  </a:cubicBezTo>
                  <a:cubicBezTo>
                    <a:pt x="91" y="81"/>
                    <a:pt x="91" y="81"/>
                    <a:pt x="91" y="81"/>
                  </a:cubicBezTo>
                  <a:cubicBezTo>
                    <a:pt x="103" y="119"/>
                    <a:pt x="103" y="119"/>
                    <a:pt x="103" y="119"/>
                  </a:cubicBezTo>
                  <a:lnTo>
                    <a:pt x="94" y="119"/>
                  </a:lnTo>
                  <a:close/>
                  <a:moveTo>
                    <a:pt x="133" y="119"/>
                  </a:moveTo>
                  <a:cubicBezTo>
                    <a:pt x="107" y="119"/>
                    <a:pt x="107" y="119"/>
                    <a:pt x="107" y="119"/>
                  </a:cubicBezTo>
                  <a:cubicBezTo>
                    <a:pt x="107" y="81"/>
                    <a:pt x="107" y="81"/>
                    <a:pt x="107" y="81"/>
                  </a:cubicBezTo>
                  <a:cubicBezTo>
                    <a:pt x="117" y="81"/>
                    <a:pt x="117" y="81"/>
                    <a:pt x="117" y="81"/>
                  </a:cubicBezTo>
                  <a:cubicBezTo>
                    <a:pt x="117" y="111"/>
                    <a:pt x="117" y="111"/>
                    <a:pt x="117" y="111"/>
                  </a:cubicBezTo>
                  <a:cubicBezTo>
                    <a:pt x="133" y="111"/>
                    <a:pt x="133" y="111"/>
                    <a:pt x="133" y="111"/>
                  </a:cubicBezTo>
                  <a:lnTo>
                    <a:pt x="133" y="119"/>
                  </a:lnTo>
                  <a:close/>
                  <a:moveTo>
                    <a:pt x="162" y="88"/>
                  </a:moveTo>
                  <a:cubicBezTo>
                    <a:pt x="146" y="88"/>
                    <a:pt x="146" y="88"/>
                    <a:pt x="146" y="88"/>
                  </a:cubicBezTo>
                  <a:cubicBezTo>
                    <a:pt x="146" y="95"/>
                    <a:pt x="146" y="95"/>
                    <a:pt x="146" y="95"/>
                  </a:cubicBezTo>
                  <a:cubicBezTo>
                    <a:pt x="161" y="95"/>
                    <a:pt x="161" y="95"/>
                    <a:pt x="161" y="95"/>
                  </a:cubicBezTo>
                  <a:cubicBezTo>
                    <a:pt x="161" y="102"/>
                    <a:pt x="161" y="102"/>
                    <a:pt x="161" y="102"/>
                  </a:cubicBezTo>
                  <a:cubicBezTo>
                    <a:pt x="146" y="102"/>
                    <a:pt x="146" y="102"/>
                    <a:pt x="146" y="102"/>
                  </a:cubicBezTo>
                  <a:cubicBezTo>
                    <a:pt x="146" y="111"/>
                    <a:pt x="146" y="111"/>
                    <a:pt x="146" y="111"/>
                  </a:cubicBezTo>
                  <a:cubicBezTo>
                    <a:pt x="162" y="111"/>
                    <a:pt x="162" y="111"/>
                    <a:pt x="162" y="111"/>
                  </a:cubicBezTo>
                  <a:cubicBezTo>
                    <a:pt x="162" y="119"/>
                    <a:pt x="162" y="119"/>
                    <a:pt x="162" y="119"/>
                  </a:cubicBezTo>
                  <a:cubicBezTo>
                    <a:pt x="137" y="119"/>
                    <a:pt x="137" y="119"/>
                    <a:pt x="137" y="119"/>
                  </a:cubicBezTo>
                  <a:cubicBezTo>
                    <a:pt x="137" y="81"/>
                    <a:pt x="137" y="81"/>
                    <a:pt x="137" y="81"/>
                  </a:cubicBezTo>
                  <a:cubicBezTo>
                    <a:pt x="162" y="81"/>
                    <a:pt x="162" y="81"/>
                    <a:pt x="162" y="81"/>
                  </a:cubicBezTo>
                  <a:lnTo>
                    <a:pt x="162" y="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Freeform 25"/>
            <p:cNvSpPr>
              <a:spLocks noEditPoints="1"/>
            </p:cNvSpPr>
            <p:nvPr userDrawn="1"/>
          </p:nvSpPr>
          <p:spPr bwMode="auto">
            <a:xfrm>
              <a:off x="11245112" y="1685479"/>
              <a:ext cx="969897" cy="969896"/>
            </a:xfrm>
            <a:custGeom>
              <a:avLst/>
              <a:gdLst>
                <a:gd name="T0" fmla="*/ 104 w 198"/>
                <a:gd name="T1" fmla="*/ 187 h 198"/>
                <a:gd name="T2" fmla="*/ 68 w 198"/>
                <a:gd name="T3" fmla="*/ 179 h 198"/>
                <a:gd name="T4" fmla="*/ 0 w 198"/>
                <a:gd name="T5" fmla="*/ 198 h 198"/>
                <a:gd name="T6" fmla="*/ 31 w 198"/>
                <a:gd name="T7" fmla="*/ 152 h 198"/>
                <a:gd name="T8" fmla="*/ 11 w 198"/>
                <a:gd name="T9" fmla="*/ 93 h 198"/>
                <a:gd name="T10" fmla="*/ 104 w 198"/>
                <a:gd name="T11" fmla="*/ 0 h 198"/>
                <a:gd name="T12" fmla="*/ 198 w 198"/>
                <a:gd name="T13" fmla="*/ 93 h 198"/>
                <a:gd name="T14" fmla="*/ 104 w 198"/>
                <a:gd name="T15" fmla="*/ 187 h 198"/>
                <a:gd name="T16" fmla="*/ 76 w 198"/>
                <a:gd name="T17" fmla="*/ 137 h 198"/>
                <a:gd name="T18" fmla="*/ 89 w 198"/>
                <a:gd name="T19" fmla="*/ 151 h 198"/>
                <a:gd name="T20" fmla="*/ 106 w 198"/>
                <a:gd name="T21" fmla="*/ 134 h 198"/>
                <a:gd name="T22" fmla="*/ 92 w 198"/>
                <a:gd name="T23" fmla="*/ 120 h 198"/>
                <a:gd name="T24" fmla="*/ 76 w 198"/>
                <a:gd name="T25" fmla="*/ 137 h 198"/>
                <a:gd name="T26" fmla="*/ 109 w 198"/>
                <a:gd name="T27" fmla="*/ 33 h 198"/>
                <a:gd name="T28" fmla="*/ 81 w 198"/>
                <a:gd name="T29" fmla="*/ 40 h 198"/>
                <a:gd name="T30" fmla="*/ 84 w 198"/>
                <a:gd name="T31" fmla="*/ 57 h 198"/>
                <a:gd name="T32" fmla="*/ 102 w 198"/>
                <a:gd name="T33" fmla="*/ 53 h 198"/>
                <a:gd name="T34" fmla="*/ 112 w 198"/>
                <a:gd name="T35" fmla="*/ 61 h 198"/>
                <a:gd name="T36" fmla="*/ 99 w 198"/>
                <a:gd name="T37" fmla="*/ 79 h 198"/>
                <a:gd name="T38" fmla="*/ 83 w 198"/>
                <a:gd name="T39" fmla="*/ 107 h 198"/>
                <a:gd name="T40" fmla="*/ 83 w 198"/>
                <a:gd name="T41" fmla="*/ 112 h 198"/>
                <a:gd name="T42" fmla="*/ 106 w 198"/>
                <a:gd name="T43" fmla="*/ 112 h 198"/>
                <a:gd name="T44" fmla="*/ 107 w 198"/>
                <a:gd name="T45" fmla="*/ 108 h 198"/>
                <a:gd name="T46" fmla="*/ 119 w 198"/>
                <a:gd name="T47" fmla="*/ 88 h 198"/>
                <a:gd name="T48" fmla="*/ 137 w 198"/>
                <a:gd name="T49" fmla="*/ 56 h 198"/>
                <a:gd name="T50" fmla="*/ 109 w 198"/>
                <a:gd name="T51" fmla="*/ 33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98" h="198">
                  <a:moveTo>
                    <a:pt x="104" y="187"/>
                  </a:moveTo>
                  <a:cubicBezTo>
                    <a:pt x="91" y="187"/>
                    <a:pt x="79" y="184"/>
                    <a:pt x="68" y="179"/>
                  </a:cubicBezTo>
                  <a:cubicBezTo>
                    <a:pt x="43" y="198"/>
                    <a:pt x="0" y="198"/>
                    <a:pt x="0" y="198"/>
                  </a:cubicBezTo>
                  <a:cubicBezTo>
                    <a:pt x="0" y="198"/>
                    <a:pt x="22" y="183"/>
                    <a:pt x="31" y="152"/>
                  </a:cubicBezTo>
                  <a:cubicBezTo>
                    <a:pt x="19" y="136"/>
                    <a:pt x="11" y="115"/>
                    <a:pt x="11" y="93"/>
                  </a:cubicBezTo>
                  <a:cubicBezTo>
                    <a:pt x="11" y="42"/>
                    <a:pt x="53" y="0"/>
                    <a:pt x="104" y="0"/>
                  </a:cubicBezTo>
                  <a:cubicBezTo>
                    <a:pt x="156" y="0"/>
                    <a:pt x="198" y="42"/>
                    <a:pt x="198" y="93"/>
                  </a:cubicBezTo>
                  <a:cubicBezTo>
                    <a:pt x="198" y="145"/>
                    <a:pt x="156" y="187"/>
                    <a:pt x="104" y="187"/>
                  </a:cubicBezTo>
                  <a:close/>
                  <a:moveTo>
                    <a:pt x="76" y="137"/>
                  </a:moveTo>
                  <a:cubicBezTo>
                    <a:pt x="76" y="145"/>
                    <a:pt x="81" y="151"/>
                    <a:pt x="89" y="151"/>
                  </a:cubicBezTo>
                  <a:cubicBezTo>
                    <a:pt x="99" y="151"/>
                    <a:pt x="106" y="144"/>
                    <a:pt x="106" y="134"/>
                  </a:cubicBezTo>
                  <a:cubicBezTo>
                    <a:pt x="106" y="126"/>
                    <a:pt x="100" y="120"/>
                    <a:pt x="92" y="120"/>
                  </a:cubicBezTo>
                  <a:cubicBezTo>
                    <a:pt x="82" y="120"/>
                    <a:pt x="76" y="128"/>
                    <a:pt x="76" y="137"/>
                  </a:cubicBezTo>
                  <a:close/>
                  <a:moveTo>
                    <a:pt x="109" y="33"/>
                  </a:moveTo>
                  <a:cubicBezTo>
                    <a:pt x="97" y="33"/>
                    <a:pt x="87" y="37"/>
                    <a:pt x="81" y="40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9" y="54"/>
                    <a:pt x="95" y="53"/>
                    <a:pt x="102" y="53"/>
                  </a:cubicBezTo>
                  <a:cubicBezTo>
                    <a:pt x="110" y="53"/>
                    <a:pt x="112" y="56"/>
                    <a:pt x="112" y="61"/>
                  </a:cubicBezTo>
                  <a:cubicBezTo>
                    <a:pt x="112" y="67"/>
                    <a:pt x="105" y="72"/>
                    <a:pt x="99" y="79"/>
                  </a:cubicBezTo>
                  <a:cubicBezTo>
                    <a:pt x="89" y="89"/>
                    <a:pt x="85" y="98"/>
                    <a:pt x="83" y="107"/>
                  </a:cubicBezTo>
                  <a:cubicBezTo>
                    <a:pt x="83" y="109"/>
                    <a:pt x="83" y="110"/>
                    <a:pt x="83" y="112"/>
                  </a:cubicBezTo>
                  <a:cubicBezTo>
                    <a:pt x="106" y="112"/>
                    <a:pt x="106" y="112"/>
                    <a:pt x="106" y="112"/>
                  </a:cubicBezTo>
                  <a:cubicBezTo>
                    <a:pt x="107" y="110"/>
                    <a:pt x="107" y="109"/>
                    <a:pt x="107" y="108"/>
                  </a:cubicBezTo>
                  <a:cubicBezTo>
                    <a:pt x="109" y="100"/>
                    <a:pt x="112" y="94"/>
                    <a:pt x="119" y="88"/>
                  </a:cubicBezTo>
                  <a:cubicBezTo>
                    <a:pt x="128" y="78"/>
                    <a:pt x="137" y="69"/>
                    <a:pt x="137" y="56"/>
                  </a:cubicBezTo>
                  <a:cubicBezTo>
                    <a:pt x="137" y="42"/>
                    <a:pt x="126" y="33"/>
                    <a:pt x="109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" name="Freeform 26"/>
            <p:cNvSpPr>
              <a:spLocks noEditPoints="1"/>
            </p:cNvSpPr>
            <p:nvPr userDrawn="1"/>
          </p:nvSpPr>
          <p:spPr bwMode="auto">
            <a:xfrm>
              <a:off x="10094925" y="1116264"/>
              <a:ext cx="1084398" cy="1079600"/>
            </a:xfrm>
            <a:custGeom>
              <a:avLst/>
              <a:gdLst>
                <a:gd name="T0" fmla="*/ 0 w 191"/>
                <a:gd name="T1" fmla="*/ 95 h 190"/>
                <a:gd name="T2" fmla="*/ 2 w 191"/>
                <a:gd name="T3" fmla="*/ 78 h 190"/>
                <a:gd name="T4" fmla="*/ 96 w 191"/>
                <a:gd name="T5" fmla="*/ 0 h 190"/>
                <a:gd name="T6" fmla="*/ 96 w 191"/>
                <a:gd name="T7" fmla="*/ 190 h 190"/>
                <a:gd name="T8" fmla="*/ 146 w 191"/>
                <a:gd name="T9" fmla="*/ 72 h 190"/>
                <a:gd name="T10" fmla="*/ 175 w 191"/>
                <a:gd name="T11" fmla="*/ 66 h 190"/>
                <a:gd name="T12" fmla="*/ 139 w 191"/>
                <a:gd name="T13" fmla="*/ 55 h 190"/>
                <a:gd name="T14" fmla="*/ 154 w 191"/>
                <a:gd name="T15" fmla="*/ 34 h 190"/>
                <a:gd name="T16" fmla="*/ 82 w 191"/>
                <a:gd name="T17" fmla="*/ 34 h 190"/>
                <a:gd name="T18" fmla="*/ 106 w 191"/>
                <a:gd name="T19" fmla="*/ 51 h 190"/>
                <a:gd name="T20" fmla="*/ 81 w 191"/>
                <a:gd name="T21" fmla="*/ 43 h 190"/>
                <a:gd name="T22" fmla="*/ 66 w 191"/>
                <a:gd name="T23" fmla="*/ 45 h 190"/>
                <a:gd name="T24" fmla="*/ 36 w 191"/>
                <a:gd name="T25" fmla="*/ 96 h 190"/>
                <a:gd name="T26" fmla="*/ 47 w 191"/>
                <a:gd name="T27" fmla="*/ 107 h 190"/>
                <a:gd name="T28" fmla="*/ 59 w 191"/>
                <a:gd name="T29" fmla="*/ 104 h 190"/>
                <a:gd name="T30" fmla="*/ 101 w 191"/>
                <a:gd name="T31" fmla="*/ 87 h 190"/>
                <a:gd name="T32" fmla="*/ 69 w 191"/>
                <a:gd name="T33" fmla="*/ 115 h 190"/>
                <a:gd name="T34" fmla="*/ 108 w 191"/>
                <a:gd name="T35" fmla="*/ 93 h 190"/>
                <a:gd name="T36" fmla="*/ 110 w 191"/>
                <a:gd name="T37" fmla="*/ 124 h 190"/>
                <a:gd name="T38" fmla="*/ 141 w 191"/>
                <a:gd name="T39" fmla="*/ 117 h 190"/>
                <a:gd name="T40" fmla="*/ 140 w 191"/>
                <a:gd name="T41" fmla="*/ 87 h 190"/>
                <a:gd name="T42" fmla="*/ 157 w 191"/>
                <a:gd name="T43" fmla="*/ 123 h 190"/>
                <a:gd name="T44" fmla="*/ 181 w 191"/>
                <a:gd name="T45" fmla="*/ 95 h 190"/>
                <a:gd name="T46" fmla="*/ 145 w 191"/>
                <a:gd name="T47" fmla="*/ 75 h 190"/>
                <a:gd name="T48" fmla="*/ 30 w 191"/>
                <a:gd name="T49" fmla="*/ 106 h 190"/>
                <a:gd name="T50" fmla="*/ 26 w 191"/>
                <a:gd name="T51" fmla="*/ 107 h 190"/>
                <a:gd name="T52" fmla="*/ 28 w 191"/>
                <a:gd name="T53" fmla="*/ 146 h 190"/>
                <a:gd name="T54" fmla="*/ 43 w 191"/>
                <a:gd name="T55" fmla="*/ 116 h 190"/>
                <a:gd name="T56" fmla="*/ 119 w 191"/>
                <a:gd name="T57" fmla="*/ 166 h 190"/>
                <a:gd name="T58" fmla="*/ 118 w 191"/>
                <a:gd name="T59" fmla="*/ 177 h 190"/>
                <a:gd name="T60" fmla="*/ 143 w 191"/>
                <a:gd name="T61" fmla="*/ 142 h 190"/>
                <a:gd name="T62" fmla="*/ 110 w 191"/>
                <a:gd name="T63" fmla="*/ 131 h 190"/>
                <a:gd name="T64" fmla="*/ 119 w 191"/>
                <a:gd name="T65" fmla="*/ 166 h 190"/>
                <a:gd name="T66" fmla="*/ 159 w 191"/>
                <a:gd name="T67" fmla="*/ 129 h 190"/>
                <a:gd name="T68" fmla="*/ 151 w 191"/>
                <a:gd name="T69" fmla="*/ 141 h 190"/>
                <a:gd name="T70" fmla="*/ 175 w 191"/>
                <a:gd name="T71" fmla="*/ 126 h 190"/>
                <a:gd name="T72" fmla="*/ 112 w 191"/>
                <a:gd name="T73" fmla="*/ 178 h 190"/>
                <a:gd name="T74" fmla="*/ 110 w 191"/>
                <a:gd name="T75" fmla="*/ 173 h 190"/>
                <a:gd name="T76" fmla="*/ 107 w 191"/>
                <a:gd name="T77" fmla="*/ 160 h 190"/>
                <a:gd name="T78" fmla="*/ 67 w 191"/>
                <a:gd name="T79" fmla="*/ 123 h 190"/>
                <a:gd name="T80" fmla="*/ 48 w 191"/>
                <a:gd name="T81" fmla="*/ 127 h 190"/>
                <a:gd name="T82" fmla="*/ 96 w 191"/>
                <a:gd name="T83" fmla="*/ 180 h 190"/>
                <a:gd name="T84" fmla="*/ 19 w 191"/>
                <a:gd name="T85" fmla="*/ 104 h 190"/>
                <a:gd name="T86" fmla="*/ 11 w 191"/>
                <a:gd name="T87" fmla="*/ 92 h 190"/>
                <a:gd name="T88" fmla="*/ 15 w 191"/>
                <a:gd name="T89" fmla="*/ 121 h 190"/>
                <a:gd name="T90" fmla="*/ 18 w 191"/>
                <a:gd name="T91" fmla="*/ 90 h 190"/>
                <a:gd name="T92" fmla="*/ 26 w 191"/>
                <a:gd name="T93" fmla="*/ 86 h 190"/>
                <a:gd name="T94" fmla="*/ 62 w 191"/>
                <a:gd name="T95" fmla="*/ 37 h 190"/>
                <a:gd name="T96" fmla="*/ 42 w 191"/>
                <a:gd name="T97" fmla="*/ 29 h 190"/>
                <a:gd name="T98" fmla="*/ 49 w 191"/>
                <a:gd name="T99" fmla="*/ 24 h 190"/>
                <a:gd name="T100" fmla="*/ 72 w 191"/>
                <a:gd name="T101" fmla="*/ 27 h 190"/>
                <a:gd name="T102" fmla="*/ 121 w 191"/>
                <a:gd name="T103" fmla="*/ 14 h 190"/>
                <a:gd name="T104" fmla="*/ 49 w 191"/>
                <a:gd name="T105" fmla="*/ 24 h 190"/>
                <a:gd name="T106" fmla="*/ 102 w 191"/>
                <a:gd name="T107" fmla="*/ 71 h 190"/>
                <a:gd name="T108" fmla="*/ 138 w 191"/>
                <a:gd name="T109" fmla="*/ 71 h 190"/>
                <a:gd name="T110" fmla="*/ 120 w 191"/>
                <a:gd name="T111" fmla="*/ 60 h 190"/>
                <a:gd name="T112" fmla="*/ 120 w 191"/>
                <a:gd name="T113" fmla="*/ 83 h 190"/>
                <a:gd name="T114" fmla="*/ 120 w 191"/>
                <a:gd name="T115" fmla="*/ 60 h 190"/>
                <a:gd name="T116" fmla="*/ 115 w 191"/>
                <a:gd name="T117" fmla="*/ 71 h 190"/>
                <a:gd name="T118" fmla="*/ 126 w 191"/>
                <a:gd name="T119" fmla="*/ 71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1" h="190">
                  <a:moveTo>
                    <a:pt x="96" y="190"/>
                  </a:moveTo>
                  <a:cubicBezTo>
                    <a:pt x="43" y="190"/>
                    <a:pt x="0" y="147"/>
                    <a:pt x="0" y="95"/>
                  </a:cubicBezTo>
                  <a:cubicBezTo>
                    <a:pt x="0" y="90"/>
                    <a:pt x="1" y="85"/>
                    <a:pt x="2" y="80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10" y="34"/>
                    <a:pt x="49" y="0"/>
                    <a:pt x="96" y="0"/>
                  </a:cubicBezTo>
                  <a:cubicBezTo>
                    <a:pt x="148" y="0"/>
                    <a:pt x="191" y="42"/>
                    <a:pt x="191" y="95"/>
                  </a:cubicBezTo>
                  <a:cubicBezTo>
                    <a:pt x="191" y="147"/>
                    <a:pt x="148" y="190"/>
                    <a:pt x="96" y="190"/>
                  </a:cubicBezTo>
                  <a:close/>
                  <a:moveTo>
                    <a:pt x="145" y="75"/>
                  </a:moveTo>
                  <a:cubicBezTo>
                    <a:pt x="145" y="74"/>
                    <a:pt x="146" y="73"/>
                    <a:pt x="146" y="72"/>
                  </a:cubicBezTo>
                  <a:cubicBezTo>
                    <a:pt x="146" y="70"/>
                    <a:pt x="145" y="68"/>
                    <a:pt x="145" y="67"/>
                  </a:cubicBezTo>
                  <a:cubicBezTo>
                    <a:pt x="154" y="66"/>
                    <a:pt x="164" y="65"/>
                    <a:pt x="175" y="66"/>
                  </a:cubicBezTo>
                  <a:cubicBezTo>
                    <a:pt x="172" y="56"/>
                    <a:pt x="167" y="47"/>
                    <a:pt x="160" y="40"/>
                  </a:cubicBezTo>
                  <a:cubicBezTo>
                    <a:pt x="155" y="42"/>
                    <a:pt x="147" y="47"/>
                    <a:pt x="139" y="55"/>
                  </a:cubicBezTo>
                  <a:cubicBezTo>
                    <a:pt x="138" y="53"/>
                    <a:pt x="136" y="52"/>
                    <a:pt x="134" y="50"/>
                  </a:cubicBezTo>
                  <a:cubicBezTo>
                    <a:pt x="142" y="42"/>
                    <a:pt x="150" y="36"/>
                    <a:pt x="154" y="34"/>
                  </a:cubicBezTo>
                  <a:cubicBezTo>
                    <a:pt x="147" y="27"/>
                    <a:pt x="139" y="22"/>
                    <a:pt x="131" y="18"/>
                  </a:cubicBezTo>
                  <a:cubicBezTo>
                    <a:pt x="123" y="19"/>
                    <a:pt x="103" y="22"/>
                    <a:pt x="82" y="34"/>
                  </a:cubicBezTo>
                  <a:cubicBezTo>
                    <a:pt x="82" y="35"/>
                    <a:pt x="82" y="36"/>
                    <a:pt x="82" y="37"/>
                  </a:cubicBezTo>
                  <a:cubicBezTo>
                    <a:pt x="90" y="40"/>
                    <a:pt x="99" y="45"/>
                    <a:pt x="106" y="51"/>
                  </a:cubicBezTo>
                  <a:cubicBezTo>
                    <a:pt x="105" y="52"/>
                    <a:pt x="103" y="53"/>
                    <a:pt x="102" y="55"/>
                  </a:cubicBezTo>
                  <a:cubicBezTo>
                    <a:pt x="96" y="51"/>
                    <a:pt x="89" y="46"/>
                    <a:pt x="81" y="43"/>
                  </a:cubicBezTo>
                  <a:cubicBezTo>
                    <a:pt x="79" y="45"/>
                    <a:pt x="76" y="47"/>
                    <a:pt x="72" y="47"/>
                  </a:cubicBezTo>
                  <a:cubicBezTo>
                    <a:pt x="70" y="47"/>
                    <a:pt x="68" y="46"/>
                    <a:pt x="66" y="45"/>
                  </a:cubicBezTo>
                  <a:cubicBezTo>
                    <a:pt x="54" y="55"/>
                    <a:pt x="42" y="69"/>
                    <a:pt x="33" y="89"/>
                  </a:cubicBezTo>
                  <a:cubicBezTo>
                    <a:pt x="35" y="91"/>
                    <a:pt x="36" y="93"/>
                    <a:pt x="36" y="96"/>
                  </a:cubicBezTo>
                  <a:cubicBezTo>
                    <a:pt x="36" y="98"/>
                    <a:pt x="36" y="100"/>
                    <a:pt x="35" y="101"/>
                  </a:cubicBezTo>
                  <a:cubicBezTo>
                    <a:pt x="39" y="103"/>
                    <a:pt x="43" y="105"/>
                    <a:pt x="47" y="107"/>
                  </a:cubicBezTo>
                  <a:cubicBezTo>
                    <a:pt x="49" y="105"/>
                    <a:pt x="52" y="103"/>
                    <a:pt x="56" y="103"/>
                  </a:cubicBezTo>
                  <a:cubicBezTo>
                    <a:pt x="57" y="103"/>
                    <a:pt x="58" y="103"/>
                    <a:pt x="59" y="104"/>
                  </a:cubicBezTo>
                  <a:cubicBezTo>
                    <a:pt x="69" y="95"/>
                    <a:pt x="81" y="86"/>
                    <a:pt x="97" y="79"/>
                  </a:cubicBezTo>
                  <a:cubicBezTo>
                    <a:pt x="98" y="82"/>
                    <a:pt x="99" y="85"/>
                    <a:pt x="101" y="87"/>
                  </a:cubicBezTo>
                  <a:cubicBezTo>
                    <a:pt x="89" y="92"/>
                    <a:pt x="77" y="99"/>
                    <a:pt x="66" y="108"/>
                  </a:cubicBezTo>
                  <a:cubicBezTo>
                    <a:pt x="67" y="110"/>
                    <a:pt x="68" y="113"/>
                    <a:pt x="69" y="115"/>
                  </a:cubicBezTo>
                  <a:cubicBezTo>
                    <a:pt x="79" y="119"/>
                    <a:pt x="90" y="121"/>
                    <a:pt x="103" y="123"/>
                  </a:cubicBezTo>
                  <a:cubicBezTo>
                    <a:pt x="103" y="112"/>
                    <a:pt x="105" y="102"/>
                    <a:pt x="108" y="93"/>
                  </a:cubicBezTo>
                  <a:cubicBezTo>
                    <a:pt x="110" y="95"/>
                    <a:pt x="112" y="96"/>
                    <a:pt x="115" y="96"/>
                  </a:cubicBezTo>
                  <a:cubicBezTo>
                    <a:pt x="112" y="104"/>
                    <a:pt x="111" y="114"/>
                    <a:pt x="110" y="124"/>
                  </a:cubicBezTo>
                  <a:cubicBezTo>
                    <a:pt x="118" y="125"/>
                    <a:pt x="126" y="125"/>
                    <a:pt x="134" y="125"/>
                  </a:cubicBezTo>
                  <a:cubicBezTo>
                    <a:pt x="136" y="122"/>
                    <a:pt x="138" y="119"/>
                    <a:pt x="141" y="117"/>
                  </a:cubicBezTo>
                  <a:cubicBezTo>
                    <a:pt x="140" y="109"/>
                    <a:pt x="137" y="101"/>
                    <a:pt x="134" y="93"/>
                  </a:cubicBezTo>
                  <a:cubicBezTo>
                    <a:pt x="136" y="91"/>
                    <a:pt x="138" y="90"/>
                    <a:pt x="140" y="87"/>
                  </a:cubicBezTo>
                  <a:cubicBezTo>
                    <a:pt x="145" y="96"/>
                    <a:pt x="148" y="106"/>
                    <a:pt x="150" y="117"/>
                  </a:cubicBezTo>
                  <a:cubicBezTo>
                    <a:pt x="153" y="118"/>
                    <a:pt x="156" y="120"/>
                    <a:pt x="157" y="123"/>
                  </a:cubicBezTo>
                  <a:cubicBezTo>
                    <a:pt x="164" y="122"/>
                    <a:pt x="170" y="120"/>
                    <a:pt x="177" y="119"/>
                  </a:cubicBezTo>
                  <a:cubicBezTo>
                    <a:pt x="179" y="111"/>
                    <a:pt x="181" y="103"/>
                    <a:pt x="181" y="95"/>
                  </a:cubicBezTo>
                  <a:cubicBezTo>
                    <a:pt x="181" y="87"/>
                    <a:pt x="179" y="80"/>
                    <a:pt x="177" y="73"/>
                  </a:cubicBezTo>
                  <a:cubicBezTo>
                    <a:pt x="172" y="73"/>
                    <a:pt x="160" y="73"/>
                    <a:pt x="145" y="75"/>
                  </a:cubicBezTo>
                  <a:close/>
                  <a:moveTo>
                    <a:pt x="43" y="113"/>
                  </a:moveTo>
                  <a:cubicBezTo>
                    <a:pt x="39" y="111"/>
                    <a:pt x="34" y="108"/>
                    <a:pt x="30" y="106"/>
                  </a:cubicBezTo>
                  <a:cubicBezTo>
                    <a:pt x="29" y="106"/>
                    <a:pt x="28" y="107"/>
                    <a:pt x="26" y="107"/>
                  </a:cubicBezTo>
                  <a:cubicBezTo>
                    <a:pt x="26" y="107"/>
                    <a:pt x="26" y="107"/>
                    <a:pt x="26" y="107"/>
                  </a:cubicBezTo>
                  <a:cubicBezTo>
                    <a:pt x="24" y="115"/>
                    <a:pt x="22" y="124"/>
                    <a:pt x="20" y="134"/>
                  </a:cubicBezTo>
                  <a:cubicBezTo>
                    <a:pt x="22" y="138"/>
                    <a:pt x="25" y="142"/>
                    <a:pt x="28" y="146"/>
                  </a:cubicBezTo>
                  <a:cubicBezTo>
                    <a:pt x="30" y="141"/>
                    <a:pt x="35" y="131"/>
                    <a:pt x="44" y="120"/>
                  </a:cubicBezTo>
                  <a:cubicBezTo>
                    <a:pt x="43" y="119"/>
                    <a:pt x="43" y="117"/>
                    <a:pt x="43" y="116"/>
                  </a:cubicBezTo>
                  <a:cubicBezTo>
                    <a:pt x="43" y="115"/>
                    <a:pt x="43" y="114"/>
                    <a:pt x="43" y="113"/>
                  </a:cubicBezTo>
                  <a:close/>
                  <a:moveTo>
                    <a:pt x="119" y="166"/>
                  </a:moveTo>
                  <a:cubicBezTo>
                    <a:pt x="119" y="167"/>
                    <a:pt x="117" y="171"/>
                    <a:pt x="116" y="172"/>
                  </a:cubicBezTo>
                  <a:cubicBezTo>
                    <a:pt x="117" y="174"/>
                    <a:pt x="117" y="174"/>
                    <a:pt x="118" y="177"/>
                  </a:cubicBezTo>
                  <a:cubicBezTo>
                    <a:pt x="126" y="175"/>
                    <a:pt x="133" y="172"/>
                    <a:pt x="139" y="168"/>
                  </a:cubicBezTo>
                  <a:cubicBezTo>
                    <a:pt x="141" y="162"/>
                    <a:pt x="143" y="153"/>
                    <a:pt x="143" y="142"/>
                  </a:cubicBezTo>
                  <a:cubicBezTo>
                    <a:pt x="138" y="140"/>
                    <a:pt x="135" y="136"/>
                    <a:pt x="134" y="132"/>
                  </a:cubicBezTo>
                  <a:cubicBezTo>
                    <a:pt x="126" y="132"/>
                    <a:pt x="118" y="132"/>
                    <a:pt x="110" y="131"/>
                  </a:cubicBezTo>
                  <a:cubicBezTo>
                    <a:pt x="110" y="140"/>
                    <a:pt x="112" y="149"/>
                    <a:pt x="114" y="160"/>
                  </a:cubicBezTo>
                  <a:cubicBezTo>
                    <a:pt x="116" y="161"/>
                    <a:pt x="119" y="163"/>
                    <a:pt x="119" y="166"/>
                  </a:cubicBezTo>
                  <a:close/>
                  <a:moveTo>
                    <a:pt x="175" y="126"/>
                  </a:moveTo>
                  <a:cubicBezTo>
                    <a:pt x="169" y="127"/>
                    <a:pt x="164" y="128"/>
                    <a:pt x="159" y="129"/>
                  </a:cubicBezTo>
                  <a:cubicBezTo>
                    <a:pt x="159" y="129"/>
                    <a:pt x="159" y="129"/>
                    <a:pt x="159" y="129"/>
                  </a:cubicBezTo>
                  <a:cubicBezTo>
                    <a:pt x="159" y="135"/>
                    <a:pt x="156" y="140"/>
                    <a:pt x="151" y="141"/>
                  </a:cubicBezTo>
                  <a:cubicBezTo>
                    <a:pt x="150" y="148"/>
                    <a:pt x="149" y="155"/>
                    <a:pt x="147" y="162"/>
                  </a:cubicBezTo>
                  <a:cubicBezTo>
                    <a:pt x="159" y="153"/>
                    <a:pt x="169" y="140"/>
                    <a:pt x="175" y="126"/>
                  </a:cubicBezTo>
                  <a:close/>
                  <a:moveTo>
                    <a:pt x="96" y="180"/>
                  </a:moveTo>
                  <a:cubicBezTo>
                    <a:pt x="101" y="180"/>
                    <a:pt x="106" y="179"/>
                    <a:pt x="112" y="178"/>
                  </a:cubicBezTo>
                  <a:cubicBezTo>
                    <a:pt x="111" y="177"/>
                    <a:pt x="111" y="175"/>
                    <a:pt x="110" y="173"/>
                  </a:cubicBezTo>
                  <a:cubicBezTo>
                    <a:pt x="110" y="173"/>
                    <a:pt x="110" y="173"/>
                    <a:pt x="110" y="173"/>
                  </a:cubicBezTo>
                  <a:cubicBezTo>
                    <a:pt x="106" y="173"/>
                    <a:pt x="103" y="170"/>
                    <a:pt x="103" y="166"/>
                  </a:cubicBezTo>
                  <a:cubicBezTo>
                    <a:pt x="103" y="164"/>
                    <a:pt x="104" y="162"/>
                    <a:pt x="107" y="160"/>
                  </a:cubicBezTo>
                  <a:cubicBezTo>
                    <a:pt x="104" y="150"/>
                    <a:pt x="103" y="140"/>
                    <a:pt x="103" y="131"/>
                  </a:cubicBezTo>
                  <a:cubicBezTo>
                    <a:pt x="90" y="129"/>
                    <a:pt x="78" y="126"/>
                    <a:pt x="67" y="123"/>
                  </a:cubicBezTo>
                  <a:cubicBezTo>
                    <a:pt x="65" y="126"/>
                    <a:pt x="61" y="129"/>
                    <a:pt x="56" y="129"/>
                  </a:cubicBezTo>
                  <a:cubicBezTo>
                    <a:pt x="53" y="129"/>
                    <a:pt x="51" y="128"/>
                    <a:pt x="48" y="127"/>
                  </a:cubicBezTo>
                  <a:cubicBezTo>
                    <a:pt x="43" y="134"/>
                    <a:pt x="38" y="143"/>
                    <a:pt x="34" y="154"/>
                  </a:cubicBezTo>
                  <a:cubicBezTo>
                    <a:pt x="50" y="170"/>
                    <a:pt x="71" y="180"/>
                    <a:pt x="96" y="180"/>
                  </a:cubicBezTo>
                  <a:close/>
                  <a:moveTo>
                    <a:pt x="15" y="121"/>
                  </a:moveTo>
                  <a:cubicBezTo>
                    <a:pt x="16" y="117"/>
                    <a:pt x="17" y="111"/>
                    <a:pt x="19" y="104"/>
                  </a:cubicBezTo>
                  <a:cubicBezTo>
                    <a:pt x="17" y="102"/>
                    <a:pt x="16" y="99"/>
                    <a:pt x="16" y="97"/>
                  </a:cubicBezTo>
                  <a:cubicBezTo>
                    <a:pt x="14" y="95"/>
                    <a:pt x="12" y="94"/>
                    <a:pt x="11" y="92"/>
                  </a:cubicBezTo>
                  <a:cubicBezTo>
                    <a:pt x="11" y="93"/>
                    <a:pt x="11" y="94"/>
                    <a:pt x="11" y="95"/>
                  </a:cubicBezTo>
                  <a:cubicBezTo>
                    <a:pt x="11" y="104"/>
                    <a:pt x="12" y="113"/>
                    <a:pt x="15" y="121"/>
                  </a:cubicBezTo>
                  <a:close/>
                  <a:moveTo>
                    <a:pt x="11" y="86"/>
                  </a:moveTo>
                  <a:cubicBezTo>
                    <a:pt x="13" y="87"/>
                    <a:pt x="15" y="89"/>
                    <a:pt x="18" y="90"/>
                  </a:cubicBezTo>
                  <a:cubicBezTo>
                    <a:pt x="20" y="88"/>
                    <a:pt x="23" y="86"/>
                    <a:pt x="26" y="86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34" y="71"/>
                    <a:pt x="45" y="54"/>
                    <a:pt x="62" y="40"/>
                  </a:cubicBezTo>
                  <a:cubicBezTo>
                    <a:pt x="62" y="39"/>
                    <a:pt x="62" y="38"/>
                    <a:pt x="62" y="37"/>
                  </a:cubicBezTo>
                  <a:cubicBezTo>
                    <a:pt x="62" y="36"/>
                    <a:pt x="62" y="36"/>
                    <a:pt x="62" y="35"/>
                  </a:cubicBezTo>
                  <a:cubicBezTo>
                    <a:pt x="56" y="33"/>
                    <a:pt x="49" y="31"/>
                    <a:pt x="42" y="29"/>
                  </a:cubicBezTo>
                  <a:cubicBezTo>
                    <a:pt x="25" y="43"/>
                    <a:pt x="14" y="63"/>
                    <a:pt x="11" y="86"/>
                  </a:cubicBezTo>
                  <a:close/>
                  <a:moveTo>
                    <a:pt x="49" y="24"/>
                  </a:moveTo>
                  <a:cubicBezTo>
                    <a:pt x="52" y="25"/>
                    <a:pt x="58" y="27"/>
                    <a:pt x="66" y="29"/>
                  </a:cubicBezTo>
                  <a:cubicBezTo>
                    <a:pt x="67" y="28"/>
                    <a:pt x="70" y="27"/>
                    <a:pt x="72" y="27"/>
                  </a:cubicBezTo>
                  <a:cubicBezTo>
                    <a:pt x="75" y="27"/>
                    <a:pt x="77" y="28"/>
                    <a:pt x="78" y="29"/>
                  </a:cubicBezTo>
                  <a:cubicBezTo>
                    <a:pt x="90" y="22"/>
                    <a:pt x="104" y="17"/>
                    <a:pt x="121" y="14"/>
                  </a:cubicBezTo>
                  <a:cubicBezTo>
                    <a:pt x="113" y="11"/>
                    <a:pt x="104" y="10"/>
                    <a:pt x="96" y="10"/>
                  </a:cubicBezTo>
                  <a:cubicBezTo>
                    <a:pt x="78" y="10"/>
                    <a:pt x="62" y="15"/>
                    <a:pt x="49" y="24"/>
                  </a:cubicBezTo>
                  <a:close/>
                  <a:moveTo>
                    <a:pt x="120" y="89"/>
                  </a:moveTo>
                  <a:cubicBezTo>
                    <a:pt x="110" y="89"/>
                    <a:pt x="102" y="81"/>
                    <a:pt x="102" y="71"/>
                  </a:cubicBezTo>
                  <a:cubicBezTo>
                    <a:pt x="102" y="62"/>
                    <a:pt x="110" y="54"/>
                    <a:pt x="120" y="54"/>
                  </a:cubicBezTo>
                  <a:cubicBezTo>
                    <a:pt x="130" y="54"/>
                    <a:pt x="138" y="62"/>
                    <a:pt x="138" y="71"/>
                  </a:cubicBezTo>
                  <a:cubicBezTo>
                    <a:pt x="138" y="81"/>
                    <a:pt x="130" y="89"/>
                    <a:pt x="120" y="89"/>
                  </a:cubicBezTo>
                  <a:close/>
                  <a:moveTo>
                    <a:pt x="120" y="60"/>
                  </a:moveTo>
                  <a:cubicBezTo>
                    <a:pt x="114" y="60"/>
                    <a:pt x="109" y="65"/>
                    <a:pt x="109" y="71"/>
                  </a:cubicBezTo>
                  <a:cubicBezTo>
                    <a:pt x="109" y="78"/>
                    <a:pt x="114" y="83"/>
                    <a:pt x="120" y="83"/>
                  </a:cubicBezTo>
                  <a:cubicBezTo>
                    <a:pt x="127" y="83"/>
                    <a:pt x="132" y="78"/>
                    <a:pt x="132" y="71"/>
                  </a:cubicBezTo>
                  <a:cubicBezTo>
                    <a:pt x="132" y="65"/>
                    <a:pt x="127" y="60"/>
                    <a:pt x="120" y="60"/>
                  </a:cubicBezTo>
                  <a:close/>
                  <a:moveTo>
                    <a:pt x="120" y="76"/>
                  </a:moveTo>
                  <a:cubicBezTo>
                    <a:pt x="117" y="76"/>
                    <a:pt x="115" y="74"/>
                    <a:pt x="115" y="71"/>
                  </a:cubicBezTo>
                  <a:cubicBezTo>
                    <a:pt x="115" y="67"/>
                    <a:pt x="117" y="65"/>
                    <a:pt x="120" y="65"/>
                  </a:cubicBezTo>
                  <a:cubicBezTo>
                    <a:pt x="123" y="65"/>
                    <a:pt x="126" y="67"/>
                    <a:pt x="126" y="71"/>
                  </a:cubicBezTo>
                  <a:cubicBezTo>
                    <a:pt x="126" y="74"/>
                    <a:pt x="123" y="76"/>
                    <a:pt x="120" y="7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Freeform 27"/>
            <p:cNvSpPr>
              <a:spLocks noEditPoints="1"/>
            </p:cNvSpPr>
            <p:nvPr userDrawn="1"/>
          </p:nvSpPr>
          <p:spPr bwMode="auto">
            <a:xfrm rot="20917578">
              <a:off x="10190637" y="3021089"/>
              <a:ext cx="1070449" cy="1077267"/>
            </a:xfrm>
            <a:custGeom>
              <a:avLst/>
              <a:gdLst>
                <a:gd name="T0" fmla="*/ 0 w 199"/>
                <a:gd name="T1" fmla="*/ 74 h 200"/>
                <a:gd name="T2" fmla="*/ 6 w 199"/>
                <a:gd name="T3" fmla="*/ 103 h 200"/>
                <a:gd name="T4" fmla="*/ 21 w 199"/>
                <a:gd name="T5" fmla="*/ 127 h 200"/>
                <a:gd name="T6" fmla="*/ 45 w 199"/>
                <a:gd name="T7" fmla="*/ 143 h 200"/>
                <a:gd name="T8" fmla="*/ 74 w 199"/>
                <a:gd name="T9" fmla="*/ 149 h 200"/>
                <a:gd name="T10" fmla="*/ 97 w 199"/>
                <a:gd name="T11" fmla="*/ 145 h 200"/>
                <a:gd name="T12" fmla="*/ 117 w 199"/>
                <a:gd name="T13" fmla="*/ 135 h 200"/>
                <a:gd name="T14" fmla="*/ 181 w 199"/>
                <a:gd name="T15" fmla="*/ 200 h 200"/>
                <a:gd name="T16" fmla="*/ 192 w 199"/>
                <a:gd name="T17" fmla="*/ 194 h 200"/>
                <a:gd name="T18" fmla="*/ 199 w 199"/>
                <a:gd name="T19" fmla="*/ 181 h 200"/>
                <a:gd name="T20" fmla="*/ 135 w 199"/>
                <a:gd name="T21" fmla="*/ 117 h 200"/>
                <a:gd name="T22" fmla="*/ 145 w 199"/>
                <a:gd name="T23" fmla="*/ 97 h 200"/>
                <a:gd name="T24" fmla="*/ 149 w 199"/>
                <a:gd name="T25" fmla="*/ 74 h 200"/>
                <a:gd name="T26" fmla="*/ 143 w 199"/>
                <a:gd name="T27" fmla="*/ 45 h 200"/>
                <a:gd name="T28" fmla="*/ 127 w 199"/>
                <a:gd name="T29" fmla="*/ 22 h 200"/>
                <a:gd name="T30" fmla="*/ 103 w 199"/>
                <a:gd name="T31" fmla="*/ 6 h 200"/>
                <a:gd name="T32" fmla="*/ 74 w 199"/>
                <a:gd name="T33" fmla="*/ 0 h 200"/>
                <a:gd name="T34" fmla="*/ 45 w 199"/>
                <a:gd name="T35" fmla="*/ 6 h 200"/>
                <a:gd name="T36" fmla="*/ 21 w 199"/>
                <a:gd name="T37" fmla="*/ 22 h 200"/>
                <a:gd name="T38" fmla="*/ 6 w 199"/>
                <a:gd name="T39" fmla="*/ 45 h 200"/>
                <a:gd name="T40" fmla="*/ 0 w 199"/>
                <a:gd name="T41" fmla="*/ 74 h 200"/>
                <a:gd name="T42" fmla="*/ 22 w 199"/>
                <a:gd name="T43" fmla="*/ 74 h 200"/>
                <a:gd name="T44" fmla="*/ 26 w 199"/>
                <a:gd name="T45" fmla="*/ 54 h 200"/>
                <a:gd name="T46" fmla="*/ 37 w 199"/>
                <a:gd name="T47" fmla="*/ 37 h 200"/>
                <a:gd name="T48" fmla="*/ 54 w 199"/>
                <a:gd name="T49" fmla="*/ 26 h 200"/>
                <a:gd name="T50" fmla="*/ 74 w 199"/>
                <a:gd name="T51" fmla="*/ 22 h 200"/>
                <a:gd name="T52" fmla="*/ 95 w 199"/>
                <a:gd name="T53" fmla="*/ 26 h 200"/>
                <a:gd name="T54" fmla="*/ 111 w 199"/>
                <a:gd name="T55" fmla="*/ 37 h 200"/>
                <a:gd name="T56" fmla="*/ 123 w 199"/>
                <a:gd name="T57" fmla="*/ 54 h 200"/>
                <a:gd name="T58" fmla="*/ 127 w 199"/>
                <a:gd name="T59" fmla="*/ 74 h 200"/>
                <a:gd name="T60" fmla="*/ 123 w 199"/>
                <a:gd name="T61" fmla="*/ 95 h 200"/>
                <a:gd name="T62" fmla="*/ 111 w 199"/>
                <a:gd name="T63" fmla="*/ 112 h 200"/>
                <a:gd name="T64" fmla="*/ 95 w 199"/>
                <a:gd name="T65" fmla="*/ 123 h 200"/>
                <a:gd name="T66" fmla="*/ 74 w 199"/>
                <a:gd name="T67" fmla="*/ 127 h 200"/>
                <a:gd name="T68" fmla="*/ 54 w 199"/>
                <a:gd name="T69" fmla="*/ 123 h 200"/>
                <a:gd name="T70" fmla="*/ 37 w 199"/>
                <a:gd name="T71" fmla="*/ 112 h 200"/>
                <a:gd name="T72" fmla="*/ 26 w 199"/>
                <a:gd name="T73" fmla="*/ 95 h 200"/>
                <a:gd name="T74" fmla="*/ 22 w 199"/>
                <a:gd name="T75" fmla="*/ 7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9" h="200">
                  <a:moveTo>
                    <a:pt x="0" y="74"/>
                  </a:moveTo>
                  <a:cubicBezTo>
                    <a:pt x="0" y="85"/>
                    <a:pt x="2" y="94"/>
                    <a:pt x="6" y="103"/>
                  </a:cubicBezTo>
                  <a:cubicBezTo>
                    <a:pt x="9" y="112"/>
                    <a:pt x="15" y="120"/>
                    <a:pt x="21" y="127"/>
                  </a:cubicBezTo>
                  <a:cubicBezTo>
                    <a:pt x="28" y="134"/>
                    <a:pt x="36" y="139"/>
                    <a:pt x="45" y="143"/>
                  </a:cubicBezTo>
                  <a:cubicBezTo>
                    <a:pt x="54" y="147"/>
                    <a:pt x="64" y="149"/>
                    <a:pt x="74" y="149"/>
                  </a:cubicBezTo>
                  <a:cubicBezTo>
                    <a:pt x="82" y="149"/>
                    <a:pt x="90" y="148"/>
                    <a:pt x="97" y="145"/>
                  </a:cubicBezTo>
                  <a:cubicBezTo>
                    <a:pt x="104" y="143"/>
                    <a:pt x="111" y="140"/>
                    <a:pt x="117" y="135"/>
                  </a:cubicBezTo>
                  <a:cubicBezTo>
                    <a:pt x="181" y="200"/>
                    <a:pt x="181" y="200"/>
                    <a:pt x="181" y="200"/>
                  </a:cubicBezTo>
                  <a:cubicBezTo>
                    <a:pt x="185" y="199"/>
                    <a:pt x="189" y="197"/>
                    <a:pt x="192" y="194"/>
                  </a:cubicBezTo>
                  <a:cubicBezTo>
                    <a:pt x="196" y="191"/>
                    <a:pt x="198" y="186"/>
                    <a:pt x="199" y="181"/>
                  </a:cubicBezTo>
                  <a:cubicBezTo>
                    <a:pt x="135" y="117"/>
                    <a:pt x="135" y="117"/>
                    <a:pt x="135" y="117"/>
                  </a:cubicBezTo>
                  <a:cubicBezTo>
                    <a:pt x="139" y="111"/>
                    <a:pt x="143" y="104"/>
                    <a:pt x="145" y="97"/>
                  </a:cubicBezTo>
                  <a:cubicBezTo>
                    <a:pt x="147" y="90"/>
                    <a:pt x="149" y="82"/>
                    <a:pt x="149" y="74"/>
                  </a:cubicBezTo>
                  <a:cubicBezTo>
                    <a:pt x="149" y="64"/>
                    <a:pt x="147" y="55"/>
                    <a:pt x="143" y="45"/>
                  </a:cubicBezTo>
                  <a:cubicBezTo>
                    <a:pt x="139" y="36"/>
                    <a:pt x="133" y="29"/>
                    <a:pt x="127" y="22"/>
                  </a:cubicBezTo>
                  <a:cubicBezTo>
                    <a:pt x="120" y="15"/>
                    <a:pt x="112" y="10"/>
                    <a:pt x="103" y="6"/>
                  </a:cubicBezTo>
                  <a:cubicBezTo>
                    <a:pt x="94" y="2"/>
                    <a:pt x="84" y="0"/>
                    <a:pt x="74" y="0"/>
                  </a:cubicBezTo>
                  <a:cubicBezTo>
                    <a:pt x="64" y="0"/>
                    <a:pt x="54" y="2"/>
                    <a:pt x="45" y="6"/>
                  </a:cubicBezTo>
                  <a:cubicBezTo>
                    <a:pt x="36" y="10"/>
                    <a:pt x="28" y="15"/>
                    <a:pt x="21" y="22"/>
                  </a:cubicBezTo>
                  <a:cubicBezTo>
                    <a:pt x="15" y="29"/>
                    <a:pt x="9" y="36"/>
                    <a:pt x="6" y="45"/>
                  </a:cubicBezTo>
                  <a:cubicBezTo>
                    <a:pt x="2" y="55"/>
                    <a:pt x="0" y="64"/>
                    <a:pt x="0" y="74"/>
                  </a:cubicBezTo>
                  <a:close/>
                  <a:moveTo>
                    <a:pt x="22" y="74"/>
                  </a:moveTo>
                  <a:cubicBezTo>
                    <a:pt x="22" y="67"/>
                    <a:pt x="23" y="60"/>
                    <a:pt x="26" y="54"/>
                  </a:cubicBezTo>
                  <a:cubicBezTo>
                    <a:pt x="28" y="48"/>
                    <a:pt x="32" y="42"/>
                    <a:pt x="37" y="37"/>
                  </a:cubicBezTo>
                  <a:cubicBezTo>
                    <a:pt x="42" y="32"/>
                    <a:pt x="47" y="29"/>
                    <a:pt x="54" y="26"/>
                  </a:cubicBezTo>
                  <a:cubicBezTo>
                    <a:pt x="60" y="23"/>
                    <a:pt x="67" y="22"/>
                    <a:pt x="74" y="22"/>
                  </a:cubicBezTo>
                  <a:cubicBezTo>
                    <a:pt x="81" y="22"/>
                    <a:pt x="88" y="23"/>
                    <a:pt x="95" y="26"/>
                  </a:cubicBezTo>
                  <a:cubicBezTo>
                    <a:pt x="101" y="29"/>
                    <a:pt x="107" y="32"/>
                    <a:pt x="111" y="37"/>
                  </a:cubicBezTo>
                  <a:cubicBezTo>
                    <a:pt x="116" y="42"/>
                    <a:pt x="120" y="48"/>
                    <a:pt x="123" y="54"/>
                  </a:cubicBezTo>
                  <a:cubicBezTo>
                    <a:pt x="125" y="60"/>
                    <a:pt x="127" y="67"/>
                    <a:pt x="127" y="74"/>
                  </a:cubicBezTo>
                  <a:cubicBezTo>
                    <a:pt x="127" y="82"/>
                    <a:pt x="125" y="89"/>
                    <a:pt x="123" y="95"/>
                  </a:cubicBezTo>
                  <a:cubicBezTo>
                    <a:pt x="120" y="101"/>
                    <a:pt x="116" y="107"/>
                    <a:pt x="111" y="112"/>
                  </a:cubicBezTo>
                  <a:cubicBezTo>
                    <a:pt x="107" y="116"/>
                    <a:pt x="101" y="120"/>
                    <a:pt x="95" y="123"/>
                  </a:cubicBezTo>
                  <a:cubicBezTo>
                    <a:pt x="88" y="126"/>
                    <a:pt x="81" y="127"/>
                    <a:pt x="74" y="127"/>
                  </a:cubicBezTo>
                  <a:cubicBezTo>
                    <a:pt x="67" y="127"/>
                    <a:pt x="60" y="126"/>
                    <a:pt x="54" y="123"/>
                  </a:cubicBezTo>
                  <a:cubicBezTo>
                    <a:pt x="47" y="120"/>
                    <a:pt x="42" y="116"/>
                    <a:pt x="37" y="112"/>
                  </a:cubicBezTo>
                  <a:cubicBezTo>
                    <a:pt x="32" y="107"/>
                    <a:pt x="28" y="101"/>
                    <a:pt x="26" y="95"/>
                  </a:cubicBezTo>
                  <a:cubicBezTo>
                    <a:pt x="23" y="89"/>
                    <a:pt x="22" y="82"/>
                    <a:pt x="22" y="7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" name="Freeform 28"/>
            <p:cNvSpPr>
              <a:spLocks noEditPoints="1"/>
            </p:cNvSpPr>
            <p:nvPr userDrawn="1"/>
          </p:nvSpPr>
          <p:spPr bwMode="auto">
            <a:xfrm rot="1835288">
              <a:off x="9427790" y="3034179"/>
              <a:ext cx="534762" cy="502045"/>
            </a:xfrm>
            <a:custGeom>
              <a:avLst/>
              <a:gdLst>
                <a:gd name="T0" fmla="*/ 20 w 200"/>
                <a:gd name="T1" fmla="*/ 144 h 188"/>
                <a:gd name="T2" fmla="*/ 0 w 200"/>
                <a:gd name="T3" fmla="*/ 20 h 188"/>
                <a:gd name="T4" fmla="*/ 180 w 200"/>
                <a:gd name="T5" fmla="*/ 0 h 188"/>
                <a:gd name="T6" fmla="*/ 200 w 200"/>
                <a:gd name="T7" fmla="*/ 124 h 188"/>
                <a:gd name="T8" fmla="*/ 192 w 200"/>
                <a:gd name="T9" fmla="*/ 20 h 188"/>
                <a:gd name="T10" fmla="*/ 20 w 200"/>
                <a:gd name="T11" fmla="*/ 8 h 188"/>
                <a:gd name="T12" fmla="*/ 8 w 200"/>
                <a:gd name="T13" fmla="*/ 124 h 188"/>
                <a:gd name="T14" fmla="*/ 180 w 200"/>
                <a:gd name="T15" fmla="*/ 136 h 188"/>
                <a:gd name="T16" fmla="*/ 192 w 200"/>
                <a:gd name="T17" fmla="*/ 20 h 188"/>
                <a:gd name="T18" fmla="*/ 159 w 200"/>
                <a:gd name="T19" fmla="*/ 108 h 188"/>
                <a:gd name="T20" fmla="*/ 139 w 200"/>
                <a:gd name="T21" fmla="*/ 100 h 188"/>
                <a:gd name="T22" fmla="*/ 166 w 200"/>
                <a:gd name="T23" fmla="*/ 83 h 188"/>
                <a:gd name="T24" fmla="*/ 166 w 200"/>
                <a:gd name="T25" fmla="*/ 103 h 188"/>
                <a:gd name="T26" fmla="*/ 123 w 200"/>
                <a:gd name="T27" fmla="*/ 48 h 188"/>
                <a:gd name="T28" fmla="*/ 100 w 200"/>
                <a:gd name="T29" fmla="*/ 88 h 188"/>
                <a:gd name="T30" fmla="*/ 64 w 200"/>
                <a:gd name="T31" fmla="*/ 88 h 188"/>
                <a:gd name="T32" fmla="*/ 44 w 200"/>
                <a:gd name="T33" fmla="*/ 48 h 188"/>
                <a:gd name="T34" fmla="*/ 44 w 200"/>
                <a:gd name="T35" fmla="*/ 47 h 188"/>
                <a:gd name="T36" fmla="*/ 24 w 200"/>
                <a:gd name="T37" fmla="*/ 36 h 188"/>
                <a:gd name="T38" fmla="*/ 52 w 200"/>
                <a:gd name="T39" fmla="*/ 24 h 188"/>
                <a:gd name="T40" fmla="*/ 117 w 200"/>
                <a:gd name="T41" fmla="*/ 36 h 188"/>
                <a:gd name="T42" fmla="*/ 129 w 200"/>
                <a:gd name="T43" fmla="*/ 36 h 188"/>
                <a:gd name="T44" fmla="*/ 124 w 200"/>
                <a:gd name="T45" fmla="*/ 48 h 188"/>
                <a:gd name="T46" fmla="*/ 96 w 200"/>
                <a:gd name="T47" fmla="*/ 76 h 188"/>
                <a:gd name="T48" fmla="*/ 60 w 200"/>
                <a:gd name="T49" fmla="*/ 68 h 188"/>
                <a:gd name="T50" fmla="*/ 56 w 200"/>
                <a:gd name="T51" fmla="*/ 48 h 188"/>
                <a:gd name="T52" fmla="*/ 104 w 200"/>
                <a:gd name="T53" fmla="*/ 56 h 188"/>
                <a:gd name="T54" fmla="*/ 111 w 200"/>
                <a:gd name="T55" fmla="*/ 48 h 188"/>
                <a:gd name="T56" fmla="*/ 59 w 200"/>
                <a:gd name="T57" fmla="*/ 93 h 188"/>
                <a:gd name="T58" fmla="*/ 59 w 200"/>
                <a:gd name="T59" fmla="*/ 113 h 188"/>
                <a:gd name="T60" fmla="*/ 59 w 200"/>
                <a:gd name="T61" fmla="*/ 93 h 188"/>
                <a:gd name="T62" fmla="*/ 105 w 200"/>
                <a:gd name="T63" fmla="*/ 103 h 188"/>
                <a:gd name="T64" fmla="*/ 85 w 200"/>
                <a:gd name="T65" fmla="*/ 103 h 188"/>
                <a:gd name="T66" fmla="*/ 64 w 200"/>
                <a:gd name="T67" fmla="*/ 168 h 188"/>
                <a:gd name="T68" fmla="*/ 72 w 200"/>
                <a:gd name="T69" fmla="*/ 152 h 188"/>
                <a:gd name="T70" fmla="*/ 128 w 200"/>
                <a:gd name="T71" fmla="*/ 168 h 188"/>
                <a:gd name="T72" fmla="*/ 156 w 200"/>
                <a:gd name="T73" fmla="*/ 188 h 188"/>
                <a:gd name="T74" fmla="*/ 64 w 200"/>
                <a:gd name="T75" fmla="*/ 16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0" h="188">
                  <a:moveTo>
                    <a:pt x="180" y="144"/>
                  </a:moveTo>
                  <a:cubicBezTo>
                    <a:pt x="20" y="144"/>
                    <a:pt x="20" y="144"/>
                    <a:pt x="20" y="144"/>
                  </a:cubicBezTo>
                  <a:cubicBezTo>
                    <a:pt x="9" y="144"/>
                    <a:pt x="0" y="135"/>
                    <a:pt x="0" y="12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91" y="0"/>
                    <a:pt x="200" y="9"/>
                    <a:pt x="200" y="20"/>
                  </a:cubicBezTo>
                  <a:cubicBezTo>
                    <a:pt x="200" y="124"/>
                    <a:pt x="200" y="124"/>
                    <a:pt x="200" y="124"/>
                  </a:cubicBezTo>
                  <a:cubicBezTo>
                    <a:pt x="200" y="135"/>
                    <a:pt x="191" y="144"/>
                    <a:pt x="180" y="144"/>
                  </a:cubicBezTo>
                  <a:close/>
                  <a:moveTo>
                    <a:pt x="192" y="20"/>
                  </a:moveTo>
                  <a:cubicBezTo>
                    <a:pt x="192" y="13"/>
                    <a:pt x="186" y="8"/>
                    <a:pt x="18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3" y="8"/>
                    <a:pt x="8" y="13"/>
                    <a:pt x="8" y="20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8" y="131"/>
                    <a:pt x="13" y="136"/>
                    <a:pt x="20" y="136"/>
                  </a:cubicBezTo>
                  <a:cubicBezTo>
                    <a:pt x="180" y="136"/>
                    <a:pt x="180" y="136"/>
                    <a:pt x="180" y="136"/>
                  </a:cubicBezTo>
                  <a:cubicBezTo>
                    <a:pt x="186" y="136"/>
                    <a:pt x="192" y="131"/>
                    <a:pt x="192" y="124"/>
                  </a:cubicBezTo>
                  <a:lnTo>
                    <a:pt x="192" y="20"/>
                  </a:lnTo>
                  <a:close/>
                  <a:moveTo>
                    <a:pt x="166" y="103"/>
                  </a:moveTo>
                  <a:cubicBezTo>
                    <a:pt x="159" y="108"/>
                    <a:pt x="159" y="108"/>
                    <a:pt x="159" y="108"/>
                  </a:cubicBezTo>
                  <a:cubicBezTo>
                    <a:pt x="149" y="93"/>
                    <a:pt x="149" y="93"/>
                    <a:pt x="149" y="93"/>
                  </a:cubicBezTo>
                  <a:cubicBezTo>
                    <a:pt x="139" y="100"/>
                    <a:pt x="139" y="100"/>
                    <a:pt x="139" y="100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66" y="83"/>
                    <a:pt x="166" y="83"/>
                    <a:pt x="166" y="83"/>
                  </a:cubicBezTo>
                  <a:cubicBezTo>
                    <a:pt x="155" y="89"/>
                    <a:pt x="155" y="89"/>
                    <a:pt x="155" y="89"/>
                  </a:cubicBezTo>
                  <a:lnTo>
                    <a:pt x="166" y="103"/>
                  </a:lnTo>
                  <a:close/>
                  <a:moveTo>
                    <a:pt x="124" y="48"/>
                  </a:moveTo>
                  <a:cubicBezTo>
                    <a:pt x="123" y="48"/>
                    <a:pt x="123" y="48"/>
                    <a:pt x="123" y="48"/>
                  </a:cubicBezTo>
                  <a:cubicBezTo>
                    <a:pt x="101" y="88"/>
                    <a:pt x="101" y="88"/>
                    <a:pt x="101" y="88"/>
                  </a:cubicBezTo>
                  <a:cubicBezTo>
                    <a:pt x="100" y="88"/>
                    <a:pt x="100" y="88"/>
                    <a:pt x="100" y="88"/>
                  </a:cubicBezTo>
                  <a:cubicBezTo>
                    <a:pt x="89" y="88"/>
                    <a:pt x="89" y="88"/>
                    <a:pt x="89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52" y="88"/>
                    <a:pt x="52" y="88"/>
                    <a:pt x="52" y="88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4" y="47"/>
                    <a:pt x="44" y="47"/>
                    <a:pt x="44" y="47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117" y="36"/>
                    <a:pt x="117" y="36"/>
                    <a:pt x="117" y="36"/>
                  </a:cubicBezTo>
                  <a:cubicBezTo>
                    <a:pt x="124" y="36"/>
                    <a:pt x="124" y="36"/>
                    <a:pt x="124" y="36"/>
                  </a:cubicBezTo>
                  <a:cubicBezTo>
                    <a:pt x="129" y="36"/>
                    <a:pt x="129" y="36"/>
                    <a:pt x="129" y="36"/>
                  </a:cubicBezTo>
                  <a:cubicBezTo>
                    <a:pt x="124" y="47"/>
                    <a:pt x="124" y="47"/>
                    <a:pt x="124" y="47"/>
                  </a:cubicBezTo>
                  <a:lnTo>
                    <a:pt x="124" y="48"/>
                  </a:lnTo>
                  <a:close/>
                  <a:moveTo>
                    <a:pt x="61" y="76"/>
                  </a:moveTo>
                  <a:cubicBezTo>
                    <a:pt x="96" y="76"/>
                    <a:pt x="96" y="76"/>
                    <a:pt x="96" y="76"/>
                  </a:cubicBezTo>
                  <a:cubicBezTo>
                    <a:pt x="100" y="68"/>
                    <a:pt x="100" y="68"/>
                    <a:pt x="100" y="68"/>
                  </a:cubicBezTo>
                  <a:cubicBezTo>
                    <a:pt x="60" y="68"/>
                    <a:pt x="60" y="68"/>
                    <a:pt x="60" y="68"/>
                  </a:cubicBezTo>
                  <a:lnTo>
                    <a:pt x="61" y="76"/>
                  </a:lnTo>
                  <a:close/>
                  <a:moveTo>
                    <a:pt x="56" y="48"/>
                  </a:moveTo>
                  <a:cubicBezTo>
                    <a:pt x="57" y="56"/>
                    <a:pt x="57" y="56"/>
                    <a:pt x="57" y="56"/>
                  </a:cubicBezTo>
                  <a:cubicBezTo>
                    <a:pt x="104" y="56"/>
                    <a:pt x="104" y="56"/>
                    <a:pt x="104" y="56"/>
                  </a:cubicBezTo>
                  <a:cubicBezTo>
                    <a:pt x="104" y="62"/>
                    <a:pt x="104" y="62"/>
                    <a:pt x="104" y="62"/>
                  </a:cubicBezTo>
                  <a:cubicBezTo>
                    <a:pt x="111" y="48"/>
                    <a:pt x="111" y="48"/>
                    <a:pt x="111" y="48"/>
                  </a:cubicBezTo>
                  <a:lnTo>
                    <a:pt x="56" y="48"/>
                  </a:lnTo>
                  <a:close/>
                  <a:moveTo>
                    <a:pt x="59" y="93"/>
                  </a:moveTo>
                  <a:cubicBezTo>
                    <a:pt x="65" y="93"/>
                    <a:pt x="69" y="97"/>
                    <a:pt x="69" y="103"/>
                  </a:cubicBezTo>
                  <a:cubicBezTo>
                    <a:pt x="69" y="109"/>
                    <a:pt x="65" y="113"/>
                    <a:pt x="59" y="113"/>
                  </a:cubicBezTo>
                  <a:cubicBezTo>
                    <a:pt x="53" y="113"/>
                    <a:pt x="49" y="109"/>
                    <a:pt x="49" y="103"/>
                  </a:cubicBezTo>
                  <a:cubicBezTo>
                    <a:pt x="49" y="97"/>
                    <a:pt x="53" y="93"/>
                    <a:pt x="59" y="93"/>
                  </a:cubicBezTo>
                  <a:close/>
                  <a:moveTo>
                    <a:pt x="95" y="93"/>
                  </a:moveTo>
                  <a:cubicBezTo>
                    <a:pt x="101" y="93"/>
                    <a:pt x="105" y="97"/>
                    <a:pt x="105" y="103"/>
                  </a:cubicBezTo>
                  <a:cubicBezTo>
                    <a:pt x="105" y="109"/>
                    <a:pt x="101" y="113"/>
                    <a:pt x="95" y="113"/>
                  </a:cubicBezTo>
                  <a:cubicBezTo>
                    <a:pt x="89" y="113"/>
                    <a:pt x="85" y="109"/>
                    <a:pt x="85" y="103"/>
                  </a:cubicBezTo>
                  <a:cubicBezTo>
                    <a:pt x="85" y="97"/>
                    <a:pt x="89" y="93"/>
                    <a:pt x="95" y="93"/>
                  </a:cubicBezTo>
                  <a:close/>
                  <a:moveTo>
                    <a:pt x="64" y="168"/>
                  </a:moveTo>
                  <a:cubicBezTo>
                    <a:pt x="72" y="168"/>
                    <a:pt x="72" y="168"/>
                    <a:pt x="72" y="168"/>
                  </a:cubicBezTo>
                  <a:cubicBezTo>
                    <a:pt x="72" y="152"/>
                    <a:pt x="72" y="152"/>
                    <a:pt x="72" y="152"/>
                  </a:cubicBezTo>
                  <a:cubicBezTo>
                    <a:pt x="128" y="152"/>
                    <a:pt x="128" y="152"/>
                    <a:pt x="128" y="152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36" y="168"/>
                    <a:pt x="136" y="168"/>
                    <a:pt x="136" y="168"/>
                  </a:cubicBezTo>
                  <a:cubicBezTo>
                    <a:pt x="147" y="168"/>
                    <a:pt x="156" y="177"/>
                    <a:pt x="156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77"/>
                    <a:pt x="53" y="168"/>
                    <a:pt x="64" y="16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" name="Freeform 29"/>
            <p:cNvSpPr>
              <a:spLocks noEditPoints="1"/>
            </p:cNvSpPr>
            <p:nvPr userDrawn="1"/>
          </p:nvSpPr>
          <p:spPr bwMode="auto">
            <a:xfrm rot="1092998">
              <a:off x="10341558" y="2354442"/>
              <a:ext cx="716703" cy="487903"/>
            </a:xfrm>
            <a:custGeom>
              <a:avLst/>
              <a:gdLst>
                <a:gd name="T0" fmla="*/ 199 w 200"/>
                <a:gd name="T1" fmla="*/ 32 h 136"/>
                <a:gd name="T2" fmla="*/ 199 w 200"/>
                <a:gd name="T3" fmla="*/ 31 h 136"/>
                <a:gd name="T4" fmla="*/ 0 w 200"/>
                <a:gd name="T5" fmla="*/ 31 h 136"/>
                <a:gd name="T6" fmla="*/ 0 w 200"/>
                <a:gd name="T7" fmla="*/ 18 h 136"/>
                <a:gd name="T8" fmla="*/ 18 w 200"/>
                <a:gd name="T9" fmla="*/ 0 h 136"/>
                <a:gd name="T10" fmla="*/ 181 w 200"/>
                <a:gd name="T11" fmla="*/ 0 h 136"/>
                <a:gd name="T12" fmla="*/ 199 w 200"/>
                <a:gd name="T13" fmla="*/ 18 h 136"/>
                <a:gd name="T14" fmla="*/ 199 w 200"/>
                <a:gd name="T15" fmla="*/ 32 h 136"/>
                <a:gd name="T16" fmla="*/ 200 w 200"/>
                <a:gd name="T17" fmla="*/ 64 h 136"/>
                <a:gd name="T18" fmla="*/ 200 w 200"/>
                <a:gd name="T19" fmla="*/ 119 h 136"/>
                <a:gd name="T20" fmla="*/ 181 w 200"/>
                <a:gd name="T21" fmla="*/ 136 h 136"/>
                <a:gd name="T22" fmla="*/ 18 w 200"/>
                <a:gd name="T23" fmla="*/ 136 h 136"/>
                <a:gd name="T24" fmla="*/ 0 w 200"/>
                <a:gd name="T25" fmla="*/ 119 h 136"/>
                <a:gd name="T26" fmla="*/ 0 w 200"/>
                <a:gd name="T27" fmla="*/ 64 h 136"/>
                <a:gd name="T28" fmla="*/ 200 w 200"/>
                <a:gd name="T29" fmla="*/ 64 h 136"/>
                <a:gd name="T30" fmla="*/ 76 w 200"/>
                <a:gd name="T31" fmla="*/ 88 h 136"/>
                <a:gd name="T32" fmla="*/ 48 w 200"/>
                <a:gd name="T33" fmla="*/ 88 h 136"/>
                <a:gd name="T34" fmla="*/ 48 w 200"/>
                <a:gd name="T35" fmla="*/ 100 h 136"/>
                <a:gd name="T36" fmla="*/ 76 w 200"/>
                <a:gd name="T37" fmla="*/ 100 h 136"/>
                <a:gd name="T38" fmla="*/ 76 w 200"/>
                <a:gd name="T39" fmla="*/ 88 h 136"/>
                <a:gd name="T40" fmla="*/ 112 w 200"/>
                <a:gd name="T41" fmla="*/ 88 h 136"/>
                <a:gd name="T42" fmla="*/ 88 w 200"/>
                <a:gd name="T43" fmla="*/ 88 h 136"/>
                <a:gd name="T44" fmla="*/ 88 w 200"/>
                <a:gd name="T45" fmla="*/ 100 h 136"/>
                <a:gd name="T46" fmla="*/ 112 w 200"/>
                <a:gd name="T47" fmla="*/ 100 h 136"/>
                <a:gd name="T48" fmla="*/ 112 w 200"/>
                <a:gd name="T49" fmla="*/ 88 h 136"/>
                <a:gd name="T50" fmla="*/ 152 w 200"/>
                <a:gd name="T51" fmla="*/ 88 h 136"/>
                <a:gd name="T52" fmla="*/ 120 w 200"/>
                <a:gd name="T53" fmla="*/ 88 h 136"/>
                <a:gd name="T54" fmla="*/ 120 w 200"/>
                <a:gd name="T55" fmla="*/ 100 h 136"/>
                <a:gd name="T56" fmla="*/ 152 w 200"/>
                <a:gd name="T57" fmla="*/ 100 h 136"/>
                <a:gd name="T58" fmla="*/ 152 w 200"/>
                <a:gd name="T59" fmla="*/ 88 h 136"/>
                <a:gd name="T60" fmla="*/ 12 w 200"/>
                <a:gd name="T61" fmla="*/ 119 h 136"/>
                <a:gd name="T62" fmla="*/ 152 w 200"/>
                <a:gd name="T63" fmla="*/ 119 h 136"/>
                <a:gd name="T64" fmla="*/ 152 w 200"/>
                <a:gd name="T65" fmla="*/ 108 h 136"/>
                <a:gd name="T66" fmla="*/ 12 w 200"/>
                <a:gd name="T67" fmla="*/ 108 h 136"/>
                <a:gd name="T68" fmla="*/ 12 w 200"/>
                <a:gd name="T69" fmla="*/ 119 h 136"/>
                <a:gd name="T70" fmla="*/ 12 w 200"/>
                <a:gd name="T71" fmla="*/ 100 h 136"/>
                <a:gd name="T72" fmla="*/ 40 w 200"/>
                <a:gd name="T73" fmla="*/ 100 h 136"/>
                <a:gd name="T74" fmla="*/ 40 w 200"/>
                <a:gd name="T75" fmla="*/ 88 h 136"/>
                <a:gd name="T76" fmla="*/ 12 w 200"/>
                <a:gd name="T77" fmla="*/ 88 h 136"/>
                <a:gd name="T78" fmla="*/ 12 w 200"/>
                <a:gd name="T79" fmla="*/ 10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00" h="136">
                  <a:moveTo>
                    <a:pt x="199" y="32"/>
                  </a:moveTo>
                  <a:cubicBezTo>
                    <a:pt x="199" y="31"/>
                    <a:pt x="199" y="31"/>
                    <a:pt x="199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91" y="0"/>
                    <a:pt x="199" y="8"/>
                    <a:pt x="199" y="18"/>
                  </a:cubicBezTo>
                  <a:cubicBezTo>
                    <a:pt x="199" y="32"/>
                    <a:pt x="199" y="32"/>
                    <a:pt x="199" y="32"/>
                  </a:cubicBezTo>
                  <a:close/>
                  <a:moveTo>
                    <a:pt x="200" y="64"/>
                  </a:moveTo>
                  <a:cubicBezTo>
                    <a:pt x="200" y="119"/>
                    <a:pt x="200" y="119"/>
                    <a:pt x="200" y="119"/>
                  </a:cubicBezTo>
                  <a:cubicBezTo>
                    <a:pt x="200" y="129"/>
                    <a:pt x="191" y="136"/>
                    <a:pt x="181" y="136"/>
                  </a:cubicBezTo>
                  <a:cubicBezTo>
                    <a:pt x="18" y="136"/>
                    <a:pt x="18" y="136"/>
                    <a:pt x="18" y="136"/>
                  </a:cubicBezTo>
                  <a:cubicBezTo>
                    <a:pt x="8" y="136"/>
                    <a:pt x="0" y="129"/>
                    <a:pt x="0" y="119"/>
                  </a:cubicBezTo>
                  <a:cubicBezTo>
                    <a:pt x="0" y="64"/>
                    <a:pt x="0" y="64"/>
                    <a:pt x="0" y="64"/>
                  </a:cubicBezTo>
                  <a:lnTo>
                    <a:pt x="200" y="64"/>
                  </a:lnTo>
                  <a:close/>
                  <a:moveTo>
                    <a:pt x="76" y="88"/>
                  </a:moveTo>
                  <a:cubicBezTo>
                    <a:pt x="48" y="88"/>
                    <a:pt x="48" y="88"/>
                    <a:pt x="48" y="88"/>
                  </a:cubicBezTo>
                  <a:cubicBezTo>
                    <a:pt x="48" y="100"/>
                    <a:pt x="48" y="100"/>
                    <a:pt x="48" y="100"/>
                  </a:cubicBezTo>
                  <a:cubicBezTo>
                    <a:pt x="76" y="100"/>
                    <a:pt x="76" y="100"/>
                    <a:pt x="76" y="100"/>
                  </a:cubicBezTo>
                  <a:lnTo>
                    <a:pt x="76" y="88"/>
                  </a:lnTo>
                  <a:close/>
                  <a:moveTo>
                    <a:pt x="112" y="88"/>
                  </a:moveTo>
                  <a:cubicBezTo>
                    <a:pt x="88" y="88"/>
                    <a:pt x="88" y="88"/>
                    <a:pt x="88" y="88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112" y="100"/>
                    <a:pt x="112" y="100"/>
                    <a:pt x="112" y="100"/>
                  </a:cubicBezTo>
                  <a:lnTo>
                    <a:pt x="112" y="88"/>
                  </a:lnTo>
                  <a:close/>
                  <a:moveTo>
                    <a:pt x="152" y="88"/>
                  </a:moveTo>
                  <a:cubicBezTo>
                    <a:pt x="120" y="88"/>
                    <a:pt x="120" y="88"/>
                    <a:pt x="120" y="88"/>
                  </a:cubicBezTo>
                  <a:cubicBezTo>
                    <a:pt x="120" y="100"/>
                    <a:pt x="120" y="100"/>
                    <a:pt x="120" y="100"/>
                  </a:cubicBezTo>
                  <a:cubicBezTo>
                    <a:pt x="152" y="100"/>
                    <a:pt x="152" y="100"/>
                    <a:pt x="152" y="100"/>
                  </a:cubicBezTo>
                  <a:lnTo>
                    <a:pt x="152" y="88"/>
                  </a:lnTo>
                  <a:close/>
                  <a:moveTo>
                    <a:pt x="12" y="119"/>
                  </a:moveTo>
                  <a:cubicBezTo>
                    <a:pt x="152" y="119"/>
                    <a:pt x="152" y="119"/>
                    <a:pt x="152" y="119"/>
                  </a:cubicBezTo>
                  <a:cubicBezTo>
                    <a:pt x="152" y="108"/>
                    <a:pt x="152" y="108"/>
                    <a:pt x="152" y="108"/>
                  </a:cubicBezTo>
                  <a:cubicBezTo>
                    <a:pt x="12" y="108"/>
                    <a:pt x="12" y="108"/>
                    <a:pt x="12" y="108"/>
                  </a:cubicBezTo>
                  <a:lnTo>
                    <a:pt x="12" y="119"/>
                  </a:lnTo>
                  <a:close/>
                  <a:moveTo>
                    <a:pt x="12" y="100"/>
                  </a:moveTo>
                  <a:cubicBezTo>
                    <a:pt x="40" y="100"/>
                    <a:pt x="40" y="100"/>
                    <a:pt x="40" y="100"/>
                  </a:cubicBezTo>
                  <a:cubicBezTo>
                    <a:pt x="40" y="88"/>
                    <a:pt x="40" y="88"/>
                    <a:pt x="40" y="88"/>
                  </a:cubicBezTo>
                  <a:cubicBezTo>
                    <a:pt x="12" y="88"/>
                    <a:pt x="12" y="88"/>
                    <a:pt x="12" y="88"/>
                  </a:cubicBezTo>
                  <a:lnTo>
                    <a:pt x="12" y="10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Freeform 38"/>
            <p:cNvSpPr>
              <a:spLocks/>
            </p:cNvSpPr>
            <p:nvPr userDrawn="1"/>
          </p:nvSpPr>
          <p:spPr bwMode="auto">
            <a:xfrm rot="3939485">
              <a:off x="11571694" y="3722442"/>
              <a:ext cx="519722" cy="715187"/>
            </a:xfrm>
            <a:custGeom>
              <a:avLst/>
              <a:gdLst>
                <a:gd name="T0" fmla="*/ 93 w 145"/>
                <a:gd name="T1" fmla="*/ 114 h 199"/>
                <a:gd name="T2" fmla="*/ 145 w 145"/>
                <a:gd name="T3" fmla="*/ 106 h 199"/>
                <a:gd name="T4" fmla="*/ 0 w 145"/>
                <a:gd name="T5" fmla="*/ 0 h 199"/>
                <a:gd name="T6" fmla="*/ 43 w 145"/>
                <a:gd name="T7" fmla="*/ 175 h 199"/>
                <a:gd name="T8" fmla="*/ 46 w 145"/>
                <a:gd name="T9" fmla="*/ 169 h 199"/>
                <a:gd name="T10" fmla="*/ 70 w 145"/>
                <a:gd name="T11" fmla="*/ 129 h 199"/>
                <a:gd name="T12" fmla="*/ 113 w 145"/>
                <a:gd name="T13" fmla="*/ 192 h 199"/>
                <a:gd name="T14" fmla="*/ 128 w 145"/>
                <a:gd name="T15" fmla="*/ 197 h 199"/>
                <a:gd name="T16" fmla="*/ 133 w 145"/>
                <a:gd name="T17" fmla="*/ 195 h 199"/>
                <a:gd name="T18" fmla="*/ 138 w 145"/>
                <a:gd name="T19" fmla="*/ 180 h 199"/>
                <a:gd name="T20" fmla="*/ 136 w 145"/>
                <a:gd name="T21" fmla="*/ 176 h 199"/>
                <a:gd name="T22" fmla="*/ 93 w 145"/>
                <a:gd name="T23" fmla="*/ 114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5" h="199">
                  <a:moveTo>
                    <a:pt x="93" y="114"/>
                  </a:moveTo>
                  <a:cubicBezTo>
                    <a:pt x="145" y="106"/>
                    <a:pt x="145" y="106"/>
                    <a:pt x="145" y="10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3" y="175"/>
                    <a:pt x="43" y="175"/>
                    <a:pt x="43" y="175"/>
                  </a:cubicBezTo>
                  <a:cubicBezTo>
                    <a:pt x="46" y="169"/>
                    <a:pt x="46" y="169"/>
                    <a:pt x="46" y="169"/>
                  </a:cubicBezTo>
                  <a:cubicBezTo>
                    <a:pt x="70" y="129"/>
                    <a:pt x="70" y="129"/>
                    <a:pt x="70" y="129"/>
                  </a:cubicBezTo>
                  <a:cubicBezTo>
                    <a:pt x="113" y="192"/>
                    <a:pt x="113" y="192"/>
                    <a:pt x="113" y="192"/>
                  </a:cubicBezTo>
                  <a:cubicBezTo>
                    <a:pt x="117" y="197"/>
                    <a:pt x="123" y="199"/>
                    <a:pt x="128" y="197"/>
                  </a:cubicBezTo>
                  <a:cubicBezTo>
                    <a:pt x="130" y="197"/>
                    <a:pt x="131" y="196"/>
                    <a:pt x="133" y="195"/>
                  </a:cubicBezTo>
                  <a:cubicBezTo>
                    <a:pt x="137" y="192"/>
                    <a:pt x="139" y="186"/>
                    <a:pt x="138" y="180"/>
                  </a:cubicBezTo>
                  <a:cubicBezTo>
                    <a:pt x="138" y="179"/>
                    <a:pt x="137" y="177"/>
                    <a:pt x="136" y="176"/>
                  </a:cubicBezTo>
                  <a:lnTo>
                    <a:pt x="93" y="11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Freeform 41"/>
            <p:cNvSpPr>
              <a:spLocks noEditPoints="1"/>
            </p:cNvSpPr>
            <p:nvPr userDrawn="1"/>
          </p:nvSpPr>
          <p:spPr bwMode="auto">
            <a:xfrm rot="17800658">
              <a:off x="11724024" y="5304765"/>
              <a:ext cx="660639" cy="718218"/>
            </a:xfrm>
            <a:custGeom>
              <a:avLst/>
              <a:gdLst>
                <a:gd name="T0" fmla="*/ 132 w 184"/>
                <a:gd name="T1" fmla="*/ 44 h 200"/>
                <a:gd name="T2" fmla="*/ 52 w 184"/>
                <a:gd name="T3" fmla="*/ 44 h 200"/>
                <a:gd name="T4" fmla="*/ 52 w 184"/>
                <a:gd name="T5" fmla="*/ 25 h 200"/>
                <a:gd name="T6" fmla="*/ 132 w 184"/>
                <a:gd name="T7" fmla="*/ 25 h 200"/>
                <a:gd name="T8" fmla="*/ 132 w 184"/>
                <a:gd name="T9" fmla="*/ 44 h 200"/>
                <a:gd name="T10" fmla="*/ 52 w 184"/>
                <a:gd name="T11" fmla="*/ 0 h 200"/>
                <a:gd name="T12" fmla="*/ 132 w 184"/>
                <a:gd name="T13" fmla="*/ 0 h 200"/>
                <a:gd name="T14" fmla="*/ 132 w 184"/>
                <a:gd name="T15" fmla="*/ 16 h 200"/>
                <a:gd name="T16" fmla="*/ 52 w 184"/>
                <a:gd name="T17" fmla="*/ 16 h 200"/>
                <a:gd name="T18" fmla="*/ 52 w 184"/>
                <a:gd name="T19" fmla="*/ 0 h 200"/>
                <a:gd name="T20" fmla="*/ 52 w 184"/>
                <a:gd name="T21" fmla="*/ 52 h 200"/>
                <a:gd name="T22" fmla="*/ 132 w 184"/>
                <a:gd name="T23" fmla="*/ 52 h 200"/>
                <a:gd name="T24" fmla="*/ 132 w 184"/>
                <a:gd name="T25" fmla="*/ 85 h 200"/>
                <a:gd name="T26" fmla="*/ 184 w 184"/>
                <a:gd name="T27" fmla="*/ 85 h 200"/>
                <a:gd name="T28" fmla="*/ 92 w 184"/>
                <a:gd name="T29" fmla="*/ 162 h 200"/>
                <a:gd name="T30" fmla="*/ 0 w 184"/>
                <a:gd name="T31" fmla="*/ 85 h 200"/>
                <a:gd name="T32" fmla="*/ 52 w 184"/>
                <a:gd name="T33" fmla="*/ 85 h 200"/>
                <a:gd name="T34" fmla="*/ 52 w 184"/>
                <a:gd name="T35" fmla="*/ 52 h 200"/>
                <a:gd name="T36" fmla="*/ 9 w 184"/>
                <a:gd name="T37" fmla="*/ 168 h 200"/>
                <a:gd name="T38" fmla="*/ 174 w 184"/>
                <a:gd name="T39" fmla="*/ 168 h 200"/>
                <a:gd name="T40" fmla="*/ 183 w 184"/>
                <a:gd name="T41" fmla="*/ 177 h 200"/>
                <a:gd name="T42" fmla="*/ 183 w 184"/>
                <a:gd name="T43" fmla="*/ 191 h 200"/>
                <a:gd name="T44" fmla="*/ 174 w 184"/>
                <a:gd name="T45" fmla="*/ 200 h 200"/>
                <a:gd name="T46" fmla="*/ 9 w 184"/>
                <a:gd name="T47" fmla="*/ 200 h 200"/>
                <a:gd name="T48" fmla="*/ 0 w 184"/>
                <a:gd name="T49" fmla="*/ 191 h 200"/>
                <a:gd name="T50" fmla="*/ 0 w 184"/>
                <a:gd name="T51" fmla="*/ 177 h 200"/>
                <a:gd name="T52" fmla="*/ 9 w 184"/>
                <a:gd name="T53" fmla="*/ 168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4" h="200">
                  <a:moveTo>
                    <a:pt x="132" y="44"/>
                  </a:moveTo>
                  <a:cubicBezTo>
                    <a:pt x="52" y="44"/>
                    <a:pt x="52" y="44"/>
                    <a:pt x="52" y="44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132" y="25"/>
                    <a:pt x="132" y="25"/>
                    <a:pt x="132" y="25"/>
                  </a:cubicBezTo>
                  <a:lnTo>
                    <a:pt x="132" y="44"/>
                  </a:lnTo>
                  <a:close/>
                  <a:moveTo>
                    <a:pt x="52" y="0"/>
                  </a:moveTo>
                  <a:cubicBezTo>
                    <a:pt x="132" y="0"/>
                    <a:pt x="132" y="0"/>
                    <a:pt x="132" y="0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52" y="16"/>
                    <a:pt x="52" y="16"/>
                    <a:pt x="52" y="16"/>
                  </a:cubicBezTo>
                  <a:lnTo>
                    <a:pt x="52" y="0"/>
                  </a:lnTo>
                  <a:close/>
                  <a:moveTo>
                    <a:pt x="52" y="52"/>
                  </a:moveTo>
                  <a:cubicBezTo>
                    <a:pt x="132" y="52"/>
                    <a:pt x="132" y="52"/>
                    <a:pt x="132" y="52"/>
                  </a:cubicBezTo>
                  <a:cubicBezTo>
                    <a:pt x="132" y="85"/>
                    <a:pt x="132" y="85"/>
                    <a:pt x="132" y="85"/>
                  </a:cubicBezTo>
                  <a:cubicBezTo>
                    <a:pt x="184" y="85"/>
                    <a:pt x="184" y="85"/>
                    <a:pt x="184" y="85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52" y="85"/>
                    <a:pt x="52" y="85"/>
                    <a:pt x="52" y="85"/>
                  </a:cubicBezTo>
                  <a:lnTo>
                    <a:pt x="52" y="52"/>
                  </a:lnTo>
                  <a:close/>
                  <a:moveTo>
                    <a:pt x="9" y="168"/>
                  </a:moveTo>
                  <a:cubicBezTo>
                    <a:pt x="174" y="168"/>
                    <a:pt x="174" y="168"/>
                    <a:pt x="174" y="168"/>
                  </a:cubicBezTo>
                  <a:cubicBezTo>
                    <a:pt x="179" y="168"/>
                    <a:pt x="183" y="172"/>
                    <a:pt x="183" y="177"/>
                  </a:cubicBezTo>
                  <a:cubicBezTo>
                    <a:pt x="183" y="191"/>
                    <a:pt x="183" y="191"/>
                    <a:pt x="183" y="191"/>
                  </a:cubicBezTo>
                  <a:cubicBezTo>
                    <a:pt x="183" y="196"/>
                    <a:pt x="179" y="200"/>
                    <a:pt x="174" y="200"/>
                  </a:cubicBezTo>
                  <a:cubicBezTo>
                    <a:pt x="9" y="200"/>
                    <a:pt x="9" y="200"/>
                    <a:pt x="9" y="200"/>
                  </a:cubicBezTo>
                  <a:cubicBezTo>
                    <a:pt x="4" y="200"/>
                    <a:pt x="0" y="196"/>
                    <a:pt x="0" y="191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72"/>
                    <a:pt x="4" y="168"/>
                    <a:pt x="9" y="16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" name="Freeform 43"/>
            <p:cNvSpPr>
              <a:spLocks/>
            </p:cNvSpPr>
            <p:nvPr userDrawn="1"/>
          </p:nvSpPr>
          <p:spPr bwMode="auto">
            <a:xfrm rot="16200000">
              <a:off x="8627213" y="6117853"/>
              <a:ext cx="716702" cy="657609"/>
            </a:xfrm>
            <a:custGeom>
              <a:avLst/>
              <a:gdLst>
                <a:gd name="T0" fmla="*/ 253 w 473"/>
                <a:gd name="T1" fmla="*/ 0 h 434"/>
                <a:gd name="T2" fmla="*/ 0 w 473"/>
                <a:gd name="T3" fmla="*/ 218 h 434"/>
                <a:gd name="T4" fmla="*/ 253 w 473"/>
                <a:gd name="T5" fmla="*/ 434 h 434"/>
                <a:gd name="T6" fmla="*/ 253 w 473"/>
                <a:gd name="T7" fmla="*/ 303 h 434"/>
                <a:gd name="T8" fmla="*/ 473 w 473"/>
                <a:gd name="T9" fmla="*/ 303 h 434"/>
                <a:gd name="T10" fmla="*/ 473 w 473"/>
                <a:gd name="T11" fmla="*/ 133 h 434"/>
                <a:gd name="T12" fmla="*/ 253 w 473"/>
                <a:gd name="T13" fmla="*/ 133 h 434"/>
                <a:gd name="T14" fmla="*/ 253 w 473"/>
                <a:gd name="T15" fmla="*/ 0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3" h="434">
                  <a:moveTo>
                    <a:pt x="253" y="0"/>
                  </a:moveTo>
                  <a:lnTo>
                    <a:pt x="0" y="218"/>
                  </a:lnTo>
                  <a:lnTo>
                    <a:pt x="253" y="434"/>
                  </a:lnTo>
                  <a:lnTo>
                    <a:pt x="253" y="303"/>
                  </a:lnTo>
                  <a:lnTo>
                    <a:pt x="473" y="303"/>
                  </a:lnTo>
                  <a:lnTo>
                    <a:pt x="473" y="133"/>
                  </a:lnTo>
                  <a:lnTo>
                    <a:pt x="253" y="133"/>
                  </a:lnTo>
                  <a:lnTo>
                    <a:pt x="25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" name="Freeform 47"/>
            <p:cNvSpPr>
              <a:spLocks noEditPoints="1"/>
            </p:cNvSpPr>
            <p:nvPr userDrawn="1"/>
          </p:nvSpPr>
          <p:spPr bwMode="auto">
            <a:xfrm rot="2664902">
              <a:off x="11228763" y="4619382"/>
              <a:ext cx="713672" cy="692459"/>
            </a:xfrm>
            <a:custGeom>
              <a:avLst/>
              <a:gdLst>
                <a:gd name="T0" fmla="*/ 471 w 471"/>
                <a:gd name="T1" fmla="*/ 334 h 457"/>
                <a:gd name="T2" fmla="*/ 433 w 471"/>
                <a:gd name="T3" fmla="*/ 407 h 457"/>
                <a:gd name="T4" fmla="*/ 294 w 471"/>
                <a:gd name="T5" fmla="*/ 407 h 457"/>
                <a:gd name="T6" fmla="*/ 294 w 471"/>
                <a:gd name="T7" fmla="*/ 350 h 457"/>
                <a:gd name="T8" fmla="*/ 405 w 471"/>
                <a:gd name="T9" fmla="*/ 350 h 457"/>
                <a:gd name="T10" fmla="*/ 358 w 471"/>
                <a:gd name="T11" fmla="*/ 270 h 457"/>
                <a:gd name="T12" fmla="*/ 320 w 471"/>
                <a:gd name="T13" fmla="*/ 291 h 457"/>
                <a:gd name="T14" fmla="*/ 322 w 471"/>
                <a:gd name="T15" fmla="*/ 144 h 457"/>
                <a:gd name="T16" fmla="*/ 455 w 471"/>
                <a:gd name="T17" fmla="*/ 211 h 457"/>
                <a:gd name="T18" fmla="*/ 414 w 471"/>
                <a:gd name="T19" fmla="*/ 234 h 457"/>
                <a:gd name="T20" fmla="*/ 471 w 471"/>
                <a:gd name="T21" fmla="*/ 334 h 457"/>
                <a:gd name="T22" fmla="*/ 237 w 471"/>
                <a:gd name="T23" fmla="*/ 52 h 457"/>
                <a:gd name="T24" fmla="*/ 204 w 471"/>
                <a:gd name="T25" fmla="*/ 111 h 457"/>
                <a:gd name="T26" fmla="*/ 242 w 471"/>
                <a:gd name="T27" fmla="*/ 135 h 457"/>
                <a:gd name="T28" fmla="*/ 104 w 471"/>
                <a:gd name="T29" fmla="*/ 196 h 457"/>
                <a:gd name="T30" fmla="*/ 107 w 471"/>
                <a:gd name="T31" fmla="*/ 49 h 457"/>
                <a:gd name="T32" fmla="*/ 147 w 471"/>
                <a:gd name="T33" fmla="*/ 75 h 457"/>
                <a:gd name="T34" fmla="*/ 187 w 471"/>
                <a:gd name="T35" fmla="*/ 0 h 457"/>
                <a:gd name="T36" fmla="*/ 284 w 471"/>
                <a:gd name="T37" fmla="*/ 0 h 457"/>
                <a:gd name="T38" fmla="*/ 339 w 471"/>
                <a:gd name="T39" fmla="*/ 102 h 457"/>
                <a:gd name="T40" fmla="*/ 284 w 471"/>
                <a:gd name="T41" fmla="*/ 137 h 457"/>
                <a:gd name="T42" fmla="*/ 237 w 471"/>
                <a:gd name="T43" fmla="*/ 52 h 457"/>
                <a:gd name="T44" fmla="*/ 66 w 471"/>
                <a:gd name="T45" fmla="*/ 350 h 457"/>
                <a:gd name="T46" fmla="*/ 142 w 471"/>
                <a:gd name="T47" fmla="*/ 350 h 457"/>
                <a:gd name="T48" fmla="*/ 142 w 471"/>
                <a:gd name="T49" fmla="*/ 301 h 457"/>
                <a:gd name="T50" fmla="*/ 270 w 471"/>
                <a:gd name="T51" fmla="*/ 379 h 457"/>
                <a:gd name="T52" fmla="*/ 142 w 471"/>
                <a:gd name="T53" fmla="*/ 457 h 457"/>
                <a:gd name="T54" fmla="*/ 142 w 471"/>
                <a:gd name="T55" fmla="*/ 407 h 457"/>
                <a:gd name="T56" fmla="*/ 38 w 471"/>
                <a:gd name="T57" fmla="*/ 407 h 457"/>
                <a:gd name="T58" fmla="*/ 0 w 471"/>
                <a:gd name="T59" fmla="*/ 334 h 457"/>
                <a:gd name="T60" fmla="*/ 74 w 471"/>
                <a:gd name="T61" fmla="*/ 206 h 457"/>
                <a:gd name="T62" fmla="*/ 128 w 471"/>
                <a:gd name="T63" fmla="*/ 241 h 457"/>
                <a:gd name="T64" fmla="*/ 66 w 471"/>
                <a:gd name="T65" fmla="*/ 35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71" h="457">
                  <a:moveTo>
                    <a:pt x="471" y="334"/>
                  </a:moveTo>
                  <a:lnTo>
                    <a:pt x="433" y="407"/>
                  </a:lnTo>
                  <a:lnTo>
                    <a:pt x="294" y="407"/>
                  </a:lnTo>
                  <a:lnTo>
                    <a:pt x="294" y="350"/>
                  </a:lnTo>
                  <a:lnTo>
                    <a:pt x="405" y="350"/>
                  </a:lnTo>
                  <a:lnTo>
                    <a:pt x="358" y="270"/>
                  </a:lnTo>
                  <a:lnTo>
                    <a:pt x="320" y="291"/>
                  </a:lnTo>
                  <a:lnTo>
                    <a:pt x="322" y="144"/>
                  </a:lnTo>
                  <a:lnTo>
                    <a:pt x="455" y="211"/>
                  </a:lnTo>
                  <a:lnTo>
                    <a:pt x="414" y="234"/>
                  </a:lnTo>
                  <a:lnTo>
                    <a:pt x="471" y="334"/>
                  </a:lnTo>
                  <a:close/>
                  <a:moveTo>
                    <a:pt x="237" y="52"/>
                  </a:moveTo>
                  <a:lnTo>
                    <a:pt x="204" y="111"/>
                  </a:lnTo>
                  <a:lnTo>
                    <a:pt x="242" y="135"/>
                  </a:lnTo>
                  <a:lnTo>
                    <a:pt x="104" y="196"/>
                  </a:lnTo>
                  <a:lnTo>
                    <a:pt x="107" y="49"/>
                  </a:lnTo>
                  <a:lnTo>
                    <a:pt x="147" y="75"/>
                  </a:lnTo>
                  <a:lnTo>
                    <a:pt x="187" y="0"/>
                  </a:lnTo>
                  <a:lnTo>
                    <a:pt x="284" y="0"/>
                  </a:lnTo>
                  <a:lnTo>
                    <a:pt x="339" y="102"/>
                  </a:lnTo>
                  <a:lnTo>
                    <a:pt x="284" y="137"/>
                  </a:lnTo>
                  <a:lnTo>
                    <a:pt x="237" y="52"/>
                  </a:lnTo>
                  <a:close/>
                  <a:moveTo>
                    <a:pt x="66" y="350"/>
                  </a:moveTo>
                  <a:lnTo>
                    <a:pt x="142" y="350"/>
                  </a:lnTo>
                  <a:lnTo>
                    <a:pt x="142" y="301"/>
                  </a:lnTo>
                  <a:lnTo>
                    <a:pt x="270" y="379"/>
                  </a:lnTo>
                  <a:lnTo>
                    <a:pt x="142" y="457"/>
                  </a:lnTo>
                  <a:lnTo>
                    <a:pt x="142" y="407"/>
                  </a:lnTo>
                  <a:lnTo>
                    <a:pt x="38" y="407"/>
                  </a:lnTo>
                  <a:lnTo>
                    <a:pt x="0" y="334"/>
                  </a:lnTo>
                  <a:lnTo>
                    <a:pt x="74" y="206"/>
                  </a:lnTo>
                  <a:lnTo>
                    <a:pt x="128" y="241"/>
                  </a:lnTo>
                  <a:lnTo>
                    <a:pt x="66" y="35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" name="Freeform 50"/>
            <p:cNvSpPr>
              <a:spLocks noEditPoints="1"/>
            </p:cNvSpPr>
            <p:nvPr userDrawn="1"/>
          </p:nvSpPr>
          <p:spPr bwMode="auto">
            <a:xfrm rot="20528202">
              <a:off x="9494459" y="6444435"/>
              <a:ext cx="444387" cy="442500"/>
            </a:xfrm>
            <a:custGeom>
              <a:avLst/>
              <a:gdLst>
                <a:gd name="T0" fmla="*/ 100 w 199"/>
                <a:gd name="T1" fmla="*/ 198 h 198"/>
                <a:gd name="T2" fmla="*/ 199 w 199"/>
                <a:gd name="T3" fmla="*/ 99 h 198"/>
                <a:gd name="T4" fmla="*/ 100 w 199"/>
                <a:gd name="T5" fmla="*/ 0 h 198"/>
                <a:gd name="T6" fmla="*/ 0 w 199"/>
                <a:gd name="T7" fmla="*/ 99 h 198"/>
                <a:gd name="T8" fmla="*/ 100 w 199"/>
                <a:gd name="T9" fmla="*/ 198 h 198"/>
                <a:gd name="T10" fmla="*/ 120 w 199"/>
                <a:gd name="T11" fmla="*/ 53 h 198"/>
                <a:gd name="T12" fmla="*/ 120 w 199"/>
                <a:gd name="T13" fmla="*/ 150 h 198"/>
                <a:gd name="T14" fmla="*/ 54 w 199"/>
                <a:gd name="T15" fmla="*/ 100 h 198"/>
                <a:gd name="T16" fmla="*/ 120 w 199"/>
                <a:gd name="T17" fmla="*/ 53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198">
                  <a:moveTo>
                    <a:pt x="100" y="198"/>
                  </a:moveTo>
                  <a:cubicBezTo>
                    <a:pt x="154" y="198"/>
                    <a:pt x="199" y="153"/>
                    <a:pt x="199" y="99"/>
                  </a:cubicBezTo>
                  <a:cubicBezTo>
                    <a:pt x="199" y="44"/>
                    <a:pt x="154" y="0"/>
                    <a:pt x="100" y="0"/>
                  </a:cubicBezTo>
                  <a:cubicBezTo>
                    <a:pt x="45" y="0"/>
                    <a:pt x="0" y="44"/>
                    <a:pt x="0" y="99"/>
                  </a:cubicBezTo>
                  <a:cubicBezTo>
                    <a:pt x="0" y="153"/>
                    <a:pt x="45" y="198"/>
                    <a:pt x="100" y="198"/>
                  </a:cubicBezTo>
                  <a:close/>
                  <a:moveTo>
                    <a:pt x="120" y="53"/>
                  </a:moveTo>
                  <a:cubicBezTo>
                    <a:pt x="120" y="150"/>
                    <a:pt x="120" y="150"/>
                    <a:pt x="120" y="150"/>
                  </a:cubicBezTo>
                  <a:cubicBezTo>
                    <a:pt x="54" y="100"/>
                    <a:pt x="54" y="100"/>
                    <a:pt x="54" y="100"/>
                  </a:cubicBezTo>
                  <a:lnTo>
                    <a:pt x="120" y="5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" name="Freeform 56"/>
            <p:cNvSpPr>
              <a:spLocks/>
            </p:cNvSpPr>
            <p:nvPr userDrawn="1"/>
          </p:nvSpPr>
          <p:spPr bwMode="auto">
            <a:xfrm rot="14194088">
              <a:off x="10850353" y="6202697"/>
              <a:ext cx="719733" cy="707612"/>
            </a:xfrm>
            <a:custGeom>
              <a:avLst/>
              <a:gdLst>
                <a:gd name="T0" fmla="*/ 234 w 475"/>
                <a:gd name="T1" fmla="*/ 0 h 467"/>
                <a:gd name="T2" fmla="*/ 78 w 475"/>
                <a:gd name="T3" fmla="*/ 157 h 467"/>
                <a:gd name="T4" fmla="*/ 78 w 475"/>
                <a:gd name="T5" fmla="*/ 157 h 467"/>
                <a:gd name="T6" fmla="*/ 0 w 475"/>
                <a:gd name="T7" fmla="*/ 235 h 467"/>
                <a:gd name="T8" fmla="*/ 0 w 475"/>
                <a:gd name="T9" fmla="*/ 235 h 467"/>
                <a:gd name="T10" fmla="*/ 0 w 475"/>
                <a:gd name="T11" fmla="*/ 235 h 467"/>
                <a:gd name="T12" fmla="*/ 78 w 475"/>
                <a:gd name="T13" fmla="*/ 311 h 467"/>
                <a:gd name="T14" fmla="*/ 78 w 475"/>
                <a:gd name="T15" fmla="*/ 311 h 467"/>
                <a:gd name="T16" fmla="*/ 234 w 475"/>
                <a:gd name="T17" fmla="*/ 467 h 467"/>
                <a:gd name="T18" fmla="*/ 312 w 475"/>
                <a:gd name="T19" fmla="*/ 389 h 467"/>
                <a:gd name="T20" fmla="*/ 210 w 475"/>
                <a:gd name="T21" fmla="*/ 290 h 467"/>
                <a:gd name="T22" fmla="*/ 475 w 475"/>
                <a:gd name="T23" fmla="*/ 290 h 467"/>
                <a:gd name="T24" fmla="*/ 475 w 475"/>
                <a:gd name="T25" fmla="*/ 185 h 467"/>
                <a:gd name="T26" fmla="*/ 210 w 475"/>
                <a:gd name="T27" fmla="*/ 185 h 467"/>
                <a:gd name="T28" fmla="*/ 312 w 475"/>
                <a:gd name="T29" fmla="*/ 79 h 467"/>
                <a:gd name="T30" fmla="*/ 234 w 475"/>
                <a:gd name="T31" fmla="*/ 0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5" h="467">
                  <a:moveTo>
                    <a:pt x="234" y="0"/>
                  </a:moveTo>
                  <a:lnTo>
                    <a:pt x="78" y="157"/>
                  </a:lnTo>
                  <a:lnTo>
                    <a:pt x="78" y="157"/>
                  </a:lnTo>
                  <a:lnTo>
                    <a:pt x="0" y="235"/>
                  </a:lnTo>
                  <a:lnTo>
                    <a:pt x="0" y="235"/>
                  </a:lnTo>
                  <a:lnTo>
                    <a:pt x="0" y="235"/>
                  </a:lnTo>
                  <a:lnTo>
                    <a:pt x="78" y="311"/>
                  </a:lnTo>
                  <a:lnTo>
                    <a:pt x="78" y="311"/>
                  </a:lnTo>
                  <a:lnTo>
                    <a:pt x="234" y="467"/>
                  </a:lnTo>
                  <a:lnTo>
                    <a:pt x="312" y="389"/>
                  </a:lnTo>
                  <a:lnTo>
                    <a:pt x="210" y="290"/>
                  </a:lnTo>
                  <a:lnTo>
                    <a:pt x="475" y="290"/>
                  </a:lnTo>
                  <a:lnTo>
                    <a:pt x="475" y="185"/>
                  </a:lnTo>
                  <a:lnTo>
                    <a:pt x="210" y="185"/>
                  </a:lnTo>
                  <a:lnTo>
                    <a:pt x="312" y="79"/>
                  </a:lnTo>
                  <a:lnTo>
                    <a:pt x="23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" name="Freeform 60"/>
            <p:cNvSpPr>
              <a:spLocks noEditPoints="1"/>
            </p:cNvSpPr>
            <p:nvPr userDrawn="1"/>
          </p:nvSpPr>
          <p:spPr bwMode="auto">
            <a:xfrm>
              <a:off x="11922108" y="2942144"/>
              <a:ext cx="557793" cy="588850"/>
            </a:xfrm>
            <a:custGeom>
              <a:avLst/>
              <a:gdLst>
                <a:gd name="T0" fmla="*/ 239 w 449"/>
                <a:gd name="T1" fmla="*/ 190 h 474"/>
                <a:gd name="T2" fmla="*/ 286 w 449"/>
                <a:gd name="T3" fmla="*/ 237 h 474"/>
                <a:gd name="T4" fmla="*/ 49 w 449"/>
                <a:gd name="T5" fmla="*/ 474 h 474"/>
                <a:gd name="T6" fmla="*/ 0 w 449"/>
                <a:gd name="T7" fmla="*/ 427 h 474"/>
                <a:gd name="T8" fmla="*/ 191 w 449"/>
                <a:gd name="T9" fmla="*/ 237 h 474"/>
                <a:gd name="T10" fmla="*/ 0 w 449"/>
                <a:gd name="T11" fmla="*/ 47 h 474"/>
                <a:gd name="T12" fmla="*/ 47 w 449"/>
                <a:gd name="T13" fmla="*/ 0 h 474"/>
                <a:gd name="T14" fmla="*/ 239 w 449"/>
                <a:gd name="T15" fmla="*/ 190 h 474"/>
                <a:gd name="T16" fmla="*/ 239 w 449"/>
                <a:gd name="T17" fmla="*/ 190 h 474"/>
                <a:gd name="T18" fmla="*/ 355 w 449"/>
                <a:gd name="T19" fmla="*/ 237 h 474"/>
                <a:gd name="T20" fmla="*/ 165 w 449"/>
                <a:gd name="T21" fmla="*/ 47 h 474"/>
                <a:gd name="T22" fmla="*/ 213 w 449"/>
                <a:gd name="T23" fmla="*/ 0 h 474"/>
                <a:gd name="T24" fmla="*/ 402 w 449"/>
                <a:gd name="T25" fmla="*/ 190 h 474"/>
                <a:gd name="T26" fmla="*/ 402 w 449"/>
                <a:gd name="T27" fmla="*/ 190 h 474"/>
                <a:gd name="T28" fmla="*/ 449 w 449"/>
                <a:gd name="T29" fmla="*/ 237 h 474"/>
                <a:gd name="T30" fmla="*/ 213 w 449"/>
                <a:gd name="T31" fmla="*/ 474 h 474"/>
                <a:gd name="T32" fmla="*/ 165 w 449"/>
                <a:gd name="T33" fmla="*/ 427 h 474"/>
                <a:gd name="T34" fmla="*/ 355 w 449"/>
                <a:gd name="T35" fmla="*/ 237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49" h="474">
                  <a:moveTo>
                    <a:pt x="239" y="190"/>
                  </a:moveTo>
                  <a:lnTo>
                    <a:pt x="286" y="237"/>
                  </a:lnTo>
                  <a:lnTo>
                    <a:pt x="49" y="474"/>
                  </a:lnTo>
                  <a:lnTo>
                    <a:pt x="0" y="427"/>
                  </a:lnTo>
                  <a:lnTo>
                    <a:pt x="191" y="237"/>
                  </a:lnTo>
                  <a:lnTo>
                    <a:pt x="0" y="47"/>
                  </a:lnTo>
                  <a:lnTo>
                    <a:pt x="47" y="0"/>
                  </a:lnTo>
                  <a:lnTo>
                    <a:pt x="239" y="190"/>
                  </a:lnTo>
                  <a:lnTo>
                    <a:pt x="239" y="190"/>
                  </a:lnTo>
                  <a:close/>
                  <a:moveTo>
                    <a:pt x="355" y="237"/>
                  </a:moveTo>
                  <a:lnTo>
                    <a:pt x="165" y="47"/>
                  </a:lnTo>
                  <a:lnTo>
                    <a:pt x="213" y="0"/>
                  </a:lnTo>
                  <a:lnTo>
                    <a:pt x="402" y="190"/>
                  </a:lnTo>
                  <a:lnTo>
                    <a:pt x="402" y="190"/>
                  </a:lnTo>
                  <a:lnTo>
                    <a:pt x="449" y="237"/>
                  </a:lnTo>
                  <a:lnTo>
                    <a:pt x="213" y="474"/>
                  </a:lnTo>
                  <a:lnTo>
                    <a:pt x="165" y="427"/>
                  </a:lnTo>
                  <a:lnTo>
                    <a:pt x="355" y="23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7" name="Freeform 80"/>
            <p:cNvSpPr>
              <a:spLocks noEditPoints="1"/>
            </p:cNvSpPr>
            <p:nvPr userDrawn="1"/>
          </p:nvSpPr>
          <p:spPr bwMode="auto">
            <a:xfrm>
              <a:off x="11533268" y="120733"/>
              <a:ext cx="490812" cy="460541"/>
            </a:xfrm>
            <a:custGeom>
              <a:avLst/>
              <a:gdLst>
                <a:gd name="T0" fmla="*/ 151 w 192"/>
                <a:gd name="T1" fmla="*/ 144 h 180"/>
                <a:gd name="T2" fmla="*/ 132 w 192"/>
                <a:gd name="T3" fmla="*/ 128 h 180"/>
                <a:gd name="T4" fmla="*/ 105 w 192"/>
                <a:gd name="T5" fmla="*/ 128 h 180"/>
                <a:gd name="T6" fmla="*/ 108 w 192"/>
                <a:gd name="T7" fmla="*/ 119 h 180"/>
                <a:gd name="T8" fmla="*/ 138 w 192"/>
                <a:gd name="T9" fmla="*/ 104 h 180"/>
                <a:gd name="T10" fmla="*/ 171 w 192"/>
                <a:gd name="T11" fmla="*/ 104 h 180"/>
                <a:gd name="T12" fmla="*/ 182 w 192"/>
                <a:gd name="T13" fmla="*/ 113 h 180"/>
                <a:gd name="T14" fmla="*/ 192 w 192"/>
                <a:gd name="T15" fmla="*/ 144 h 180"/>
                <a:gd name="T16" fmla="*/ 151 w 192"/>
                <a:gd name="T17" fmla="*/ 144 h 180"/>
                <a:gd name="T18" fmla="*/ 146 w 192"/>
                <a:gd name="T19" fmla="*/ 96 h 180"/>
                <a:gd name="T20" fmla="*/ 141 w 192"/>
                <a:gd name="T21" fmla="*/ 95 h 180"/>
                <a:gd name="T22" fmla="*/ 151 w 192"/>
                <a:gd name="T23" fmla="*/ 63 h 180"/>
                <a:gd name="T24" fmla="*/ 129 w 192"/>
                <a:gd name="T25" fmla="*/ 24 h 180"/>
                <a:gd name="T26" fmla="*/ 182 w 192"/>
                <a:gd name="T27" fmla="*/ 59 h 180"/>
                <a:gd name="T28" fmla="*/ 146 w 192"/>
                <a:gd name="T29" fmla="*/ 96 h 180"/>
                <a:gd name="T30" fmla="*/ 140 w 192"/>
                <a:gd name="T31" fmla="*/ 66 h 180"/>
                <a:gd name="T32" fmla="*/ 94 w 192"/>
                <a:gd name="T33" fmla="*/ 112 h 180"/>
                <a:gd name="T34" fmla="*/ 48 w 192"/>
                <a:gd name="T35" fmla="*/ 66 h 180"/>
                <a:gd name="T36" fmla="*/ 94 w 192"/>
                <a:gd name="T37" fmla="*/ 20 h 180"/>
                <a:gd name="T38" fmla="*/ 140 w 192"/>
                <a:gd name="T39" fmla="*/ 66 h 180"/>
                <a:gd name="T40" fmla="*/ 86 w 192"/>
                <a:gd name="T41" fmla="*/ 33 h 180"/>
                <a:gd name="T42" fmla="*/ 58 w 192"/>
                <a:gd name="T43" fmla="*/ 66 h 180"/>
                <a:gd name="T44" fmla="*/ 94 w 192"/>
                <a:gd name="T45" fmla="*/ 102 h 180"/>
                <a:gd name="T46" fmla="*/ 129 w 192"/>
                <a:gd name="T47" fmla="*/ 66 h 180"/>
                <a:gd name="T48" fmla="*/ 86 w 192"/>
                <a:gd name="T49" fmla="*/ 33 h 180"/>
                <a:gd name="T50" fmla="*/ 60 w 192"/>
                <a:gd name="T51" fmla="*/ 23 h 180"/>
                <a:gd name="T52" fmla="*/ 36 w 192"/>
                <a:gd name="T53" fmla="*/ 63 h 180"/>
                <a:gd name="T54" fmla="*/ 46 w 192"/>
                <a:gd name="T55" fmla="*/ 100 h 180"/>
                <a:gd name="T56" fmla="*/ 46 w 192"/>
                <a:gd name="T57" fmla="*/ 100 h 180"/>
                <a:gd name="T58" fmla="*/ 9 w 192"/>
                <a:gd name="T59" fmla="*/ 59 h 180"/>
                <a:gd name="T60" fmla="*/ 60 w 192"/>
                <a:gd name="T61" fmla="*/ 23 h 180"/>
                <a:gd name="T62" fmla="*/ 23 w 192"/>
                <a:gd name="T63" fmla="*/ 104 h 180"/>
                <a:gd name="T64" fmla="*/ 50 w 192"/>
                <a:gd name="T65" fmla="*/ 104 h 180"/>
                <a:gd name="T66" fmla="*/ 80 w 192"/>
                <a:gd name="T67" fmla="*/ 120 h 180"/>
                <a:gd name="T68" fmla="*/ 82 w 192"/>
                <a:gd name="T69" fmla="*/ 128 h 180"/>
                <a:gd name="T70" fmla="*/ 58 w 192"/>
                <a:gd name="T71" fmla="*/ 128 h 180"/>
                <a:gd name="T72" fmla="*/ 40 w 192"/>
                <a:gd name="T73" fmla="*/ 144 h 180"/>
                <a:gd name="T74" fmla="*/ 0 w 192"/>
                <a:gd name="T75" fmla="*/ 144 h 180"/>
                <a:gd name="T76" fmla="*/ 11 w 192"/>
                <a:gd name="T77" fmla="*/ 113 h 180"/>
                <a:gd name="T78" fmla="*/ 23 w 192"/>
                <a:gd name="T79" fmla="*/ 104 h 180"/>
                <a:gd name="T80" fmla="*/ 65 w 192"/>
                <a:gd name="T81" fmla="*/ 132 h 180"/>
                <a:gd name="T82" fmla="*/ 125 w 192"/>
                <a:gd name="T83" fmla="*/ 132 h 180"/>
                <a:gd name="T84" fmla="*/ 140 w 192"/>
                <a:gd name="T85" fmla="*/ 143 h 180"/>
                <a:gd name="T86" fmla="*/ 152 w 192"/>
                <a:gd name="T87" fmla="*/ 180 h 180"/>
                <a:gd name="T88" fmla="*/ 36 w 192"/>
                <a:gd name="T89" fmla="*/ 180 h 180"/>
                <a:gd name="T90" fmla="*/ 51 w 192"/>
                <a:gd name="T91" fmla="*/ 143 h 180"/>
                <a:gd name="T92" fmla="*/ 65 w 192"/>
                <a:gd name="T93" fmla="*/ 132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2" h="180">
                  <a:moveTo>
                    <a:pt x="151" y="144"/>
                  </a:moveTo>
                  <a:cubicBezTo>
                    <a:pt x="150" y="142"/>
                    <a:pt x="145" y="128"/>
                    <a:pt x="132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108" y="119"/>
                    <a:pt x="108" y="119"/>
                    <a:pt x="108" y="119"/>
                  </a:cubicBezTo>
                  <a:cubicBezTo>
                    <a:pt x="120" y="116"/>
                    <a:pt x="130" y="113"/>
                    <a:pt x="138" y="104"/>
                  </a:cubicBezTo>
                  <a:cubicBezTo>
                    <a:pt x="171" y="104"/>
                    <a:pt x="171" y="104"/>
                    <a:pt x="171" y="104"/>
                  </a:cubicBezTo>
                  <a:cubicBezTo>
                    <a:pt x="180" y="104"/>
                    <a:pt x="182" y="113"/>
                    <a:pt x="182" y="113"/>
                  </a:cubicBezTo>
                  <a:cubicBezTo>
                    <a:pt x="192" y="144"/>
                    <a:pt x="192" y="144"/>
                    <a:pt x="192" y="144"/>
                  </a:cubicBezTo>
                  <a:lnTo>
                    <a:pt x="151" y="144"/>
                  </a:lnTo>
                  <a:close/>
                  <a:moveTo>
                    <a:pt x="146" y="96"/>
                  </a:moveTo>
                  <a:cubicBezTo>
                    <a:pt x="144" y="96"/>
                    <a:pt x="143" y="95"/>
                    <a:pt x="141" y="95"/>
                  </a:cubicBezTo>
                  <a:cubicBezTo>
                    <a:pt x="147" y="86"/>
                    <a:pt x="151" y="75"/>
                    <a:pt x="151" y="63"/>
                  </a:cubicBezTo>
                  <a:cubicBezTo>
                    <a:pt x="151" y="38"/>
                    <a:pt x="139" y="34"/>
                    <a:pt x="129" y="24"/>
                  </a:cubicBezTo>
                  <a:cubicBezTo>
                    <a:pt x="102" y="32"/>
                    <a:pt x="182" y="0"/>
                    <a:pt x="182" y="59"/>
                  </a:cubicBezTo>
                  <a:cubicBezTo>
                    <a:pt x="182" y="79"/>
                    <a:pt x="166" y="96"/>
                    <a:pt x="146" y="96"/>
                  </a:cubicBezTo>
                  <a:close/>
                  <a:moveTo>
                    <a:pt x="140" y="66"/>
                  </a:moveTo>
                  <a:cubicBezTo>
                    <a:pt x="140" y="92"/>
                    <a:pt x="119" y="112"/>
                    <a:pt x="94" y="112"/>
                  </a:cubicBezTo>
                  <a:cubicBezTo>
                    <a:pt x="68" y="112"/>
                    <a:pt x="48" y="92"/>
                    <a:pt x="48" y="66"/>
                  </a:cubicBezTo>
                  <a:cubicBezTo>
                    <a:pt x="48" y="41"/>
                    <a:pt x="68" y="20"/>
                    <a:pt x="94" y="20"/>
                  </a:cubicBezTo>
                  <a:cubicBezTo>
                    <a:pt x="119" y="20"/>
                    <a:pt x="140" y="41"/>
                    <a:pt x="140" y="66"/>
                  </a:cubicBezTo>
                  <a:close/>
                  <a:moveTo>
                    <a:pt x="86" y="33"/>
                  </a:moveTo>
                  <a:cubicBezTo>
                    <a:pt x="72" y="38"/>
                    <a:pt x="89" y="56"/>
                    <a:pt x="58" y="66"/>
                  </a:cubicBezTo>
                  <a:cubicBezTo>
                    <a:pt x="58" y="86"/>
                    <a:pt x="74" y="102"/>
                    <a:pt x="94" y="102"/>
                  </a:cubicBezTo>
                  <a:cubicBezTo>
                    <a:pt x="113" y="102"/>
                    <a:pt x="129" y="86"/>
                    <a:pt x="129" y="66"/>
                  </a:cubicBezTo>
                  <a:cubicBezTo>
                    <a:pt x="111" y="52"/>
                    <a:pt x="81" y="58"/>
                    <a:pt x="86" y="33"/>
                  </a:cubicBezTo>
                  <a:close/>
                  <a:moveTo>
                    <a:pt x="60" y="23"/>
                  </a:moveTo>
                  <a:cubicBezTo>
                    <a:pt x="50" y="33"/>
                    <a:pt x="36" y="41"/>
                    <a:pt x="36" y="63"/>
                  </a:cubicBezTo>
                  <a:cubicBezTo>
                    <a:pt x="36" y="75"/>
                    <a:pt x="40" y="90"/>
                    <a:pt x="46" y="100"/>
                  </a:cubicBezTo>
                  <a:cubicBezTo>
                    <a:pt x="46" y="100"/>
                    <a:pt x="46" y="100"/>
                    <a:pt x="46" y="100"/>
                  </a:cubicBezTo>
                  <a:cubicBezTo>
                    <a:pt x="26" y="100"/>
                    <a:pt x="9" y="79"/>
                    <a:pt x="9" y="59"/>
                  </a:cubicBezTo>
                  <a:cubicBezTo>
                    <a:pt x="9" y="3"/>
                    <a:pt x="90" y="29"/>
                    <a:pt x="60" y="23"/>
                  </a:cubicBezTo>
                  <a:close/>
                  <a:moveTo>
                    <a:pt x="23" y="104"/>
                  </a:moveTo>
                  <a:cubicBezTo>
                    <a:pt x="50" y="104"/>
                    <a:pt x="50" y="104"/>
                    <a:pt x="50" y="104"/>
                  </a:cubicBezTo>
                  <a:cubicBezTo>
                    <a:pt x="59" y="115"/>
                    <a:pt x="66" y="118"/>
                    <a:pt x="80" y="120"/>
                  </a:cubicBezTo>
                  <a:cubicBezTo>
                    <a:pt x="82" y="128"/>
                    <a:pt x="82" y="128"/>
                    <a:pt x="82" y="128"/>
                  </a:cubicBezTo>
                  <a:cubicBezTo>
                    <a:pt x="58" y="128"/>
                    <a:pt x="58" y="128"/>
                    <a:pt x="58" y="128"/>
                  </a:cubicBezTo>
                  <a:cubicBezTo>
                    <a:pt x="45" y="128"/>
                    <a:pt x="41" y="142"/>
                    <a:pt x="40" y="144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11" y="113"/>
                    <a:pt x="11" y="113"/>
                    <a:pt x="11" y="113"/>
                  </a:cubicBezTo>
                  <a:cubicBezTo>
                    <a:pt x="11" y="113"/>
                    <a:pt x="14" y="104"/>
                    <a:pt x="23" y="104"/>
                  </a:cubicBezTo>
                  <a:close/>
                  <a:moveTo>
                    <a:pt x="65" y="132"/>
                  </a:moveTo>
                  <a:cubicBezTo>
                    <a:pt x="125" y="132"/>
                    <a:pt x="125" y="132"/>
                    <a:pt x="125" y="132"/>
                  </a:cubicBezTo>
                  <a:cubicBezTo>
                    <a:pt x="136" y="132"/>
                    <a:pt x="140" y="143"/>
                    <a:pt x="140" y="143"/>
                  </a:cubicBezTo>
                  <a:cubicBezTo>
                    <a:pt x="152" y="180"/>
                    <a:pt x="152" y="180"/>
                    <a:pt x="152" y="180"/>
                  </a:cubicBezTo>
                  <a:cubicBezTo>
                    <a:pt x="36" y="180"/>
                    <a:pt x="36" y="180"/>
                    <a:pt x="36" y="180"/>
                  </a:cubicBezTo>
                  <a:cubicBezTo>
                    <a:pt x="51" y="143"/>
                    <a:pt x="51" y="143"/>
                    <a:pt x="51" y="143"/>
                  </a:cubicBezTo>
                  <a:cubicBezTo>
                    <a:pt x="51" y="143"/>
                    <a:pt x="54" y="132"/>
                    <a:pt x="65" y="1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3" name="Freeform 87"/>
            <p:cNvSpPr>
              <a:spLocks noEditPoints="1"/>
            </p:cNvSpPr>
            <p:nvPr userDrawn="1"/>
          </p:nvSpPr>
          <p:spPr bwMode="auto">
            <a:xfrm>
              <a:off x="11499541" y="5936057"/>
              <a:ext cx="692459" cy="657609"/>
            </a:xfrm>
            <a:custGeom>
              <a:avLst/>
              <a:gdLst>
                <a:gd name="T0" fmla="*/ 351 w 457"/>
                <a:gd name="T1" fmla="*/ 280 h 434"/>
                <a:gd name="T2" fmla="*/ 370 w 457"/>
                <a:gd name="T3" fmla="*/ 434 h 434"/>
                <a:gd name="T4" fmla="*/ 230 w 457"/>
                <a:gd name="T5" fmla="*/ 367 h 434"/>
                <a:gd name="T6" fmla="*/ 88 w 457"/>
                <a:gd name="T7" fmla="*/ 434 h 434"/>
                <a:gd name="T8" fmla="*/ 107 w 457"/>
                <a:gd name="T9" fmla="*/ 280 h 434"/>
                <a:gd name="T10" fmla="*/ 0 w 457"/>
                <a:gd name="T11" fmla="*/ 166 h 434"/>
                <a:gd name="T12" fmla="*/ 154 w 457"/>
                <a:gd name="T13" fmla="*/ 135 h 434"/>
                <a:gd name="T14" fmla="*/ 230 w 457"/>
                <a:gd name="T15" fmla="*/ 0 h 434"/>
                <a:gd name="T16" fmla="*/ 303 w 457"/>
                <a:gd name="T17" fmla="*/ 135 h 434"/>
                <a:gd name="T18" fmla="*/ 457 w 457"/>
                <a:gd name="T19" fmla="*/ 166 h 434"/>
                <a:gd name="T20" fmla="*/ 351 w 457"/>
                <a:gd name="T21" fmla="*/ 280 h 434"/>
                <a:gd name="T22" fmla="*/ 273 w 457"/>
                <a:gd name="T23" fmla="*/ 168 h 434"/>
                <a:gd name="T24" fmla="*/ 242 w 457"/>
                <a:gd name="T25" fmla="*/ 88 h 434"/>
                <a:gd name="T26" fmla="*/ 242 w 457"/>
                <a:gd name="T27" fmla="*/ 306 h 434"/>
                <a:gd name="T28" fmla="*/ 313 w 457"/>
                <a:gd name="T29" fmla="*/ 346 h 434"/>
                <a:gd name="T30" fmla="*/ 301 w 457"/>
                <a:gd name="T31" fmla="*/ 254 h 434"/>
                <a:gd name="T32" fmla="*/ 365 w 457"/>
                <a:gd name="T33" fmla="*/ 185 h 434"/>
                <a:gd name="T34" fmla="*/ 273 w 457"/>
                <a:gd name="T35" fmla="*/ 168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7" h="434">
                  <a:moveTo>
                    <a:pt x="351" y="280"/>
                  </a:moveTo>
                  <a:lnTo>
                    <a:pt x="370" y="434"/>
                  </a:lnTo>
                  <a:lnTo>
                    <a:pt x="230" y="367"/>
                  </a:lnTo>
                  <a:lnTo>
                    <a:pt x="88" y="434"/>
                  </a:lnTo>
                  <a:lnTo>
                    <a:pt x="107" y="280"/>
                  </a:lnTo>
                  <a:lnTo>
                    <a:pt x="0" y="166"/>
                  </a:lnTo>
                  <a:lnTo>
                    <a:pt x="154" y="135"/>
                  </a:lnTo>
                  <a:lnTo>
                    <a:pt x="230" y="0"/>
                  </a:lnTo>
                  <a:lnTo>
                    <a:pt x="303" y="135"/>
                  </a:lnTo>
                  <a:lnTo>
                    <a:pt x="457" y="166"/>
                  </a:lnTo>
                  <a:lnTo>
                    <a:pt x="351" y="280"/>
                  </a:lnTo>
                  <a:close/>
                  <a:moveTo>
                    <a:pt x="273" y="168"/>
                  </a:moveTo>
                  <a:lnTo>
                    <a:pt x="242" y="88"/>
                  </a:lnTo>
                  <a:lnTo>
                    <a:pt x="242" y="306"/>
                  </a:lnTo>
                  <a:lnTo>
                    <a:pt x="313" y="346"/>
                  </a:lnTo>
                  <a:lnTo>
                    <a:pt x="301" y="254"/>
                  </a:lnTo>
                  <a:lnTo>
                    <a:pt x="365" y="185"/>
                  </a:lnTo>
                  <a:lnTo>
                    <a:pt x="273" y="16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7" name="Freeform 36"/>
            <p:cNvSpPr>
              <a:spLocks noEditPoints="1"/>
            </p:cNvSpPr>
            <p:nvPr userDrawn="1"/>
          </p:nvSpPr>
          <p:spPr bwMode="auto">
            <a:xfrm rot="16859567">
              <a:off x="9705486" y="-79768"/>
              <a:ext cx="374739" cy="625445"/>
            </a:xfrm>
            <a:custGeom>
              <a:avLst/>
              <a:gdLst>
                <a:gd name="T0" fmla="*/ 198 w 284"/>
                <a:gd name="T1" fmla="*/ 332 h 474"/>
                <a:gd name="T2" fmla="*/ 170 w 284"/>
                <a:gd name="T3" fmla="*/ 303 h 474"/>
                <a:gd name="T4" fmla="*/ 198 w 284"/>
                <a:gd name="T5" fmla="*/ 275 h 474"/>
                <a:gd name="T6" fmla="*/ 255 w 284"/>
                <a:gd name="T7" fmla="*/ 247 h 474"/>
                <a:gd name="T8" fmla="*/ 284 w 284"/>
                <a:gd name="T9" fmla="*/ 275 h 474"/>
                <a:gd name="T10" fmla="*/ 198 w 284"/>
                <a:gd name="T11" fmla="*/ 303 h 474"/>
                <a:gd name="T12" fmla="*/ 227 w 284"/>
                <a:gd name="T13" fmla="*/ 389 h 474"/>
                <a:gd name="T14" fmla="*/ 198 w 284"/>
                <a:gd name="T15" fmla="*/ 360 h 474"/>
                <a:gd name="T16" fmla="*/ 227 w 284"/>
                <a:gd name="T17" fmla="*/ 332 h 474"/>
                <a:gd name="T18" fmla="*/ 255 w 284"/>
                <a:gd name="T19" fmla="*/ 417 h 474"/>
                <a:gd name="T20" fmla="*/ 227 w 284"/>
                <a:gd name="T21" fmla="*/ 446 h 474"/>
                <a:gd name="T22" fmla="*/ 227 w 284"/>
                <a:gd name="T23" fmla="*/ 389 h 474"/>
                <a:gd name="T24" fmla="*/ 255 w 284"/>
                <a:gd name="T25" fmla="*/ 417 h 474"/>
                <a:gd name="T26" fmla="*/ 170 w 284"/>
                <a:gd name="T27" fmla="*/ 474 h 474"/>
                <a:gd name="T28" fmla="*/ 198 w 284"/>
                <a:gd name="T29" fmla="*/ 446 h 474"/>
                <a:gd name="T30" fmla="*/ 227 w 284"/>
                <a:gd name="T31" fmla="*/ 474 h 474"/>
                <a:gd name="T32" fmla="*/ 142 w 284"/>
                <a:gd name="T33" fmla="*/ 417 h 474"/>
                <a:gd name="T34" fmla="*/ 170 w 284"/>
                <a:gd name="T35" fmla="*/ 389 h 474"/>
                <a:gd name="T36" fmla="*/ 170 w 284"/>
                <a:gd name="T37" fmla="*/ 446 h 474"/>
                <a:gd name="T38" fmla="*/ 142 w 284"/>
                <a:gd name="T39" fmla="*/ 417 h 474"/>
                <a:gd name="T40" fmla="*/ 113 w 284"/>
                <a:gd name="T41" fmla="*/ 332 h 474"/>
                <a:gd name="T42" fmla="*/ 142 w 284"/>
                <a:gd name="T43" fmla="*/ 360 h 474"/>
                <a:gd name="T44" fmla="*/ 113 w 284"/>
                <a:gd name="T45" fmla="*/ 389 h 474"/>
                <a:gd name="T46" fmla="*/ 56 w 284"/>
                <a:gd name="T47" fmla="*/ 360 h 474"/>
                <a:gd name="T48" fmla="*/ 28 w 284"/>
                <a:gd name="T49" fmla="*/ 389 h 474"/>
                <a:gd name="T50" fmla="*/ 0 w 284"/>
                <a:gd name="T51" fmla="*/ 417 h 474"/>
                <a:gd name="T52" fmla="*/ 28 w 284"/>
                <a:gd name="T53" fmla="*/ 0 h 474"/>
                <a:gd name="T54" fmla="*/ 56 w 284"/>
                <a:gd name="T55" fmla="*/ 17 h 474"/>
                <a:gd name="T56" fmla="*/ 28 w 284"/>
                <a:gd name="T57" fmla="*/ 45 h 474"/>
                <a:gd name="T58" fmla="*/ 56 w 284"/>
                <a:gd name="T59" fmla="*/ 360 h 474"/>
                <a:gd name="T60" fmla="*/ 85 w 284"/>
                <a:gd name="T61" fmla="*/ 332 h 474"/>
                <a:gd name="T62" fmla="*/ 56 w 284"/>
                <a:gd name="T63" fmla="*/ 360 h 474"/>
                <a:gd name="T64" fmla="*/ 56 w 284"/>
                <a:gd name="T65" fmla="*/ 74 h 474"/>
                <a:gd name="T66" fmla="*/ 85 w 284"/>
                <a:gd name="T67" fmla="*/ 45 h 474"/>
                <a:gd name="T68" fmla="*/ 113 w 284"/>
                <a:gd name="T69" fmla="*/ 102 h 474"/>
                <a:gd name="T70" fmla="*/ 85 w 284"/>
                <a:gd name="T71" fmla="*/ 74 h 474"/>
                <a:gd name="T72" fmla="*/ 113 w 284"/>
                <a:gd name="T73" fmla="*/ 102 h 474"/>
                <a:gd name="T74" fmla="*/ 113 w 284"/>
                <a:gd name="T75" fmla="*/ 303 h 474"/>
                <a:gd name="T76" fmla="*/ 85 w 284"/>
                <a:gd name="T77" fmla="*/ 332 h 474"/>
                <a:gd name="T78" fmla="*/ 227 w 284"/>
                <a:gd name="T79" fmla="*/ 218 h 474"/>
                <a:gd name="T80" fmla="*/ 255 w 284"/>
                <a:gd name="T81" fmla="*/ 247 h 474"/>
                <a:gd name="T82" fmla="*/ 227 w 284"/>
                <a:gd name="T83" fmla="*/ 218 h 474"/>
                <a:gd name="T84" fmla="*/ 227 w 284"/>
                <a:gd name="T85" fmla="*/ 190 h 474"/>
                <a:gd name="T86" fmla="*/ 198 w 284"/>
                <a:gd name="T87" fmla="*/ 218 h 474"/>
                <a:gd name="T88" fmla="*/ 170 w 284"/>
                <a:gd name="T89" fmla="*/ 161 h 474"/>
                <a:gd name="T90" fmla="*/ 198 w 284"/>
                <a:gd name="T91" fmla="*/ 190 h 474"/>
                <a:gd name="T92" fmla="*/ 170 w 284"/>
                <a:gd name="T93" fmla="*/ 161 h 474"/>
                <a:gd name="T94" fmla="*/ 113 w 284"/>
                <a:gd name="T95" fmla="*/ 133 h 474"/>
                <a:gd name="T96" fmla="*/ 142 w 284"/>
                <a:gd name="T97" fmla="*/ 104 h 474"/>
                <a:gd name="T98" fmla="*/ 170 w 284"/>
                <a:gd name="T99" fmla="*/ 133 h 474"/>
                <a:gd name="T100" fmla="*/ 142 w 284"/>
                <a:gd name="T101" fmla="*/ 161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84" h="474">
                  <a:moveTo>
                    <a:pt x="198" y="303"/>
                  </a:moveTo>
                  <a:lnTo>
                    <a:pt x="198" y="332"/>
                  </a:lnTo>
                  <a:lnTo>
                    <a:pt x="170" y="332"/>
                  </a:lnTo>
                  <a:lnTo>
                    <a:pt x="170" y="303"/>
                  </a:lnTo>
                  <a:lnTo>
                    <a:pt x="170" y="275"/>
                  </a:lnTo>
                  <a:lnTo>
                    <a:pt x="198" y="275"/>
                  </a:lnTo>
                  <a:lnTo>
                    <a:pt x="255" y="275"/>
                  </a:lnTo>
                  <a:lnTo>
                    <a:pt x="255" y="247"/>
                  </a:lnTo>
                  <a:lnTo>
                    <a:pt x="284" y="247"/>
                  </a:lnTo>
                  <a:lnTo>
                    <a:pt x="284" y="275"/>
                  </a:lnTo>
                  <a:lnTo>
                    <a:pt x="284" y="303"/>
                  </a:lnTo>
                  <a:lnTo>
                    <a:pt x="198" y="303"/>
                  </a:lnTo>
                  <a:close/>
                  <a:moveTo>
                    <a:pt x="227" y="360"/>
                  </a:moveTo>
                  <a:lnTo>
                    <a:pt x="227" y="389"/>
                  </a:lnTo>
                  <a:lnTo>
                    <a:pt x="198" y="389"/>
                  </a:lnTo>
                  <a:lnTo>
                    <a:pt x="198" y="360"/>
                  </a:lnTo>
                  <a:lnTo>
                    <a:pt x="198" y="332"/>
                  </a:lnTo>
                  <a:lnTo>
                    <a:pt x="227" y="332"/>
                  </a:lnTo>
                  <a:lnTo>
                    <a:pt x="227" y="360"/>
                  </a:lnTo>
                  <a:close/>
                  <a:moveTo>
                    <a:pt x="255" y="417"/>
                  </a:moveTo>
                  <a:lnTo>
                    <a:pt x="255" y="446"/>
                  </a:lnTo>
                  <a:lnTo>
                    <a:pt x="227" y="446"/>
                  </a:lnTo>
                  <a:lnTo>
                    <a:pt x="227" y="417"/>
                  </a:lnTo>
                  <a:lnTo>
                    <a:pt x="227" y="389"/>
                  </a:lnTo>
                  <a:lnTo>
                    <a:pt x="255" y="389"/>
                  </a:lnTo>
                  <a:lnTo>
                    <a:pt x="255" y="417"/>
                  </a:lnTo>
                  <a:close/>
                  <a:moveTo>
                    <a:pt x="198" y="474"/>
                  </a:moveTo>
                  <a:lnTo>
                    <a:pt x="170" y="474"/>
                  </a:lnTo>
                  <a:lnTo>
                    <a:pt x="170" y="446"/>
                  </a:lnTo>
                  <a:lnTo>
                    <a:pt x="198" y="446"/>
                  </a:lnTo>
                  <a:lnTo>
                    <a:pt x="227" y="446"/>
                  </a:lnTo>
                  <a:lnTo>
                    <a:pt x="227" y="474"/>
                  </a:lnTo>
                  <a:lnTo>
                    <a:pt x="198" y="474"/>
                  </a:lnTo>
                  <a:close/>
                  <a:moveTo>
                    <a:pt x="142" y="417"/>
                  </a:moveTo>
                  <a:lnTo>
                    <a:pt x="142" y="389"/>
                  </a:lnTo>
                  <a:lnTo>
                    <a:pt x="170" y="389"/>
                  </a:lnTo>
                  <a:lnTo>
                    <a:pt x="170" y="417"/>
                  </a:lnTo>
                  <a:lnTo>
                    <a:pt x="170" y="446"/>
                  </a:lnTo>
                  <a:lnTo>
                    <a:pt x="142" y="446"/>
                  </a:lnTo>
                  <a:lnTo>
                    <a:pt x="142" y="417"/>
                  </a:lnTo>
                  <a:close/>
                  <a:moveTo>
                    <a:pt x="113" y="360"/>
                  </a:moveTo>
                  <a:lnTo>
                    <a:pt x="113" y="332"/>
                  </a:lnTo>
                  <a:lnTo>
                    <a:pt x="142" y="332"/>
                  </a:lnTo>
                  <a:lnTo>
                    <a:pt x="142" y="360"/>
                  </a:lnTo>
                  <a:lnTo>
                    <a:pt x="142" y="389"/>
                  </a:lnTo>
                  <a:lnTo>
                    <a:pt x="113" y="389"/>
                  </a:lnTo>
                  <a:lnTo>
                    <a:pt x="113" y="360"/>
                  </a:lnTo>
                  <a:close/>
                  <a:moveTo>
                    <a:pt x="56" y="360"/>
                  </a:moveTo>
                  <a:lnTo>
                    <a:pt x="56" y="389"/>
                  </a:lnTo>
                  <a:lnTo>
                    <a:pt x="28" y="389"/>
                  </a:lnTo>
                  <a:lnTo>
                    <a:pt x="28" y="417"/>
                  </a:lnTo>
                  <a:lnTo>
                    <a:pt x="0" y="417"/>
                  </a:lnTo>
                  <a:lnTo>
                    <a:pt x="0" y="0"/>
                  </a:lnTo>
                  <a:lnTo>
                    <a:pt x="28" y="0"/>
                  </a:lnTo>
                  <a:lnTo>
                    <a:pt x="28" y="17"/>
                  </a:lnTo>
                  <a:lnTo>
                    <a:pt x="56" y="17"/>
                  </a:lnTo>
                  <a:lnTo>
                    <a:pt x="56" y="45"/>
                  </a:lnTo>
                  <a:lnTo>
                    <a:pt x="28" y="45"/>
                  </a:lnTo>
                  <a:lnTo>
                    <a:pt x="28" y="360"/>
                  </a:lnTo>
                  <a:lnTo>
                    <a:pt x="56" y="360"/>
                  </a:lnTo>
                  <a:lnTo>
                    <a:pt x="56" y="332"/>
                  </a:lnTo>
                  <a:lnTo>
                    <a:pt x="85" y="332"/>
                  </a:lnTo>
                  <a:lnTo>
                    <a:pt x="85" y="360"/>
                  </a:lnTo>
                  <a:lnTo>
                    <a:pt x="56" y="360"/>
                  </a:lnTo>
                  <a:close/>
                  <a:moveTo>
                    <a:pt x="85" y="74"/>
                  </a:moveTo>
                  <a:lnTo>
                    <a:pt x="56" y="74"/>
                  </a:lnTo>
                  <a:lnTo>
                    <a:pt x="56" y="45"/>
                  </a:lnTo>
                  <a:lnTo>
                    <a:pt x="85" y="45"/>
                  </a:lnTo>
                  <a:lnTo>
                    <a:pt x="85" y="74"/>
                  </a:lnTo>
                  <a:close/>
                  <a:moveTo>
                    <a:pt x="113" y="102"/>
                  </a:moveTo>
                  <a:lnTo>
                    <a:pt x="85" y="102"/>
                  </a:lnTo>
                  <a:lnTo>
                    <a:pt x="85" y="74"/>
                  </a:lnTo>
                  <a:lnTo>
                    <a:pt x="113" y="74"/>
                  </a:lnTo>
                  <a:lnTo>
                    <a:pt x="113" y="102"/>
                  </a:lnTo>
                  <a:close/>
                  <a:moveTo>
                    <a:pt x="85" y="303"/>
                  </a:moveTo>
                  <a:lnTo>
                    <a:pt x="113" y="303"/>
                  </a:lnTo>
                  <a:lnTo>
                    <a:pt x="113" y="332"/>
                  </a:lnTo>
                  <a:lnTo>
                    <a:pt x="85" y="332"/>
                  </a:lnTo>
                  <a:lnTo>
                    <a:pt x="85" y="303"/>
                  </a:lnTo>
                  <a:close/>
                  <a:moveTo>
                    <a:pt x="227" y="218"/>
                  </a:moveTo>
                  <a:lnTo>
                    <a:pt x="255" y="218"/>
                  </a:lnTo>
                  <a:lnTo>
                    <a:pt x="255" y="247"/>
                  </a:lnTo>
                  <a:lnTo>
                    <a:pt x="227" y="247"/>
                  </a:lnTo>
                  <a:lnTo>
                    <a:pt x="227" y="218"/>
                  </a:lnTo>
                  <a:close/>
                  <a:moveTo>
                    <a:pt x="198" y="190"/>
                  </a:moveTo>
                  <a:lnTo>
                    <a:pt x="227" y="190"/>
                  </a:lnTo>
                  <a:lnTo>
                    <a:pt x="227" y="218"/>
                  </a:lnTo>
                  <a:lnTo>
                    <a:pt x="198" y="218"/>
                  </a:lnTo>
                  <a:lnTo>
                    <a:pt x="198" y="190"/>
                  </a:lnTo>
                  <a:close/>
                  <a:moveTo>
                    <a:pt x="170" y="161"/>
                  </a:moveTo>
                  <a:lnTo>
                    <a:pt x="198" y="161"/>
                  </a:lnTo>
                  <a:lnTo>
                    <a:pt x="198" y="190"/>
                  </a:lnTo>
                  <a:lnTo>
                    <a:pt x="170" y="190"/>
                  </a:lnTo>
                  <a:lnTo>
                    <a:pt x="170" y="161"/>
                  </a:lnTo>
                  <a:close/>
                  <a:moveTo>
                    <a:pt x="142" y="133"/>
                  </a:moveTo>
                  <a:lnTo>
                    <a:pt x="113" y="133"/>
                  </a:lnTo>
                  <a:lnTo>
                    <a:pt x="113" y="104"/>
                  </a:lnTo>
                  <a:lnTo>
                    <a:pt x="142" y="104"/>
                  </a:lnTo>
                  <a:lnTo>
                    <a:pt x="142" y="133"/>
                  </a:lnTo>
                  <a:lnTo>
                    <a:pt x="170" y="133"/>
                  </a:lnTo>
                  <a:lnTo>
                    <a:pt x="170" y="161"/>
                  </a:lnTo>
                  <a:lnTo>
                    <a:pt x="142" y="161"/>
                  </a:lnTo>
                  <a:lnTo>
                    <a:pt x="142" y="1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242928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CFDCC-ED00-4642-B430-E02F68FA70F9}" type="datetimeFigureOut">
              <a:rPr lang="zh-CN" altLang="en-US" smtClean="0"/>
              <a:t>2015/9/20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D16BF-75AE-4ECB-A568-C8C2DF442D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70571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889957" y="2040467"/>
            <a:ext cx="6558844" cy="2819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 userDrawn="1"/>
        </p:nvSpPr>
        <p:spPr>
          <a:xfrm>
            <a:off x="3973690" y="2675467"/>
            <a:ext cx="4492977" cy="973666"/>
          </a:xfrm>
          <a:prstGeom prst="rect">
            <a:avLst/>
          </a:prstGeom>
          <a:solidFill>
            <a:srgbClr val="D1323D"/>
          </a:solidFill>
          <a:ln>
            <a:noFill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3600" b="1" dirty="0" smtClean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SIMON PPT</a:t>
            </a:r>
            <a:endParaRPr lang="zh-CN" altLang="en-US" sz="3600" b="1" dirty="0">
              <a:ln w="0"/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>
            <a:off x="5142532" y="3877733"/>
            <a:ext cx="16399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dirty="0" smtClean="0"/>
              <a:t>More than PPT.</a:t>
            </a: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4829669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FBD121-88C6-4CF9-9055-7891A6236E98}" type="datetimeFigureOut">
              <a:rPr lang="zh-CN" altLang="en-US" smtClean="0"/>
              <a:t>2015/9/20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FBC46C-698D-4811-981A-0F11BF1ACD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36904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49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ptstore.net/author/Simon%E9%98%BF%E6%96%87/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Relationship Id="rId4" Type="http://schemas.openxmlformats.org/officeDocument/2006/relationships/hyperlink" Target="http://dwz.cn/zWwoD" TargetMode="Externa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png"/><Relationship Id="rId7" Type="http://schemas.openxmlformats.org/officeDocument/2006/relationships/image" Target="../media/image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hyperlink" Target="http://www.pptstore.net/shangwu_ppt/12342.html" TargetMode="Externa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hyperlink" Target="http://study.163.com/course/courseMain.htm?courseId=1016021" TargetMode="External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矩形 103"/>
          <p:cNvSpPr/>
          <p:nvPr/>
        </p:nvSpPr>
        <p:spPr>
          <a:xfrm>
            <a:off x="0" y="0"/>
            <a:ext cx="12192000" cy="9779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800" dirty="0"/>
          </a:p>
        </p:txBody>
      </p:sp>
      <p:sp>
        <p:nvSpPr>
          <p:cNvPr id="4" name="文本框 3"/>
          <p:cNvSpPr txBox="1"/>
          <p:nvPr/>
        </p:nvSpPr>
        <p:spPr>
          <a:xfrm>
            <a:off x="206067" y="227340"/>
            <a:ext cx="60500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accent1"/>
                </a:solidFill>
                <a:latin typeface="+mj-ea"/>
                <a:ea typeface="+mj-ea"/>
              </a:rPr>
              <a:t>《</a:t>
            </a:r>
            <a:r>
              <a:rPr lang="zh-CN" altLang="en-US" sz="2800" b="1" dirty="0" smtClean="0">
                <a:solidFill>
                  <a:schemeClr val="accent1"/>
                </a:solidFill>
                <a:latin typeface="+mj-ea"/>
                <a:ea typeface="+mj-ea"/>
              </a:rPr>
              <a:t>僵尸玩过界</a:t>
            </a:r>
            <a:r>
              <a:rPr lang="en-US" altLang="zh-CN" sz="2800" b="1" dirty="0" smtClean="0">
                <a:solidFill>
                  <a:schemeClr val="accent1"/>
                </a:solidFill>
                <a:latin typeface="+mj-ea"/>
                <a:ea typeface="+mj-ea"/>
              </a:rPr>
              <a:t>》</a:t>
            </a:r>
            <a:r>
              <a:rPr lang="zh-CN" altLang="en-US" sz="2400" dirty="0" smtClean="0">
                <a:solidFill>
                  <a:schemeClr val="bg1"/>
                </a:solidFill>
                <a:latin typeface="+mn-ea"/>
              </a:rPr>
              <a:t>读书笔记 </a:t>
            </a:r>
            <a:r>
              <a:rPr lang="en-US" altLang="zh-CN" sz="2400" dirty="0" smtClean="0">
                <a:solidFill>
                  <a:schemeClr val="bg1"/>
                </a:solidFill>
                <a:latin typeface="+mn-ea"/>
              </a:rPr>
              <a:t> @Simon_</a:t>
            </a:r>
            <a:r>
              <a:rPr lang="zh-CN" altLang="en-US" sz="2400" dirty="0" smtClean="0">
                <a:solidFill>
                  <a:schemeClr val="bg1"/>
                </a:solidFill>
                <a:latin typeface="+mn-ea"/>
              </a:rPr>
              <a:t>阿文</a:t>
            </a:r>
            <a:endParaRPr lang="zh-CN" altLang="en-US" sz="2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7" name="等腰三角形 106"/>
          <p:cNvSpPr/>
          <p:nvPr/>
        </p:nvSpPr>
        <p:spPr>
          <a:xfrm rot="10800000">
            <a:off x="1282700" y="818520"/>
            <a:ext cx="571500" cy="546100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1732878" y="5183292"/>
            <a:ext cx="8726243" cy="166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1500" dirty="0" smtClean="0">
                <a:solidFill>
                  <a:schemeClr val="tx1"/>
                </a:solidFill>
              </a:rPr>
              <a:t>末日生存指南</a:t>
            </a:r>
            <a:endParaRPr lang="zh-CN" altLang="en-US" sz="11500" dirty="0">
              <a:solidFill>
                <a:schemeClr val="tx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08035" y="2984500"/>
            <a:ext cx="101759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 smtClean="0">
                <a:latin typeface="+mj-ea"/>
                <a:ea typeface="+mj-ea"/>
              </a:rPr>
              <a:t>僵尸世界的</a:t>
            </a:r>
            <a:endParaRPr lang="zh-CN" altLang="en-US" sz="13800" b="1" dirty="0">
              <a:latin typeface="+mj-ea"/>
              <a:ea typeface="+mj-ea"/>
            </a:endParaRPr>
          </a:p>
        </p:txBody>
      </p:sp>
      <p:sp>
        <p:nvSpPr>
          <p:cNvPr id="109" name="文本框 108"/>
          <p:cNvSpPr txBox="1"/>
          <p:nvPr/>
        </p:nvSpPr>
        <p:spPr>
          <a:xfrm>
            <a:off x="1319193" y="6914225"/>
            <a:ext cx="95536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latin typeface="+mj-ea"/>
                <a:ea typeface="+mj-ea"/>
              </a:rPr>
              <a:t>How To Survive In  Zombie World</a:t>
            </a:r>
            <a:endParaRPr lang="zh-CN" altLang="en-US" sz="40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595284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70"/>
          <a:stretch/>
        </p:blipFill>
        <p:spPr>
          <a:xfrm>
            <a:off x="1562462" y="1174864"/>
            <a:ext cx="3674925" cy="5225935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文本框 5"/>
          <p:cNvSpPr txBox="1"/>
          <p:nvPr/>
        </p:nvSpPr>
        <p:spPr>
          <a:xfrm>
            <a:off x="5742290" y="2260264"/>
            <a:ext cx="3460632" cy="20573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400" b="1" dirty="0" smtClean="0">
                <a:solidFill>
                  <a:schemeClr val="bg1"/>
                </a:solidFill>
                <a:latin typeface="+mj-ea"/>
                <a:ea typeface="+mj-ea"/>
              </a:rPr>
              <a:t>僵尸</a:t>
            </a:r>
            <a:endParaRPr lang="en-US" altLang="zh-CN" sz="124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835306" y="5692811"/>
            <a:ext cx="4839786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300" dirty="0" smtClean="0">
                <a:solidFill>
                  <a:schemeClr val="bg1"/>
                </a:solidFill>
                <a:latin typeface="+mn-ea"/>
              </a:rPr>
              <a:t>死理性派的末日生存指南</a:t>
            </a:r>
            <a:endParaRPr lang="zh-CN" altLang="en-US" sz="33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616262" y="2329314"/>
            <a:ext cx="5154763" cy="4071485"/>
          </a:xfrm>
          <a:prstGeom prst="rect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19" name="文本框 18"/>
          <p:cNvSpPr txBox="1"/>
          <p:nvPr/>
        </p:nvSpPr>
        <p:spPr>
          <a:xfrm>
            <a:off x="5745303" y="3887379"/>
            <a:ext cx="5095992" cy="20573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400" b="1" dirty="0" smtClean="0">
                <a:solidFill>
                  <a:schemeClr val="bg1"/>
                </a:solidFill>
                <a:latin typeface="+mj-ea"/>
                <a:ea typeface="+mj-ea"/>
              </a:rPr>
              <a:t>玩过界</a:t>
            </a:r>
            <a:endParaRPr lang="en-US" altLang="zh-CN" sz="124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616261" y="1174864"/>
            <a:ext cx="5154763" cy="83373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000" dirty="0" smtClean="0">
                <a:solidFill>
                  <a:schemeClr val="accent2"/>
                </a:solidFill>
              </a:rPr>
              <a:t>然后把研究结果写成了书：</a:t>
            </a:r>
            <a:endParaRPr lang="zh-CN" altLang="en-US" sz="3000" dirty="0">
              <a:solidFill>
                <a:schemeClr val="accent2"/>
              </a:solidFill>
            </a:endParaRPr>
          </a:p>
        </p:txBody>
      </p:sp>
      <p:sp>
        <p:nvSpPr>
          <p:cNvPr id="24" name="等腰三角形 23"/>
          <p:cNvSpPr/>
          <p:nvPr/>
        </p:nvSpPr>
        <p:spPr>
          <a:xfrm rot="16200000">
            <a:off x="5367491" y="1416802"/>
            <a:ext cx="399737" cy="34986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352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椭圆 50"/>
          <p:cNvSpPr/>
          <p:nvPr/>
        </p:nvSpPr>
        <p:spPr>
          <a:xfrm>
            <a:off x="1612144" y="5443661"/>
            <a:ext cx="1920932" cy="190157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12192000" cy="73313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/>
          <p:cNvSpPr/>
          <p:nvPr/>
        </p:nvSpPr>
        <p:spPr>
          <a:xfrm rot="10800000">
            <a:off x="5615675" y="733133"/>
            <a:ext cx="960651" cy="628375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图文框 5"/>
          <p:cNvSpPr/>
          <p:nvPr/>
        </p:nvSpPr>
        <p:spPr>
          <a:xfrm>
            <a:off x="2417861" y="1920760"/>
            <a:ext cx="7091899" cy="2495823"/>
          </a:xfrm>
          <a:prstGeom prst="frame">
            <a:avLst>
              <a:gd name="adj1" fmla="val 267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Freeform 98"/>
          <p:cNvSpPr>
            <a:spLocks/>
          </p:cNvSpPr>
          <p:nvPr/>
        </p:nvSpPr>
        <p:spPr bwMode="auto">
          <a:xfrm flipV="1">
            <a:off x="1854210" y="3707349"/>
            <a:ext cx="1702310" cy="1831389"/>
          </a:xfrm>
          <a:custGeom>
            <a:avLst/>
            <a:gdLst>
              <a:gd name="T0" fmla="*/ 2213 w 2911"/>
              <a:gd name="T1" fmla="*/ 3569 h 3838"/>
              <a:gd name="T2" fmla="*/ 2792 w 2911"/>
              <a:gd name="T3" fmla="*/ 3838 h 3838"/>
              <a:gd name="T4" fmla="*/ 2869 w 2911"/>
              <a:gd name="T5" fmla="*/ 3773 h 3838"/>
              <a:gd name="T6" fmla="*/ 2584 w 2911"/>
              <a:gd name="T7" fmla="*/ 3406 h 3838"/>
              <a:gd name="T8" fmla="*/ 1860 w 2911"/>
              <a:gd name="T9" fmla="*/ 3098 h 3838"/>
              <a:gd name="T10" fmla="*/ 1450 w 2911"/>
              <a:gd name="T11" fmla="*/ 3026 h 3838"/>
              <a:gd name="T12" fmla="*/ 1562 w 2911"/>
              <a:gd name="T13" fmla="*/ 96 h 3838"/>
              <a:gd name="T14" fmla="*/ 1321 w 2911"/>
              <a:gd name="T15" fmla="*/ 18 h 3838"/>
              <a:gd name="T16" fmla="*/ 1218 w 2911"/>
              <a:gd name="T17" fmla="*/ 602 h 3838"/>
              <a:gd name="T18" fmla="*/ 1093 w 2911"/>
              <a:gd name="T19" fmla="*/ 1787 h 3838"/>
              <a:gd name="T20" fmla="*/ 1043 w 2911"/>
              <a:gd name="T21" fmla="*/ 1840 h 3838"/>
              <a:gd name="T22" fmla="*/ 866 w 2911"/>
              <a:gd name="T23" fmla="*/ 116 h 3838"/>
              <a:gd name="T24" fmla="*/ 611 w 2911"/>
              <a:gd name="T25" fmla="*/ 17 h 3838"/>
              <a:gd name="T26" fmla="*/ 635 w 2911"/>
              <a:gd name="T27" fmla="*/ 1307 h 3838"/>
              <a:gd name="T28" fmla="*/ 623 w 2911"/>
              <a:gd name="T29" fmla="*/ 2921 h 3838"/>
              <a:gd name="T30" fmla="*/ 558 w 2911"/>
              <a:gd name="T31" fmla="*/ 2575 h 3838"/>
              <a:gd name="T32" fmla="*/ 255 w 2911"/>
              <a:gd name="T33" fmla="*/ 1957 h 3838"/>
              <a:gd name="T34" fmla="*/ 34 w 2911"/>
              <a:gd name="T35" fmla="*/ 2013 h 3838"/>
              <a:gd name="T36" fmla="*/ 360 w 2911"/>
              <a:gd name="T37" fmla="*/ 2785 h 3838"/>
              <a:gd name="T38" fmla="*/ 654 w 2911"/>
              <a:gd name="T39" fmla="*/ 3395 h 3838"/>
              <a:gd name="T40" fmla="*/ 1506 w 2911"/>
              <a:gd name="T41" fmla="*/ 3369 h 3838"/>
              <a:gd name="T42" fmla="*/ 2213 w 2911"/>
              <a:gd name="T43" fmla="*/ 3569 h 3838"/>
              <a:gd name="connsiteX0" fmla="*/ 7498 w 9765"/>
              <a:gd name="connsiteY0" fmla="*/ 9260 h 9961"/>
              <a:gd name="connsiteX1" fmla="*/ 9487 w 9765"/>
              <a:gd name="connsiteY1" fmla="*/ 9961 h 9961"/>
              <a:gd name="connsiteX2" fmla="*/ 9752 w 9765"/>
              <a:gd name="connsiteY2" fmla="*/ 9792 h 9961"/>
              <a:gd name="connsiteX3" fmla="*/ 8773 w 9765"/>
              <a:gd name="connsiteY3" fmla="*/ 8835 h 9961"/>
              <a:gd name="connsiteX4" fmla="*/ 6286 w 9765"/>
              <a:gd name="connsiteY4" fmla="*/ 8033 h 9961"/>
              <a:gd name="connsiteX5" fmla="*/ 4877 w 9765"/>
              <a:gd name="connsiteY5" fmla="*/ 7845 h 9961"/>
              <a:gd name="connsiteX6" fmla="*/ 5262 w 9765"/>
              <a:gd name="connsiteY6" fmla="*/ 211 h 9961"/>
              <a:gd name="connsiteX7" fmla="*/ 4434 w 9765"/>
              <a:gd name="connsiteY7" fmla="*/ 8 h 9961"/>
              <a:gd name="connsiteX8" fmla="*/ 4080 w 9765"/>
              <a:gd name="connsiteY8" fmla="*/ 1530 h 9961"/>
              <a:gd name="connsiteX9" fmla="*/ 3651 w 9765"/>
              <a:gd name="connsiteY9" fmla="*/ 4617 h 9961"/>
              <a:gd name="connsiteX10" fmla="*/ 3479 w 9765"/>
              <a:gd name="connsiteY10" fmla="*/ 4755 h 9961"/>
              <a:gd name="connsiteX11" fmla="*/ 2871 w 9765"/>
              <a:gd name="connsiteY11" fmla="*/ 263 h 9961"/>
              <a:gd name="connsiteX12" fmla="*/ 1995 w 9765"/>
              <a:gd name="connsiteY12" fmla="*/ 5 h 9961"/>
              <a:gd name="connsiteX13" fmla="*/ 2077 w 9765"/>
              <a:gd name="connsiteY13" fmla="*/ 3366 h 9961"/>
              <a:gd name="connsiteX14" fmla="*/ 2036 w 9765"/>
              <a:gd name="connsiteY14" fmla="*/ 7572 h 9961"/>
              <a:gd name="connsiteX15" fmla="*/ 1813 w 9765"/>
              <a:gd name="connsiteY15" fmla="*/ 6670 h 9961"/>
              <a:gd name="connsiteX16" fmla="*/ 772 w 9765"/>
              <a:gd name="connsiteY16" fmla="*/ 5060 h 9961"/>
              <a:gd name="connsiteX17" fmla="*/ 13 w 9765"/>
              <a:gd name="connsiteY17" fmla="*/ 5206 h 9961"/>
              <a:gd name="connsiteX18" fmla="*/ 1133 w 9765"/>
              <a:gd name="connsiteY18" fmla="*/ 7217 h 9961"/>
              <a:gd name="connsiteX19" fmla="*/ 2143 w 9765"/>
              <a:gd name="connsiteY19" fmla="*/ 8807 h 9961"/>
              <a:gd name="connsiteX20" fmla="*/ 5069 w 9765"/>
              <a:gd name="connsiteY20" fmla="*/ 8739 h 9961"/>
              <a:gd name="connsiteX21" fmla="*/ 7498 w 9765"/>
              <a:gd name="connsiteY21" fmla="*/ 9260 h 9961"/>
              <a:gd name="connsiteX0" fmla="*/ 7678 w 10010"/>
              <a:gd name="connsiteY0" fmla="*/ 9296 h 10000"/>
              <a:gd name="connsiteX1" fmla="*/ 9715 w 10010"/>
              <a:gd name="connsiteY1" fmla="*/ 10000 h 10000"/>
              <a:gd name="connsiteX2" fmla="*/ 9987 w 10010"/>
              <a:gd name="connsiteY2" fmla="*/ 9830 h 10000"/>
              <a:gd name="connsiteX3" fmla="*/ 8984 w 10010"/>
              <a:gd name="connsiteY3" fmla="*/ 8870 h 10000"/>
              <a:gd name="connsiteX4" fmla="*/ 6437 w 10010"/>
              <a:gd name="connsiteY4" fmla="*/ 8064 h 10000"/>
              <a:gd name="connsiteX5" fmla="*/ 4994 w 10010"/>
              <a:gd name="connsiteY5" fmla="*/ 7876 h 10000"/>
              <a:gd name="connsiteX6" fmla="*/ 5389 w 10010"/>
              <a:gd name="connsiteY6" fmla="*/ 212 h 10000"/>
              <a:gd name="connsiteX7" fmla="*/ 4541 w 10010"/>
              <a:gd name="connsiteY7" fmla="*/ 8 h 10000"/>
              <a:gd name="connsiteX8" fmla="*/ 4178 w 10010"/>
              <a:gd name="connsiteY8" fmla="*/ 1536 h 10000"/>
              <a:gd name="connsiteX9" fmla="*/ 3739 w 10010"/>
              <a:gd name="connsiteY9" fmla="*/ 4635 h 10000"/>
              <a:gd name="connsiteX10" fmla="*/ 3563 w 10010"/>
              <a:gd name="connsiteY10" fmla="*/ 4774 h 10000"/>
              <a:gd name="connsiteX11" fmla="*/ 2940 w 10010"/>
              <a:gd name="connsiteY11" fmla="*/ 264 h 10000"/>
              <a:gd name="connsiteX12" fmla="*/ 2043 w 10010"/>
              <a:gd name="connsiteY12" fmla="*/ 5 h 10000"/>
              <a:gd name="connsiteX13" fmla="*/ 2127 w 10010"/>
              <a:gd name="connsiteY13" fmla="*/ 3379 h 10000"/>
              <a:gd name="connsiteX14" fmla="*/ 2085 w 10010"/>
              <a:gd name="connsiteY14" fmla="*/ 7602 h 10000"/>
              <a:gd name="connsiteX15" fmla="*/ 1857 w 10010"/>
              <a:gd name="connsiteY15" fmla="*/ 6696 h 10000"/>
              <a:gd name="connsiteX16" fmla="*/ 791 w 10010"/>
              <a:gd name="connsiteY16" fmla="*/ 5080 h 10000"/>
              <a:gd name="connsiteX17" fmla="*/ 13 w 10010"/>
              <a:gd name="connsiteY17" fmla="*/ 5226 h 10000"/>
              <a:gd name="connsiteX18" fmla="*/ 1160 w 10010"/>
              <a:gd name="connsiteY18" fmla="*/ 7245 h 10000"/>
              <a:gd name="connsiteX19" fmla="*/ 2195 w 10010"/>
              <a:gd name="connsiteY19" fmla="*/ 8841 h 10000"/>
              <a:gd name="connsiteX20" fmla="*/ 5191 w 10010"/>
              <a:gd name="connsiteY20" fmla="*/ 8773 h 10000"/>
              <a:gd name="connsiteX21" fmla="*/ 7678 w 10010"/>
              <a:gd name="connsiteY21" fmla="*/ 9296 h 10000"/>
              <a:gd name="connsiteX0" fmla="*/ 7678 w 10010"/>
              <a:gd name="connsiteY0" fmla="*/ 9296 h 10000"/>
              <a:gd name="connsiteX1" fmla="*/ 9715 w 10010"/>
              <a:gd name="connsiteY1" fmla="*/ 10000 h 10000"/>
              <a:gd name="connsiteX2" fmla="*/ 9987 w 10010"/>
              <a:gd name="connsiteY2" fmla="*/ 9830 h 10000"/>
              <a:gd name="connsiteX3" fmla="*/ 8984 w 10010"/>
              <a:gd name="connsiteY3" fmla="*/ 8870 h 10000"/>
              <a:gd name="connsiteX4" fmla="*/ 6437 w 10010"/>
              <a:gd name="connsiteY4" fmla="*/ 8064 h 10000"/>
              <a:gd name="connsiteX5" fmla="*/ 4994 w 10010"/>
              <a:gd name="connsiteY5" fmla="*/ 7876 h 10000"/>
              <a:gd name="connsiteX6" fmla="*/ 5389 w 10010"/>
              <a:gd name="connsiteY6" fmla="*/ 212 h 10000"/>
              <a:gd name="connsiteX7" fmla="*/ 4541 w 10010"/>
              <a:gd name="connsiteY7" fmla="*/ 8 h 10000"/>
              <a:gd name="connsiteX8" fmla="*/ 4178 w 10010"/>
              <a:gd name="connsiteY8" fmla="*/ 1536 h 10000"/>
              <a:gd name="connsiteX9" fmla="*/ 3739 w 10010"/>
              <a:gd name="connsiteY9" fmla="*/ 4635 h 10000"/>
              <a:gd name="connsiteX10" fmla="*/ 3563 w 10010"/>
              <a:gd name="connsiteY10" fmla="*/ 4774 h 10000"/>
              <a:gd name="connsiteX11" fmla="*/ 2940 w 10010"/>
              <a:gd name="connsiteY11" fmla="*/ 264 h 10000"/>
              <a:gd name="connsiteX12" fmla="*/ 2043 w 10010"/>
              <a:gd name="connsiteY12" fmla="*/ 5 h 10000"/>
              <a:gd name="connsiteX13" fmla="*/ 2127 w 10010"/>
              <a:gd name="connsiteY13" fmla="*/ 3379 h 10000"/>
              <a:gd name="connsiteX14" fmla="*/ 2085 w 10010"/>
              <a:gd name="connsiteY14" fmla="*/ 7602 h 10000"/>
              <a:gd name="connsiteX15" fmla="*/ 1857 w 10010"/>
              <a:gd name="connsiteY15" fmla="*/ 6696 h 10000"/>
              <a:gd name="connsiteX16" fmla="*/ 791 w 10010"/>
              <a:gd name="connsiteY16" fmla="*/ 5080 h 10000"/>
              <a:gd name="connsiteX17" fmla="*/ 13 w 10010"/>
              <a:gd name="connsiteY17" fmla="*/ 5226 h 10000"/>
              <a:gd name="connsiteX18" fmla="*/ 1160 w 10010"/>
              <a:gd name="connsiteY18" fmla="*/ 7245 h 10000"/>
              <a:gd name="connsiteX19" fmla="*/ 2195 w 10010"/>
              <a:gd name="connsiteY19" fmla="*/ 8841 h 10000"/>
              <a:gd name="connsiteX20" fmla="*/ 5191 w 10010"/>
              <a:gd name="connsiteY20" fmla="*/ 8773 h 10000"/>
              <a:gd name="connsiteX21" fmla="*/ 7678 w 10010"/>
              <a:gd name="connsiteY21" fmla="*/ 9296 h 10000"/>
              <a:gd name="connsiteX0" fmla="*/ 7678 w 10010"/>
              <a:gd name="connsiteY0" fmla="*/ 9296 h 10000"/>
              <a:gd name="connsiteX1" fmla="*/ 9715 w 10010"/>
              <a:gd name="connsiteY1" fmla="*/ 10000 h 10000"/>
              <a:gd name="connsiteX2" fmla="*/ 9987 w 10010"/>
              <a:gd name="connsiteY2" fmla="*/ 9830 h 10000"/>
              <a:gd name="connsiteX3" fmla="*/ 8984 w 10010"/>
              <a:gd name="connsiteY3" fmla="*/ 8870 h 10000"/>
              <a:gd name="connsiteX4" fmla="*/ 6437 w 10010"/>
              <a:gd name="connsiteY4" fmla="*/ 8064 h 10000"/>
              <a:gd name="connsiteX5" fmla="*/ 4994 w 10010"/>
              <a:gd name="connsiteY5" fmla="*/ 7876 h 10000"/>
              <a:gd name="connsiteX6" fmla="*/ 5389 w 10010"/>
              <a:gd name="connsiteY6" fmla="*/ 212 h 10000"/>
              <a:gd name="connsiteX7" fmla="*/ 4541 w 10010"/>
              <a:gd name="connsiteY7" fmla="*/ 8 h 10000"/>
              <a:gd name="connsiteX8" fmla="*/ 4178 w 10010"/>
              <a:gd name="connsiteY8" fmla="*/ 1536 h 10000"/>
              <a:gd name="connsiteX9" fmla="*/ 3739 w 10010"/>
              <a:gd name="connsiteY9" fmla="*/ 4635 h 10000"/>
              <a:gd name="connsiteX10" fmla="*/ 3563 w 10010"/>
              <a:gd name="connsiteY10" fmla="*/ 4774 h 10000"/>
              <a:gd name="connsiteX11" fmla="*/ 2940 w 10010"/>
              <a:gd name="connsiteY11" fmla="*/ 264 h 10000"/>
              <a:gd name="connsiteX12" fmla="*/ 2043 w 10010"/>
              <a:gd name="connsiteY12" fmla="*/ 5 h 10000"/>
              <a:gd name="connsiteX13" fmla="*/ 2127 w 10010"/>
              <a:gd name="connsiteY13" fmla="*/ 3379 h 10000"/>
              <a:gd name="connsiteX14" fmla="*/ 2085 w 10010"/>
              <a:gd name="connsiteY14" fmla="*/ 7602 h 10000"/>
              <a:gd name="connsiteX15" fmla="*/ 1857 w 10010"/>
              <a:gd name="connsiteY15" fmla="*/ 6696 h 10000"/>
              <a:gd name="connsiteX16" fmla="*/ 791 w 10010"/>
              <a:gd name="connsiteY16" fmla="*/ 5080 h 10000"/>
              <a:gd name="connsiteX17" fmla="*/ 13 w 10010"/>
              <a:gd name="connsiteY17" fmla="*/ 5226 h 10000"/>
              <a:gd name="connsiteX18" fmla="*/ 1160 w 10010"/>
              <a:gd name="connsiteY18" fmla="*/ 7245 h 10000"/>
              <a:gd name="connsiteX19" fmla="*/ 2195 w 10010"/>
              <a:gd name="connsiteY19" fmla="*/ 8841 h 10000"/>
              <a:gd name="connsiteX20" fmla="*/ 5191 w 10010"/>
              <a:gd name="connsiteY20" fmla="*/ 8773 h 10000"/>
              <a:gd name="connsiteX21" fmla="*/ 7647 w 10010"/>
              <a:gd name="connsiteY21" fmla="*/ 9182 h 10000"/>
              <a:gd name="connsiteX0" fmla="*/ 7678 w 10010"/>
              <a:gd name="connsiteY0" fmla="*/ 9296 h 10000"/>
              <a:gd name="connsiteX1" fmla="*/ 9715 w 10010"/>
              <a:gd name="connsiteY1" fmla="*/ 10000 h 10000"/>
              <a:gd name="connsiteX2" fmla="*/ 9987 w 10010"/>
              <a:gd name="connsiteY2" fmla="*/ 9830 h 10000"/>
              <a:gd name="connsiteX3" fmla="*/ 8984 w 10010"/>
              <a:gd name="connsiteY3" fmla="*/ 8870 h 10000"/>
              <a:gd name="connsiteX4" fmla="*/ 6437 w 10010"/>
              <a:gd name="connsiteY4" fmla="*/ 8064 h 10000"/>
              <a:gd name="connsiteX5" fmla="*/ 4994 w 10010"/>
              <a:gd name="connsiteY5" fmla="*/ 7876 h 10000"/>
              <a:gd name="connsiteX6" fmla="*/ 5389 w 10010"/>
              <a:gd name="connsiteY6" fmla="*/ 212 h 10000"/>
              <a:gd name="connsiteX7" fmla="*/ 4541 w 10010"/>
              <a:gd name="connsiteY7" fmla="*/ 8 h 10000"/>
              <a:gd name="connsiteX8" fmla="*/ 4178 w 10010"/>
              <a:gd name="connsiteY8" fmla="*/ 1536 h 10000"/>
              <a:gd name="connsiteX9" fmla="*/ 3739 w 10010"/>
              <a:gd name="connsiteY9" fmla="*/ 4635 h 10000"/>
              <a:gd name="connsiteX10" fmla="*/ 3563 w 10010"/>
              <a:gd name="connsiteY10" fmla="*/ 4774 h 10000"/>
              <a:gd name="connsiteX11" fmla="*/ 2940 w 10010"/>
              <a:gd name="connsiteY11" fmla="*/ 264 h 10000"/>
              <a:gd name="connsiteX12" fmla="*/ 2043 w 10010"/>
              <a:gd name="connsiteY12" fmla="*/ 5 h 10000"/>
              <a:gd name="connsiteX13" fmla="*/ 2127 w 10010"/>
              <a:gd name="connsiteY13" fmla="*/ 3379 h 10000"/>
              <a:gd name="connsiteX14" fmla="*/ 2085 w 10010"/>
              <a:gd name="connsiteY14" fmla="*/ 7602 h 10000"/>
              <a:gd name="connsiteX15" fmla="*/ 1857 w 10010"/>
              <a:gd name="connsiteY15" fmla="*/ 6696 h 10000"/>
              <a:gd name="connsiteX16" fmla="*/ 791 w 10010"/>
              <a:gd name="connsiteY16" fmla="*/ 5080 h 10000"/>
              <a:gd name="connsiteX17" fmla="*/ 13 w 10010"/>
              <a:gd name="connsiteY17" fmla="*/ 5226 h 10000"/>
              <a:gd name="connsiteX18" fmla="*/ 1160 w 10010"/>
              <a:gd name="connsiteY18" fmla="*/ 7245 h 10000"/>
              <a:gd name="connsiteX19" fmla="*/ 2195 w 10010"/>
              <a:gd name="connsiteY19" fmla="*/ 8841 h 10000"/>
              <a:gd name="connsiteX20" fmla="*/ 5191 w 10010"/>
              <a:gd name="connsiteY20" fmla="*/ 8773 h 10000"/>
              <a:gd name="connsiteX0" fmla="*/ 7678 w 10010"/>
              <a:gd name="connsiteY0" fmla="*/ 9113 h 10000"/>
              <a:gd name="connsiteX1" fmla="*/ 9715 w 10010"/>
              <a:gd name="connsiteY1" fmla="*/ 10000 h 10000"/>
              <a:gd name="connsiteX2" fmla="*/ 9987 w 10010"/>
              <a:gd name="connsiteY2" fmla="*/ 9830 h 10000"/>
              <a:gd name="connsiteX3" fmla="*/ 8984 w 10010"/>
              <a:gd name="connsiteY3" fmla="*/ 8870 h 10000"/>
              <a:gd name="connsiteX4" fmla="*/ 6437 w 10010"/>
              <a:gd name="connsiteY4" fmla="*/ 8064 h 10000"/>
              <a:gd name="connsiteX5" fmla="*/ 4994 w 10010"/>
              <a:gd name="connsiteY5" fmla="*/ 7876 h 10000"/>
              <a:gd name="connsiteX6" fmla="*/ 5389 w 10010"/>
              <a:gd name="connsiteY6" fmla="*/ 212 h 10000"/>
              <a:gd name="connsiteX7" fmla="*/ 4541 w 10010"/>
              <a:gd name="connsiteY7" fmla="*/ 8 h 10000"/>
              <a:gd name="connsiteX8" fmla="*/ 4178 w 10010"/>
              <a:gd name="connsiteY8" fmla="*/ 1536 h 10000"/>
              <a:gd name="connsiteX9" fmla="*/ 3739 w 10010"/>
              <a:gd name="connsiteY9" fmla="*/ 4635 h 10000"/>
              <a:gd name="connsiteX10" fmla="*/ 3563 w 10010"/>
              <a:gd name="connsiteY10" fmla="*/ 4774 h 10000"/>
              <a:gd name="connsiteX11" fmla="*/ 2940 w 10010"/>
              <a:gd name="connsiteY11" fmla="*/ 264 h 10000"/>
              <a:gd name="connsiteX12" fmla="*/ 2043 w 10010"/>
              <a:gd name="connsiteY12" fmla="*/ 5 h 10000"/>
              <a:gd name="connsiteX13" fmla="*/ 2127 w 10010"/>
              <a:gd name="connsiteY13" fmla="*/ 3379 h 10000"/>
              <a:gd name="connsiteX14" fmla="*/ 2085 w 10010"/>
              <a:gd name="connsiteY14" fmla="*/ 7602 h 10000"/>
              <a:gd name="connsiteX15" fmla="*/ 1857 w 10010"/>
              <a:gd name="connsiteY15" fmla="*/ 6696 h 10000"/>
              <a:gd name="connsiteX16" fmla="*/ 791 w 10010"/>
              <a:gd name="connsiteY16" fmla="*/ 5080 h 10000"/>
              <a:gd name="connsiteX17" fmla="*/ 13 w 10010"/>
              <a:gd name="connsiteY17" fmla="*/ 5226 h 10000"/>
              <a:gd name="connsiteX18" fmla="*/ 1160 w 10010"/>
              <a:gd name="connsiteY18" fmla="*/ 7245 h 10000"/>
              <a:gd name="connsiteX19" fmla="*/ 2195 w 10010"/>
              <a:gd name="connsiteY19" fmla="*/ 8841 h 10000"/>
              <a:gd name="connsiteX20" fmla="*/ 5191 w 10010"/>
              <a:gd name="connsiteY20" fmla="*/ 8773 h 10000"/>
              <a:gd name="connsiteX0" fmla="*/ 7678 w 10010"/>
              <a:gd name="connsiteY0" fmla="*/ 9113 h 10000"/>
              <a:gd name="connsiteX1" fmla="*/ 9715 w 10010"/>
              <a:gd name="connsiteY1" fmla="*/ 10000 h 10000"/>
              <a:gd name="connsiteX2" fmla="*/ 9987 w 10010"/>
              <a:gd name="connsiteY2" fmla="*/ 9830 h 10000"/>
              <a:gd name="connsiteX3" fmla="*/ 8984 w 10010"/>
              <a:gd name="connsiteY3" fmla="*/ 8870 h 10000"/>
              <a:gd name="connsiteX4" fmla="*/ 6437 w 10010"/>
              <a:gd name="connsiteY4" fmla="*/ 8064 h 10000"/>
              <a:gd name="connsiteX5" fmla="*/ 4994 w 10010"/>
              <a:gd name="connsiteY5" fmla="*/ 7876 h 10000"/>
              <a:gd name="connsiteX6" fmla="*/ 5389 w 10010"/>
              <a:gd name="connsiteY6" fmla="*/ 212 h 10000"/>
              <a:gd name="connsiteX7" fmla="*/ 4541 w 10010"/>
              <a:gd name="connsiteY7" fmla="*/ 8 h 10000"/>
              <a:gd name="connsiteX8" fmla="*/ 4178 w 10010"/>
              <a:gd name="connsiteY8" fmla="*/ 1536 h 10000"/>
              <a:gd name="connsiteX9" fmla="*/ 3739 w 10010"/>
              <a:gd name="connsiteY9" fmla="*/ 4635 h 10000"/>
              <a:gd name="connsiteX10" fmla="*/ 3563 w 10010"/>
              <a:gd name="connsiteY10" fmla="*/ 4774 h 10000"/>
              <a:gd name="connsiteX11" fmla="*/ 2940 w 10010"/>
              <a:gd name="connsiteY11" fmla="*/ 264 h 10000"/>
              <a:gd name="connsiteX12" fmla="*/ 2043 w 10010"/>
              <a:gd name="connsiteY12" fmla="*/ 5 h 10000"/>
              <a:gd name="connsiteX13" fmla="*/ 2127 w 10010"/>
              <a:gd name="connsiteY13" fmla="*/ 3379 h 10000"/>
              <a:gd name="connsiteX14" fmla="*/ 2085 w 10010"/>
              <a:gd name="connsiteY14" fmla="*/ 7602 h 10000"/>
              <a:gd name="connsiteX15" fmla="*/ 1857 w 10010"/>
              <a:gd name="connsiteY15" fmla="*/ 6696 h 10000"/>
              <a:gd name="connsiteX16" fmla="*/ 791 w 10010"/>
              <a:gd name="connsiteY16" fmla="*/ 5080 h 10000"/>
              <a:gd name="connsiteX17" fmla="*/ 13 w 10010"/>
              <a:gd name="connsiteY17" fmla="*/ 5226 h 10000"/>
              <a:gd name="connsiteX18" fmla="*/ 1160 w 10010"/>
              <a:gd name="connsiteY18" fmla="*/ 7245 h 10000"/>
              <a:gd name="connsiteX19" fmla="*/ 2195 w 10010"/>
              <a:gd name="connsiteY19" fmla="*/ 8841 h 10000"/>
              <a:gd name="connsiteX20" fmla="*/ 5191 w 10010"/>
              <a:gd name="connsiteY20" fmla="*/ 8773 h 10000"/>
              <a:gd name="connsiteX0" fmla="*/ 7678 w 10010"/>
              <a:gd name="connsiteY0" fmla="*/ 9113 h 10000"/>
              <a:gd name="connsiteX1" fmla="*/ 9715 w 10010"/>
              <a:gd name="connsiteY1" fmla="*/ 10000 h 10000"/>
              <a:gd name="connsiteX2" fmla="*/ 9987 w 10010"/>
              <a:gd name="connsiteY2" fmla="*/ 9830 h 10000"/>
              <a:gd name="connsiteX3" fmla="*/ 8984 w 10010"/>
              <a:gd name="connsiteY3" fmla="*/ 8870 h 10000"/>
              <a:gd name="connsiteX4" fmla="*/ 6437 w 10010"/>
              <a:gd name="connsiteY4" fmla="*/ 8064 h 10000"/>
              <a:gd name="connsiteX5" fmla="*/ 4994 w 10010"/>
              <a:gd name="connsiteY5" fmla="*/ 7876 h 10000"/>
              <a:gd name="connsiteX6" fmla="*/ 5389 w 10010"/>
              <a:gd name="connsiteY6" fmla="*/ 212 h 10000"/>
              <a:gd name="connsiteX7" fmla="*/ 4541 w 10010"/>
              <a:gd name="connsiteY7" fmla="*/ 8 h 10000"/>
              <a:gd name="connsiteX8" fmla="*/ 4178 w 10010"/>
              <a:gd name="connsiteY8" fmla="*/ 1536 h 10000"/>
              <a:gd name="connsiteX9" fmla="*/ 3739 w 10010"/>
              <a:gd name="connsiteY9" fmla="*/ 4635 h 10000"/>
              <a:gd name="connsiteX10" fmla="*/ 3563 w 10010"/>
              <a:gd name="connsiteY10" fmla="*/ 4774 h 10000"/>
              <a:gd name="connsiteX11" fmla="*/ 2940 w 10010"/>
              <a:gd name="connsiteY11" fmla="*/ 264 h 10000"/>
              <a:gd name="connsiteX12" fmla="*/ 2043 w 10010"/>
              <a:gd name="connsiteY12" fmla="*/ 5 h 10000"/>
              <a:gd name="connsiteX13" fmla="*/ 2127 w 10010"/>
              <a:gd name="connsiteY13" fmla="*/ 3379 h 10000"/>
              <a:gd name="connsiteX14" fmla="*/ 2085 w 10010"/>
              <a:gd name="connsiteY14" fmla="*/ 7602 h 10000"/>
              <a:gd name="connsiteX15" fmla="*/ 1857 w 10010"/>
              <a:gd name="connsiteY15" fmla="*/ 6696 h 10000"/>
              <a:gd name="connsiteX16" fmla="*/ 791 w 10010"/>
              <a:gd name="connsiteY16" fmla="*/ 5080 h 10000"/>
              <a:gd name="connsiteX17" fmla="*/ 13 w 10010"/>
              <a:gd name="connsiteY17" fmla="*/ 5226 h 10000"/>
              <a:gd name="connsiteX18" fmla="*/ 1160 w 10010"/>
              <a:gd name="connsiteY18" fmla="*/ 7245 h 10000"/>
              <a:gd name="connsiteX19" fmla="*/ 2195 w 10010"/>
              <a:gd name="connsiteY19" fmla="*/ 8841 h 10000"/>
              <a:gd name="connsiteX20" fmla="*/ 5191 w 10010"/>
              <a:gd name="connsiteY20" fmla="*/ 8773 h 10000"/>
              <a:gd name="connsiteX21" fmla="*/ 7678 w 10010"/>
              <a:gd name="connsiteY21" fmla="*/ 9113 h 10000"/>
              <a:gd name="connsiteX0" fmla="*/ 7678 w 10010"/>
              <a:gd name="connsiteY0" fmla="*/ 9113 h 10000"/>
              <a:gd name="connsiteX1" fmla="*/ 9715 w 10010"/>
              <a:gd name="connsiteY1" fmla="*/ 10000 h 10000"/>
              <a:gd name="connsiteX2" fmla="*/ 9987 w 10010"/>
              <a:gd name="connsiteY2" fmla="*/ 9830 h 10000"/>
              <a:gd name="connsiteX3" fmla="*/ 8984 w 10010"/>
              <a:gd name="connsiteY3" fmla="*/ 8870 h 10000"/>
              <a:gd name="connsiteX4" fmla="*/ 6437 w 10010"/>
              <a:gd name="connsiteY4" fmla="*/ 8064 h 10000"/>
              <a:gd name="connsiteX5" fmla="*/ 4994 w 10010"/>
              <a:gd name="connsiteY5" fmla="*/ 7876 h 10000"/>
              <a:gd name="connsiteX6" fmla="*/ 5389 w 10010"/>
              <a:gd name="connsiteY6" fmla="*/ 212 h 10000"/>
              <a:gd name="connsiteX7" fmla="*/ 4541 w 10010"/>
              <a:gd name="connsiteY7" fmla="*/ 8 h 10000"/>
              <a:gd name="connsiteX8" fmla="*/ 4178 w 10010"/>
              <a:gd name="connsiteY8" fmla="*/ 1536 h 10000"/>
              <a:gd name="connsiteX9" fmla="*/ 3739 w 10010"/>
              <a:gd name="connsiteY9" fmla="*/ 4635 h 10000"/>
              <a:gd name="connsiteX10" fmla="*/ 3563 w 10010"/>
              <a:gd name="connsiteY10" fmla="*/ 4774 h 10000"/>
              <a:gd name="connsiteX11" fmla="*/ 2940 w 10010"/>
              <a:gd name="connsiteY11" fmla="*/ 264 h 10000"/>
              <a:gd name="connsiteX12" fmla="*/ 2043 w 10010"/>
              <a:gd name="connsiteY12" fmla="*/ 5 h 10000"/>
              <a:gd name="connsiteX13" fmla="*/ 2127 w 10010"/>
              <a:gd name="connsiteY13" fmla="*/ 3379 h 10000"/>
              <a:gd name="connsiteX14" fmla="*/ 2085 w 10010"/>
              <a:gd name="connsiteY14" fmla="*/ 7602 h 10000"/>
              <a:gd name="connsiteX15" fmla="*/ 1857 w 10010"/>
              <a:gd name="connsiteY15" fmla="*/ 6696 h 10000"/>
              <a:gd name="connsiteX16" fmla="*/ 791 w 10010"/>
              <a:gd name="connsiteY16" fmla="*/ 5080 h 10000"/>
              <a:gd name="connsiteX17" fmla="*/ 13 w 10010"/>
              <a:gd name="connsiteY17" fmla="*/ 5226 h 10000"/>
              <a:gd name="connsiteX18" fmla="*/ 1160 w 10010"/>
              <a:gd name="connsiteY18" fmla="*/ 7245 h 10000"/>
              <a:gd name="connsiteX19" fmla="*/ 2195 w 10010"/>
              <a:gd name="connsiteY19" fmla="*/ 8841 h 10000"/>
              <a:gd name="connsiteX20" fmla="*/ 5191 w 10010"/>
              <a:gd name="connsiteY20" fmla="*/ 8773 h 10000"/>
              <a:gd name="connsiteX21" fmla="*/ 7678 w 10010"/>
              <a:gd name="connsiteY21" fmla="*/ 9113 h 10000"/>
              <a:gd name="connsiteX0" fmla="*/ 7678 w 10010"/>
              <a:gd name="connsiteY0" fmla="*/ 9113 h 10000"/>
              <a:gd name="connsiteX1" fmla="*/ 9715 w 10010"/>
              <a:gd name="connsiteY1" fmla="*/ 10000 h 10000"/>
              <a:gd name="connsiteX2" fmla="*/ 9987 w 10010"/>
              <a:gd name="connsiteY2" fmla="*/ 9830 h 10000"/>
              <a:gd name="connsiteX3" fmla="*/ 8984 w 10010"/>
              <a:gd name="connsiteY3" fmla="*/ 8870 h 10000"/>
              <a:gd name="connsiteX4" fmla="*/ 6437 w 10010"/>
              <a:gd name="connsiteY4" fmla="*/ 8064 h 10000"/>
              <a:gd name="connsiteX5" fmla="*/ 4994 w 10010"/>
              <a:gd name="connsiteY5" fmla="*/ 7876 h 10000"/>
              <a:gd name="connsiteX6" fmla="*/ 5389 w 10010"/>
              <a:gd name="connsiteY6" fmla="*/ 212 h 10000"/>
              <a:gd name="connsiteX7" fmla="*/ 4541 w 10010"/>
              <a:gd name="connsiteY7" fmla="*/ 8 h 10000"/>
              <a:gd name="connsiteX8" fmla="*/ 4178 w 10010"/>
              <a:gd name="connsiteY8" fmla="*/ 1536 h 10000"/>
              <a:gd name="connsiteX9" fmla="*/ 3739 w 10010"/>
              <a:gd name="connsiteY9" fmla="*/ 4635 h 10000"/>
              <a:gd name="connsiteX10" fmla="*/ 3563 w 10010"/>
              <a:gd name="connsiteY10" fmla="*/ 4774 h 10000"/>
              <a:gd name="connsiteX11" fmla="*/ 2940 w 10010"/>
              <a:gd name="connsiteY11" fmla="*/ 264 h 10000"/>
              <a:gd name="connsiteX12" fmla="*/ 2043 w 10010"/>
              <a:gd name="connsiteY12" fmla="*/ 5 h 10000"/>
              <a:gd name="connsiteX13" fmla="*/ 2127 w 10010"/>
              <a:gd name="connsiteY13" fmla="*/ 3379 h 10000"/>
              <a:gd name="connsiteX14" fmla="*/ 2085 w 10010"/>
              <a:gd name="connsiteY14" fmla="*/ 7602 h 10000"/>
              <a:gd name="connsiteX15" fmla="*/ 1857 w 10010"/>
              <a:gd name="connsiteY15" fmla="*/ 6696 h 10000"/>
              <a:gd name="connsiteX16" fmla="*/ 791 w 10010"/>
              <a:gd name="connsiteY16" fmla="*/ 5080 h 10000"/>
              <a:gd name="connsiteX17" fmla="*/ 13 w 10010"/>
              <a:gd name="connsiteY17" fmla="*/ 5226 h 10000"/>
              <a:gd name="connsiteX18" fmla="*/ 1160 w 10010"/>
              <a:gd name="connsiteY18" fmla="*/ 7245 h 10000"/>
              <a:gd name="connsiteX19" fmla="*/ 2195 w 10010"/>
              <a:gd name="connsiteY19" fmla="*/ 8841 h 10000"/>
              <a:gd name="connsiteX20" fmla="*/ 5191 w 10010"/>
              <a:gd name="connsiteY20" fmla="*/ 8773 h 10000"/>
              <a:gd name="connsiteX21" fmla="*/ 7678 w 10010"/>
              <a:gd name="connsiteY21" fmla="*/ 9113 h 10000"/>
              <a:gd name="connsiteX0" fmla="*/ 7678 w 10010"/>
              <a:gd name="connsiteY0" fmla="*/ 9113 h 9839"/>
              <a:gd name="connsiteX1" fmla="*/ 9303 w 10010"/>
              <a:gd name="connsiteY1" fmla="*/ 9810 h 9839"/>
              <a:gd name="connsiteX2" fmla="*/ 9987 w 10010"/>
              <a:gd name="connsiteY2" fmla="*/ 9830 h 9839"/>
              <a:gd name="connsiteX3" fmla="*/ 8984 w 10010"/>
              <a:gd name="connsiteY3" fmla="*/ 8870 h 9839"/>
              <a:gd name="connsiteX4" fmla="*/ 6437 w 10010"/>
              <a:gd name="connsiteY4" fmla="*/ 8064 h 9839"/>
              <a:gd name="connsiteX5" fmla="*/ 4994 w 10010"/>
              <a:gd name="connsiteY5" fmla="*/ 7876 h 9839"/>
              <a:gd name="connsiteX6" fmla="*/ 5389 w 10010"/>
              <a:gd name="connsiteY6" fmla="*/ 212 h 9839"/>
              <a:gd name="connsiteX7" fmla="*/ 4541 w 10010"/>
              <a:gd name="connsiteY7" fmla="*/ 8 h 9839"/>
              <a:gd name="connsiteX8" fmla="*/ 4178 w 10010"/>
              <a:gd name="connsiteY8" fmla="*/ 1536 h 9839"/>
              <a:gd name="connsiteX9" fmla="*/ 3739 w 10010"/>
              <a:gd name="connsiteY9" fmla="*/ 4635 h 9839"/>
              <a:gd name="connsiteX10" fmla="*/ 3563 w 10010"/>
              <a:gd name="connsiteY10" fmla="*/ 4774 h 9839"/>
              <a:gd name="connsiteX11" fmla="*/ 2940 w 10010"/>
              <a:gd name="connsiteY11" fmla="*/ 264 h 9839"/>
              <a:gd name="connsiteX12" fmla="*/ 2043 w 10010"/>
              <a:gd name="connsiteY12" fmla="*/ 5 h 9839"/>
              <a:gd name="connsiteX13" fmla="*/ 2127 w 10010"/>
              <a:gd name="connsiteY13" fmla="*/ 3379 h 9839"/>
              <a:gd name="connsiteX14" fmla="*/ 2085 w 10010"/>
              <a:gd name="connsiteY14" fmla="*/ 7602 h 9839"/>
              <a:gd name="connsiteX15" fmla="*/ 1857 w 10010"/>
              <a:gd name="connsiteY15" fmla="*/ 6696 h 9839"/>
              <a:gd name="connsiteX16" fmla="*/ 791 w 10010"/>
              <a:gd name="connsiteY16" fmla="*/ 5080 h 9839"/>
              <a:gd name="connsiteX17" fmla="*/ 13 w 10010"/>
              <a:gd name="connsiteY17" fmla="*/ 5226 h 9839"/>
              <a:gd name="connsiteX18" fmla="*/ 1160 w 10010"/>
              <a:gd name="connsiteY18" fmla="*/ 7245 h 9839"/>
              <a:gd name="connsiteX19" fmla="*/ 2195 w 10010"/>
              <a:gd name="connsiteY19" fmla="*/ 8841 h 9839"/>
              <a:gd name="connsiteX20" fmla="*/ 5191 w 10010"/>
              <a:gd name="connsiteY20" fmla="*/ 8773 h 9839"/>
              <a:gd name="connsiteX21" fmla="*/ 7678 w 10010"/>
              <a:gd name="connsiteY21" fmla="*/ 9113 h 9839"/>
              <a:gd name="connsiteX0" fmla="*/ 7670 w 9589"/>
              <a:gd name="connsiteY0" fmla="*/ 9262 h 9971"/>
              <a:gd name="connsiteX1" fmla="*/ 9294 w 9589"/>
              <a:gd name="connsiteY1" fmla="*/ 9971 h 9971"/>
              <a:gd name="connsiteX2" fmla="*/ 9542 w 9589"/>
              <a:gd name="connsiteY2" fmla="*/ 9764 h 9971"/>
              <a:gd name="connsiteX3" fmla="*/ 8975 w 9589"/>
              <a:gd name="connsiteY3" fmla="*/ 9015 h 9971"/>
              <a:gd name="connsiteX4" fmla="*/ 6431 w 9589"/>
              <a:gd name="connsiteY4" fmla="*/ 8196 h 9971"/>
              <a:gd name="connsiteX5" fmla="*/ 4989 w 9589"/>
              <a:gd name="connsiteY5" fmla="*/ 8005 h 9971"/>
              <a:gd name="connsiteX6" fmla="*/ 5384 w 9589"/>
              <a:gd name="connsiteY6" fmla="*/ 215 h 9971"/>
              <a:gd name="connsiteX7" fmla="*/ 4536 w 9589"/>
              <a:gd name="connsiteY7" fmla="*/ 8 h 9971"/>
              <a:gd name="connsiteX8" fmla="*/ 4174 w 9589"/>
              <a:gd name="connsiteY8" fmla="*/ 1561 h 9971"/>
              <a:gd name="connsiteX9" fmla="*/ 3735 w 9589"/>
              <a:gd name="connsiteY9" fmla="*/ 4711 h 9971"/>
              <a:gd name="connsiteX10" fmla="*/ 3559 w 9589"/>
              <a:gd name="connsiteY10" fmla="*/ 4852 h 9971"/>
              <a:gd name="connsiteX11" fmla="*/ 2937 w 9589"/>
              <a:gd name="connsiteY11" fmla="*/ 268 h 9971"/>
              <a:gd name="connsiteX12" fmla="*/ 2041 w 9589"/>
              <a:gd name="connsiteY12" fmla="*/ 5 h 9971"/>
              <a:gd name="connsiteX13" fmla="*/ 2125 w 9589"/>
              <a:gd name="connsiteY13" fmla="*/ 3434 h 9971"/>
              <a:gd name="connsiteX14" fmla="*/ 2083 w 9589"/>
              <a:gd name="connsiteY14" fmla="*/ 7726 h 9971"/>
              <a:gd name="connsiteX15" fmla="*/ 1855 w 9589"/>
              <a:gd name="connsiteY15" fmla="*/ 6806 h 9971"/>
              <a:gd name="connsiteX16" fmla="*/ 790 w 9589"/>
              <a:gd name="connsiteY16" fmla="*/ 5163 h 9971"/>
              <a:gd name="connsiteX17" fmla="*/ 13 w 9589"/>
              <a:gd name="connsiteY17" fmla="*/ 5312 h 9971"/>
              <a:gd name="connsiteX18" fmla="*/ 1159 w 9589"/>
              <a:gd name="connsiteY18" fmla="*/ 7364 h 9971"/>
              <a:gd name="connsiteX19" fmla="*/ 2193 w 9589"/>
              <a:gd name="connsiteY19" fmla="*/ 8986 h 9971"/>
              <a:gd name="connsiteX20" fmla="*/ 5186 w 9589"/>
              <a:gd name="connsiteY20" fmla="*/ 8917 h 9971"/>
              <a:gd name="connsiteX21" fmla="*/ 7670 w 9589"/>
              <a:gd name="connsiteY21" fmla="*/ 9262 h 9971"/>
              <a:gd name="connsiteX0" fmla="*/ 7999 w 10000"/>
              <a:gd name="connsiteY0" fmla="*/ 9289 h 9829"/>
              <a:gd name="connsiteX1" fmla="*/ 9334 w 10000"/>
              <a:gd name="connsiteY1" fmla="*/ 9829 h 9829"/>
              <a:gd name="connsiteX2" fmla="*/ 9951 w 10000"/>
              <a:gd name="connsiteY2" fmla="*/ 9792 h 9829"/>
              <a:gd name="connsiteX3" fmla="*/ 9360 w 10000"/>
              <a:gd name="connsiteY3" fmla="*/ 9041 h 9829"/>
              <a:gd name="connsiteX4" fmla="*/ 6707 w 10000"/>
              <a:gd name="connsiteY4" fmla="*/ 8220 h 9829"/>
              <a:gd name="connsiteX5" fmla="*/ 5203 w 10000"/>
              <a:gd name="connsiteY5" fmla="*/ 8028 h 9829"/>
              <a:gd name="connsiteX6" fmla="*/ 5615 w 10000"/>
              <a:gd name="connsiteY6" fmla="*/ 216 h 9829"/>
              <a:gd name="connsiteX7" fmla="*/ 4730 w 10000"/>
              <a:gd name="connsiteY7" fmla="*/ 8 h 9829"/>
              <a:gd name="connsiteX8" fmla="*/ 4353 w 10000"/>
              <a:gd name="connsiteY8" fmla="*/ 1566 h 9829"/>
              <a:gd name="connsiteX9" fmla="*/ 3895 w 10000"/>
              <a:gd name="connsiteY9" fmla="*/ 4725 h 9829"/>
              <a:gd name="connsiteX10" fmla="*/ 3712 w 10000"/>
              <a:gd name="connsiteY10" fmla="*/ 4866 h 9829"/>
              <a:gd name="connsiteX11" fmla="*/ 3063 w 10000"/>
              <a:gd name="connsiteY11" fmla="*/ 269 h 9829"/>
              <a:gd name="connsiteX12" fmla="*/ 2128 w 10000"/>
              <a:gd name="connsiteY12" fmla="*/ 5 h 9829"/>
              <a:gd name="connsiteX13" fmla="*/ 2216 w 10000"/>
              <a:gd name="connsiteY13" fmla="*/ 3444 h 9829"/>
              <a:gd name="connsiteX14" fmla="*/ 2172 w 10000"/>
              <a:gd name="connsiteY14" fmla="*/ 7748 h 9829"/>
              <a:gd name="connsiteX15" fmla="*/ 1935 w 10000"/>
              <a:gd name="connsiteY15" fmla="*/ 6826 h 9829"/>
              <a:gd name="connsiteX16" fmla="*/ 824 w 10000"/>
              <a:gd name="connsiteY16" fmla="*/ 5178 h 9829"/>
              <a:gd name="connsiteX17" fmla="*/ 14 w 10000"/>
              <a:gd name="connsiteY17" fmla="*/ 5327 h 9829"/>
              <a:gd name="connsiteX18" fmla="*/ 1209 w 10000"/>
              <a:gd name="connsiteY18" fmla="*/ 7385 h 9829"/>
              <a:gd name="connsiteX19" fmla="*/ 2287 w 10000"/>
              <a:gd name="connsiteY19" fmla="*/ 9012 h 9829"/>
              <a:gd name="connsiteX20" fmla="*/ 5408 w 10000"/>
              <a:gd name="connsiteY20" fmla="*/ 8943 h 9829"/>
              <a:gd name="connsiteX21" fmla="*/ 7999 w 10000"/>
              <a:gd name="connsiteY21" fmla="*/ 9289 h 9829"/>
              <a:gd name="connsiteX0" fmla="*/ 7999 w 9732"/>
              <a:gd name="connsiteY0" fmla="*/ 9451 h 10000"/>
              <a:gd name="connsiteX1" fmla="*/ 9334 w 9732"/>
              <a:gd name="connsiteY1" fmla="*/ 10000 h 10000"/>
              <a:gd name="connsiteX2" fmla="*/ 9617 w 9732"/>
              <a:gd name="connsiteY2" fmla="*/ 9684 h 10000"/>
              <a:gd name="connsiteX3" fmla="*/ 9360 w 9732"/>
              <a:gd name="connsiteY3" fmla="*/ 9198 h 10000"/>
              <a:gd name="connsiteX4" fmla="*/ 6707 w 9732"/>
              <a:gd name="connsiteY4" fmla="*/ 8363 h 10000"/>
              <a:gd name="connsiteX5" fmla="*/ 5203 w 9732"/>
              <a:gd name="connsiteY5" fmla="*/ 8168 h 10000"/>
              <a:gd name="connsiteX6" fmla="*/ 5615 w 9732"/>
              <a:gd name="connsiteY6" fmla="*/ 220 h 10000"/>
              <a:gd name="connsiteX7" fmla="*/ 4730 w 9732"/>
              <a:gd name="connsiteY7" fmla="*/ 8 h 10000"/>
              <a:gd name="connsiteX8" fmla="*/ 4353 w 9732"/>
              <a:gd name="connsiteY8" fmla="*/ 1593 h 10000"/>
              <a:gd name="connsiteX9" fmla="*/ 3895 w 9732"/>
              <a:gd name="connsiteY9" fmla="*/ 4807 h 10000"/>
              <a:gd name="connsiteX10" fmla="*/ 3712 w 9732"/>
              <a:gd name="connsiteY10" fmla="*/ 4951 h 10000"/>
              <a:gd name="connsiteX11" fmla="*/ 3063 w 9732"/>
              <a:gd name="connsiteY11" fmla="*/ 274 h 10000"/>
              <a:gd name="connsiteX12" fmla="*/ 2128 w 9732"/>
              <a:gd name="connsiteY12" fmla="*/ 5 h 10000"/>
              <a:gd name="connsiteX13" fmla="*/ 2216 w 9732"/>
              <a:gd name="connsiteY13" fmla="*/ 3504 h 10000"/>
              <a:gd name="connsiteX14" fmla="*/ 2172 w 9732"/>
              <a:gd name="connsiteY14" fmla="*/ 7883 h 10000"/>
              <a:gd name="connsiteX15" fmla="*/ 1935 w 9732"/>
              <a:gd name="connsiteY15" fmla="*/ 6945 h 10000"/>
              <a:gd name="connsiteX16" fmla="*/ 824 w 9732"/>
              <a:gd name="connsiteY16" fmla="*/ 5268 h 10000"/>
              <a:gd name="connsiteX17" fmla="*/ 14 w 9732"/>
              <a:gd name="connsiteY17" fmla="*/ 5420 h 10000"/>
              <a:gd name="connsiteX18" fmla="*/ 1209 w 9732"/>
              <a:gd name="connsiteY18" fmla="*/ 7513 h 10000"/>
              <a:gd name="connsiteX19" fmla="*/ 2287 w 9732"/>
              <a:gd name="connsiteY19" fmla="*/ 9169 h 10000"/>
              <a:gd name="connsiteX20" fmla="*/ 5408 w 9732"/>
              <a:gd name="connsiteY20" fmla="*/ 9099 h 10000"/>
              <a:gd name="connsiteX21" fmla="*/ 7999 w 9732"/>
              <a:gd name="connsiteY21" fmla="*/ 9451 h 10000"/>
              <a:gd name="connsiteX0" fmla="*/ 8219 w 9870"/>
              <a:gd name="connsiteY0" fmla="*/ 9451 h 10000"/>
              <a:gd name="connsiteX1" fmla="*/ 9591 w 9870"/>
              <a:gd name="connsiteY1" fmla="*/ 10000 h 10000"/>
              <a:gd name="connsiteX2" fmla="*/ 9618 w 9870"/>
              <a:gd name="connsiteY2" fmla="*/ 9198 h 10000"/>
              <a:gd name="connsiteX3" fmla="*/ 6892 w 9870"/>
              <a:gd name="connsiteY3" fmla="*/ 8363 h 10000"/>
              <a:gd name="connsiteX4" fmla="*/ 5346 w 9870"/>
              <a:gd name="connsiteY4" fmla="*/ 8168 h 10000"/>
              <a:gd name="connsiteX5" fmla="*/ 5770 w 9870"/>
              <a:gd name="connsiteY5" fmla="*/ 220 h 10000"/>
              <a:gd name="connsiteX6" fmla="*/ 4860 w 9870"/>
              <a:gd name="connsiteY6" fmla="*/ 8 h 10000"/>
              <a:gd name="connsiteX7" fmla="*/ 4473 w 9870"/>
              <a:gd name="connsiteY7" fmla="*/ 1593 h 10000"/>
              <a:gd name="connsiteX8" fmla="*/ 4002 w 9870"/>
              <a:gd name="connsiteY8" fmla="*/ 4807 h 10000"/>
              <a:gd name="connsiteX9" fmla="*/ 3814 w 9870"/>
              <a:gd name="connsiteY9" fmla="*/ 4951 h 10000"/>
              <a:gd name="connsiteX10" fmla="*/ 3147 w 9870"/>
              <a:gd name="connsiteY10" fmla="*/ 274 h 10000"/>
              <a:gd name="connsiteX11" fmla="*/ 2187 w 9870"/>
              <a:gd name="connsiteY11" fmla="*/ 5 h 10000"/>
              <a:gd name="connsiteX12" fmla="*/ 2277 w 9870"/>
              <a:gd name="connsiteY12" fmla="*/ 3504 h 10000"/>
              <a:gd name="connsiteX13" fmla="*/ 2232 w 9870"/>
              <a:gd name="connsiteY13" fmla="*/ 7883 h 10000"/>
              <a:gd name="connsiteX14" fmla="*/ 1988 w 9870"/>
              <a:gd name="connsiteY14" fmla="*/ 6945 h 10000"/>
              <a:gd name="connsiteX15" fmla="*/ 847 w 9870"/>
              <a:gd name="connsiteY15" fmla="*/ 5268 h 10000"/>
              <a:gd name="connsiteX16" fmla="*/ 14 w 9870"/>
              <a:gd name="connsiteY16" fmla="*/ 5420 h 10000"/>
              <a:gd name="connsiteX17" fmla="*/ 1242 w 9870"/>
              <a:gd name="connsiteY17" fmla="*/ 7513 h 10000"/>
              <a:gd name="connsiteX18" fmla="*/ 2350 w 9870"/>
              <a:gd name="connsiteY18" fmla="*/ 9169 h 10000"/>
              <a:gd name="connsiteX19" fmla="*/ 5557 w 9870"/>
              <a:gd name="connsiteY19" fmla="*/ 9099 h 10000"/>
              <a:gd name="connsiteX20" fmla="*/ 8219 w 9870"/>
              <a:gd name="connsiteY20" fmla="*/ 9451 h 10000"/>
              <a:gd name="connsiteX0" fmla="*/ 8327 w 9989"/>
              <a:gd name="connsiteY0" fmla="*/ 9451 h 10023"/>
              <a:gd name="connsiteX1" fmla="*/ 9692 w 9989"/>
              <a:gd name="connsiteY1" fmla="*/ 10023 h 10023"/>
              <a:gd name="connsiteX2" fmla="*/ 9745 w 9989"/>
              <a:gd name="connsiteY2" fmla="*/ 9198 h 10023"/>
              <a:gd name="connsiteX3" fmla="*/ 6983 w 9989"/>
              <a:gd name="connsiteY3" fmla="*/ 8363 h 10023"/>
              <a:gd name="connsiteX4" fmla="*/ 5416 w 9989"/>
              <a:gd name="connsiteY4" fmla="*/ 8168 h 10023"/>
              <a:gd name="connsiteX5" fmla="*/ 5846 w 9989"/>
              <a:gd name="connsiteY5" fmla="*/ 220 h 10023"/>
              <a:gd name="connsiteX6" fmla="*/ 4924 w 9989"/>
              <a:gd name="connsiteY6" fmla="*/ 8 h 10023"/>
              <a:gd name="connsiteX7" fmla="*/ 4532 w 9989"/>
              <a:gd name="connsiteY7" fmla="*/ 1593 h 10023"/>
              <a:gd name="connsiteX8" fmla="*/ 4055 w 9989"/>
              <a:gd name="connsiteY8" fmla="*/ 4807 h 10023"/>
              <a:gd name="connsiteX9" fmla="*/ 3864 w 9989"/>
              <a:gd name="connsiteY9" fmla="*/ 4951 h 10023"/>
              <a:gd name="connsiteX10" fmla="*/ 3188 w 9989"/>
              <a:gd name="connsiteY10" fmla="*/ 274 h 10023"/>
              <a:gd name="connsiteX11" fmla="*/ 2216 w 9989"/>
              <a:gd name="connsiteY11" fmla="*/ 5 h 10023"/>
              <a:gd name="connsiteX12" fmla="*/ 2307 w 9989"/>
              <a:gd name="connsiteY12" fmla="*/ 3504 h 10023"/>
              <a:gd name="connsiteX13" fmla="*/ 2261 w 9989"/>
              <a:gd name="connsiteY13" fmla="*/ 7883 h 10023"/>
              <a:gd name="connsiteX14" fmla="*/ 2014 w 9989"/>
              <a:gd name="connsiteY14" fmla="*/ 6945 h 10023"/>
              <a:gd name="connsiteX15" fmla="*/ 858 w 9989"/>
              <a:gd name="connsiteY15" fmla="*/ 5268 h 10023"/>
              <a:gd name="connsiteX16" fmla="*/ 14 w 9989"/>
              <a:gd name="connsiteY16" fmla="*/ 5420 h 10023"/>
              <a:gd name="connsiteX17" fmla="*/ 1258 w 9989"/>
              <a:gd name="connsiteY17" fmla="*/ 7513 h 10023"/>
              <a:gd name="connsiteX18" fmla="*/ 2381 w 9989"/>
              <a:gd name="connsiteY18" fmla="*/ 9169 h 10023"/>
              <a:gd name="connsiteX19" fmla="*/ 5630 w 9989"/>
              <a:gd name="connsiteY19" fmla="*/ 9099 h 10023"/>
              <a:gd name="connsiteX20" fmla="*/ 8327 w 9989"/>
              <a:gd name="connsiteY20" fmla="*/ 9451 h 10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9989" h="10023">
                <a:moveTo>
                  <a:pt x="8327" y="9451"/>
                </a:moveTo>
                <a:cubicBezTo>
                  <a:pt x="9004" y="9605"/>
                  <a:pt x="8833" y="10009"/>
                  <a:pt x="9692" y="10023"/>
                </a:cubicBezTo>
                <a:cubicBezTo>
                  <a:pt x="9928" y="9981"/>
                  <a:pt x="10197" y="9475"/>
                  <a:pt x="9745" y="9198"/>
                </a:cubicBezTo>
                <a:cubicBezTo>
                  <a:pt x="9294" y="8921"/>
                  <a:pt x="8401" y="8464"/>
                  <a:pt x="6983" y="8363"/>
                </a:cubicBezTo>
                <a:cubicBezTo>
                  <a:pt x="5563" y="8263"/>
                  <a:pt x="5933" y="8252"/>
                  <a:pt x="5416" y="8168"/>
                </a:cubicBezTo>
                <a:cubicBezTo>
                  <a:pt x="5356" y="5515"/>
                  <a:pt x="5543" y="2865"/>
                  <a:pt x="5846" y="220"/>
                </a:cubicBezTo>
                <a:cubicBezTo>
                  <a:pt x="5630" y="-8"/>
                  <a:pt x="5272" y="-8"/>
                  <a:pt x="4924" y="8"/>
                </a:cubicBezTo>
                <a:cubicBezTo>
                  <a:pt x="4536" y="493"/>
                  <a:pt x="4670" y="1066"/>
                  <a:pt x="4532" y="1593"/>
                </a:cubicBezTo>
                <a:cubicBezTo>
                  <a:pt x="4463" y="2670"/>
                  <a:pt x="4219" y="3736"/>
                  <a:pt x="4055" y="4807"/>
                </a:cubicBezTo>
                <a:cubicBezTo>
                  <a:pt x="4005" y="4842"/>
                  <a:pt x="3909" y="4915"/>
                  <a:pt x="3864" y="4951"/>
                </a:cubicBezTo>
                <a:cubicBezTo>
                  <a:pt x="3468" y="3410"/>
                  <a:pt x="3455" y="1823"/>
                  <a:pt x="3188" y="274"/>
                </a:cubicBezTo>
                <a:cubicBezTo>
                  <a:pt x="3074" y="-41"/>
                  <a:pt x="2570" y="0"/>
                  <a:pt x="2216" y="5"/>
                </a:cubicBezTo>
                <a:cubicBezTo>
                  <a:pt x="2048" y="1168"/>
                  <a:pt x="2354" y="2339"/>
                  <a:pt x="2307" y="3504"/>
                </a:cubicBezTo>
                <a:cubicBezTo>
                  <a:pt x="2273" y="4964"/>
                  <a:pt x="2354" y="6426"/>
                  <a:pt x="2261" y="7883"/>
                </a:cubicBezTo>
                <a:cubicBezTo>
                  <a:pt x="2148" y="7575"/>
                  <a:pt x="2105" y="7256"/>
                  <a:pt x="2014" y="6945"/>
                </a:cubicBezTo>
                <a:cubicBezTo>
                  <a:pt x="1693" y="6364"/>
                  <a:pt x="1097" y="5873"/>
                  <a:pt x="858" y="5268"/>
                </a:cubicBezTo>
                <a:cubicBezTo>
                  <a:pt x="719" y="4937"/>
                  <a:pt x="-117" y="5051"/>
                  <a:pt x="14" y="5420"/>
                </a:cubicBezTo>
                <a:cubicBezTo>
                  <a:pt x="198" y="6174"/>
                  <a:pt x="1087" y="6808"/>
                  <a:pt x="1258" y="7513"/>
                </a:cubicBezTo>
                <a:cubicBezTo>
                  <a:pt x="1366" y="8119"/>
                  <a:pt x="1366" y="8969"/>
                  <a:pt x="2381" y="9169"/>
                </a:cubicBezTo>
                <a:cubicBezTo>
                  <a:pt x="3464" y="9218"/>
                  <a:pt x="4559" y="9234"/>
                  <a:pt x="5630" y="9099"/>
                </a:cubicBezTo>
                <a:cubicBezTo>
                  <a:pt x="6530" y="9215"/>
                  <a:pt x="7650" y="9297"/>
                  <a:pt x="8327" y="945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0" name="组合 49"/>
          <p:cNvGrpSpPr/>
          <p:nvPr/>
        </p:nvGrpSpPr>
        <p:grpSpPr>
          <a:xfrm>
            <a:off x="45565" y="5981691"/>
            <a:ext cx="12100870" cy="929937"/>
            <a:chOff x="91130" y="5865289"/>
            <a:chExt cx="12954501" cy="995537"/>
          </a:xfrm>
        </p:grpSpPr>
        <p:grpSp>
          <p:nvGrpSpPr>
            <p:cNvPr id="14" name="组合 13"/>
            <p:cNvGrpSpPr/>
            <p:nvPr/>
          </p:nvGrpSpPr>
          <p:grpSpPr>
            <a:xfrm>
              <a:off x="91130" y="5865289"/>
              <a:ext cx="1564415" cy="995537"/>
              <a:chOff x="206633" y="5495793"/>
              <a:chExt cx="2145054" cy="1365034"/>
            </a:xfrm>
          </p:grpSpPr>
          <p:sp>
            <p:nvSpPr>
              <p:cNvPr id="10" name="Freeform 99"/>
              <p:cNvSpPr>
                <a:spLocks/>
              </p:cNvSpPr>
              <p:nvPr/>
            </p:nvSpPr>
            <p:spPr bwMode="auto">
              <a:xfrm flipV="1">
                <a:off x="412942" y="5498619"/>
                <a:ext cx="635886" cy="616102"/>
              </a:xfrm>
              <a:custGeom>
                <a:avLst/>
                <a:gdLst>
                  <a:gd name="T0" fmla="*/ 346 w 981"/>
                  <a:gd name="T1" fmla="*/ 894 h 954"/>
                  <a:gd name="T2" fmla="*/ 886 w 981"/>
                  <a:gd name="T3" fmla="*/ 598 h 954"/>
                  <a:gd name="T4" fmla="*/ 473 w 981"/>
                  <a:gd name="T5" fmla="*/ 20 h 954"/>
                  <a:gd name="T6" fmla="*/ 25 w 981"/>
                  <a:gd name="T7" fmla="*/ 461 h 954"/>
                  <a:gd name="T8" fmla="*/ 346 w 981"/>
                  <a:gd name="T9" fmla="*/ 894 h 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1" h="954">
                    <a:moveTo>
                      <a:pt x="346" y="894"/>
                    </a:moveTo>
                    <a:cubicBezTo>
                      <a:pt x="570" y="954"/>
                      <a:pt x="822" y="822"/>
                      <a:pt x="886" y="598"/>
                    </a:cubicBezTo>
                    <a:cubicBezTo>
                      <a:pt x="981" y="332"/>
                      <a:pt x="759" y="10"/>
                      <a:pt x="473" y="20"/>
                    </a:cubicBezTo>
                    <a:cubicBezTo>
                      <a:pt x="236" y="0"/>
                      <a:pt x="0" y="220"/>
                      <a:pt x="25" y="461"/>
                    </a:cubicBezTo>
                    <a:cubicBezTo>
                      <a:pt x="2" y="660"/>
                      <a:pt x="162" y="842"/>
                      <a:pt x="346" y="894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100"/>
              <p:cNvSpPr>
                <a:spLocks/>
              </p:cNvSpPr>
              <p:nvPr/>
            </p:nvSpPr>
            <p:spPr bwMode="auto">
              <a:xfrm flipV="1">
                <a:off x="1517970" y="5495793"/>
                <a:ext cx="652843" cy="624581"/>
              </a:xfrm>
              <a:custGeom>
                <a:avLst/>
                <a:gdLst>
                  <a:gd name="T0" fmla="*/ 336 w 1009"/>
                  <a:gd name="T1" fmla="*/ 893 h 967"/>
                  <a:gd name="T2" fmla="*/ 892 w 1009"/>
                  <a:gd name="T3" fmla="*/ 623 h 967"/>
                  <a:gd name="T4" fmla="*/ 490 w 1009"/>
                  <a:gd name="T5" fmla="*/ 27 h 967"/>
                  <a:gd name="T6" fmla="*/ 39 w 1009"/>
                  <a:gd name="T7" fmla="*/ 502 h 967"/>
                  <a:gd name="T8" fmla="*/ 336 w 1009"/>
                  <a:gd name="T9" fmla="*/ 893 h 9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9" h="967">
                    <a:moveTo>
                      <a:pt x="336" y="893"/>
                    </a:moveTo>
                    <a:cubicBezTo>
                      <a:pt x="560" y="967"/>
                      <a:pt x="813" y="845"/>
                      <a:pt x="892" y="623"/>
                    </a:cubicBezTo>
                    <a:cubicBezTo>
                      <a:pt x="1009" y="359"/>
                      <a:pt x="782" y="12"/>
                      <a:pt x="490" y="27"/>
                    </a:cubicBezTo>
                    <a:cubicBezTo>
                      <a:pt x="234" y="0"/>
                      <a:pt x="0" y="248"/>
                      <a:pt x="39" y="502"/>
                    </a:cubicBezTo>
                    <a:cubicBezTo>
                      <a:pt x="28" y="683"/>
                      <a:pt x="174" y="835"/>
                      <a:pt x="336" y="893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101"/>
              <p:cNvSpPr>
                <a:spLocks/>
              </p:cNvSpPr>
              <p:nvPr/>
            </p:nvSpPr>
            <p:spPr bwMode="auto">
              <a:xfrm flipV="1">
                <a:off x="206633" y="6114722"/>
                <a:ext cx="1028722" cy="746105"/>
              </a:xfrm>
              <a:custGeom>
                <a:avLst/>
                <a:gdLst>
                  <a:gd name="T0" fmla="*/ 152 w 1591"/>
                  <a:gd name="T1" fmla="*/ 924 h 1158"/>
                  <a:gd name="T2" fmla="*/ 758 w 1591"/>
                  <a:gd name="T3" fmla="*/ 1140 h 1158"/>
                  <a:gd name="T4" fmla="*/ 1457 w 1591"/>
                  <a:gd name="T5" fmla="*/ 901 h 1158"/>
                  <a:gd name="T6" fmla="*/ 1591 w 1591"/>
                  <a:gd name="T7" fmla="*/ 18 h 1158"/>
                  <a:gd name="T8" fmla="*/ 1335 w 1591"/>
                  <a:gd name="T9" fmla="*/ 7 h 1158"/>
                  <a:gd name="T10" fmla="*/ 1251 w 1591"/>
                  <a:gd name="T11" fmla="*/ 506 h 1158"/>
                  <a:gd name="T12" fmla="*/ 1227 w 1591"/>
                  <a:gd name="T13" fmla="*/ 10 h 1158"/>
                  <a:gd name="T14" fmla="*/ 391 w 1591"/>
                  <a:gd name="T15" fmla="*/ 8 h 1158"/>
                  <a:gd name="T16" fmla="*/ 373 w 1591"/>
                  <a:gd name="T17" fmla="*/ 496 h 1158"/>
                  <a:gd name="T18" fmla="*/ 283 w 1591"/>
                  <a:gd name="T19" fmla="*/ 5 h 1158"/>
                  <a:gd name="T20" fmla="*/ 0 w 1591"/>
                  <a:gd name="T21" fmla="*/ 42 h 1158"/>
                  <a:gd name="T22" fmla="*/ 152 w 1591"/>
                  <a:gd name="T23" fmla="*/ 924 h 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91" h="1158">
                    <a:moveTo>
                      <a:pt x="152" y="924"/>
                    </a:moveTo>
                    <a:cubicBezTo>
                      <a:pt x="305" y="1093"/>
                      <a:pt x="537" y="1154"/>
                      <a:pt x="758" y="1140"/>
                    </a:cubicBezTo>
                    <a:cubicBezTo>
                      <a:pt x="1009" y="1158"/>
                      <a:pt x="1282" y="1088"/>
                      <a:pt x="1457" y="901"/>
                    </a:cubicBezTo>
                    <a:cubicBezTo>
                      <a:pt x="1573" y="624"/>
                      <a:pt x="1588" y="315"/>
                      <a:pt x="1591" y="18"/>
                    </a:cubicBezTo>
                    <a:cubicBezTo>
                      <a:pt x="1505" y="17"/>
                      <a:pt x="1420" y="13"/>
                      <a:pt x="1335" y="7"/>
                    </a:cubicBezTo>
                    <a:cubicBezTo>
                      <a:pt x="1305" y="173"/>
                      <a:pt x="1286" y="341"/>
                      <a:pt x="1251" y="506"/>
                    </a:cubicBezTo>
                    <a:cubicBezTo>
                      <a:pt x="1236" y="341"/>
                      <a:pt x="1232" y="175"/>
                      <a:pt x="1227" y="10"/>
                    </a:cubicBezTo>
                    <a:cubicBezTo>
                      <a:pt x="949" y="5"/>
                      <a:pt x="670" y="11"/>
                      <a:pt x="391" y="8"/>
                    </a:cubicBezTo>
                    <a:cubicBezTo>
                      <a:pt x="390" y="171"/>
                      <a:pt x="398" y="335"/>
                      <a:pt x="373" y="496"/>
                    </a:cubicBezTo>
                    <a:cubicBezTo>
                      <a:pt x="334" y="334"/>
                      <a:pt x="316" y="168"/>
                      <a:pt x="283" y="5"/>
                    </a:cubicBezTo>
                    <a:cubicBezTo>
                      <a:pt x="187" y="10"/>
                      <a:pt x="88" y="0"/>
                      <a:pt x="0" y="42"/>
                    </a:cubicBezTo>
                    <a:cubicBezTo>
                      <a:pt x="53" y="335"/>
                      <a:pt x="17" y="650"/>
                      <a:pt x="152" y="924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102"/>
              <p:cNvSpPr>
                <a:spLocks/>
              </p:cNvSpPr>
              <p:nvPr/>
            </p:nvSpPr>
            <p:spPr bwMode="auto">
              <a:xfrm flipV="1">
                <a:off x="1322965" y="6111895"/>
                <a:ext cx="1028722" cy="746105"/>
              </a:xfrm>
              <a:custGeom>
                <a:avLst/>
                <a:gdLst>
                  <a:gd name="T0" fmla="*/ 152 w 1594"/>
                  <a:gd name="T1" fmla="*/ 918 h 1153"/>
                  <a:gd name="T2" fmla="*/ 759 w 1594"/>
                  <a:gd name="T3" fmla="*/ 1133 h 1153"/>
                  <a:gd name="T4" fmla="*/ 1466 w 1594"/>
                  <a:gd name="T5" fmla="*/ 868 h 1153"/>
                  <a:gd name="T6" fmla="*/ 1594 w 1594"/>
                  <a:gd name="T7" fmla="*/ 6 h 1153"/>
                  <a:gd name="T8" fmla="*/ 1311 w 1594"/>
                  <a:gd name="T9" fmla="*/ 20 h 1153"/>
                  <a:gd name="T10" fmla="*/ 1253 w 1594"/>
                  <a:gd name="T11" fmla="*/ 512 h 1153"/>
                  <a:gd name="T12" fmla="*/ 1231 w 1594"/>
                  <a:gd name="T13" fmla="*/ 6 h 1153"/>
                  <a:gd name="T14" fmla="*/ 397 w 1594"/>
                  <a:gd name="T15" fmla="*/ 4 h 1153"/>
                  <a:gd name="T16" fmla="*/ 370 w 1594"/>
                  <a:gd name="T17" fmla="*/ 507 h 1153"/>
                  <a:gd name="T18" fmla="*/ 284 w 1594"/>
                  <a:gd name="T19" fmla="*/ 8 h 1153"/>
                  <a:gd name="T20" fmla="*/ 0 w 1594"/>
                  <a:gd name="T21" fmla="*/ 9 h 1153"/>
                  <a:gd name="T22" fmla="*/ 152 w 1594"/>
                  <a:gd name="T23" fmla="*/ 918 h 1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94" h="1153">
                    <a:moveTo>
                      <a:pt x="152" y="918"/>
                    </a:moveTo>
                    <a:cubicBezTo>
                      <a:pt x="305" y="1085"/>
                      <a:pt x="538" y="1149"/>
                      <a:pt x="759" y="1133"/>
                    </a:cubicBezTo>
                    <a:cubicBezTo>
                      <a:pt x="1016" y="1153"/>
                      <a:pt x="1302" y="1078"/>
                      <a:pt x="1466" y="868"/>
                    </a:cubicBezTo>
                    <a:cubicBezTo>
                      <a:pt x="1575" y="597"/>
                      <a:pt x="1582" y="295"/>
                      <a:pt x="1594" y="6"/>
                    </a:cubicBezTo>
                    <a:cubicBezTo>
                      <a:pt x="1500" y="7"/>
                      <a:pt x="1405" y="8"/>
                      <a:pt x="1311" y="20"/>
                    </a:cubicBezTo>
                    <a:cubicBezTo>
                      <a:pt x="1319" y="186"/>
                      <a:pt x="1281" y="349"/>
                      <a:pt x="1253" y="512"/>
                    </a:cubicBezTo>
                    <a:cubicBezTo>
                      <a:pt x="1230" y="344"/>
                      <a:pt x="1236" y="175"/>
                      <a:pt x="1231" y="6"/>
                    </a:cubicBezTo>
                    <a:cubicBezTo>
                      <a:pt x="953" y="0"/>
                      <a:pt x="675" y="0"/>
                      <a:pt x="397" y="4"/>
                    </a:cubicBezTo>
                    <a:cubicBezTo>
                      <a:pt x="391" y="172"/>
                      <a:pt x="388" y="340"/>
                      <a:pt x="370" y="507"/>
                    </a:cubicBezTo>
                    <a:cubicBezTo>
                      <a:pt x="341" y="341"/>
                      <a:pt x="315" y="174"/>
                      <a:pt x="284" y="8"/>
                    </a:cubicBezTo>
                    <a:cubicBezTo>
                      <a:pt x="189" y="8"/>
                      <a:pt x="95" y="8"/>
                      <a:pt x="0" y="9"/>
                    </a:cubicBezTo>
                    <a:cubicBezTo>
                      <a:pt x="49" y="311"/>
                      <a:pt x="16" y="636"/>
                      <a:pt x="152" y="918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1719440" y="5865289"/>
              <a:ext cx="1564415" cy="995537"/>
              <a:chOff x="206633" y="5495793"/>
              <a:chExt cx="2145054" cy="1365034"/>
            </a:xfrm>
          </p:grpSpPr>
          <p:sp>
            <p:nvSpPr>
              <p:cNvPr id="16" name="Freeform 99"/>
              <p:cNvSpPr>
                <a:spLocks/>
              </p:cNvSpPr>
              <p:nvPr/>
            </p:nvSpPr>
            <p:spPr bwMode="auto">
              <a:xfrm flipV="1">
                <a:off x="412942" y="5498619"/>
                <a:ext cx="635886" cy="616102"/>
              </a:xfrm>
              <a:custGeom>
                <a:avLst/>
                <a:gdLst>
                  <a:gd name="T0" fmla="*/ 346 w 981"/>
                  <a:gd name="T1" fmla="*/ 894 h 954"/>
                  <a:gd name="T2" fmla="*/ 886 w 981"/>
                  <a:gd name="T3" fmla="*/ 598 h 954"/>
                  <a:gd name="T4" fmla="*/ 473 w 981"/>
                  <a:gd name="T5" fmla="*/ 20 h 954"/>
                  <a:gd name="T6" fmla="*/ 25 w 981"/>
                  <a:gd name="T7" fmla="*/ 461 h 954"/>
                  <a:gd name="T8" fmla="*/ 346 w 981"/>
                  <a:gd name="T9" fmla="*/ 894 h 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1" h="954">
                    <a:moveTo>
                      <a:pt x="346" y="894"/>
                    </a:moveTo>
                    <a:cubicBezTo>
                      <a:pt x="570" y="954"/>
                      <a:pt x="822" y="822"/>
                      <a:pt x="886" y="598"/>
                    </a:cubicBezTo>
                    <a:cubicBezTo>
                      <a:pt x="981" y="332"/>
                      <a:pt x="759" y="10"/>
                      <a:pt x="473" y="20"/>
                    </a:cubicBezTo>
                    <a:cubicBezTo>
                      <a:pt x="236" y="0"/>
                      <a:pt x="0" y="220"/>
                      <a:pt x="25" y="461"/>
                    </a:cubicBezTo>
                    <a:cubicBezTo>
                      <a:pt x="2" y="660"/>
                      <a:pt x="162" y="842"/>
                      <a:pt x="346" y="894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00"/>
              <p:cNvSpPr>
                <a:spLocks/>
              </p:cNvSpPr>
              <p:nvPr/>
            </p:nvSpPr>
            <p:spPr bwMode="auto">
              <a:xfrm flipV="1">
                <a:off x="1517970" y="5495793"/>
                <a:ext cx="652843" cy="624581"/>
              </a:xfrm>
              <a:custGeom>
                <a:avLst/>
                <a:gdLst>
                  <a:gd name="T0" fmla="*/ 336 w 1009"/>
                  <a:gd name="T1" fmla="*/ 893 h 967"/>
                  <a:gd name="T2" fmla="*/ 892 w 1009"/>
                  <a:gd name="T3" fmla="*/ 623 h 967"/>
                  <a:gd name="T4" fmla="*/ 490 w 1009"/>
                  <a:gd name="T5" fmla="*/ 27 h 967"/>
                  <a:gd name="T6" fmla="*/ 39 w 1009"/>
                  <a:gd name="T7" fmla="*/ 502 h 967"/>
                  <a:gd name="T8" fmla="*/ 336 w 1009"/>
                  <a:gd name="T9" fmla="*/ 893 h 9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9" h="967">
                    <a:moveTo>
                      <a:pt x="336" y="893"/>
                    </a:moveTo>
                    <a:cubicBezTo>
                      <a:pt x="560" y="967"/>
                      <a:pt x="813" y="845"/>
                      <a:pt x="892" y="623"/>
                    </a:cubicBezTo>
                    <a:cubicBezTo>
                      <a:pt x="1009" y="359"/>
                      <a:pt x="782" y="12"/>
                      <a:pt x="490" y="27"/>
                    </a:cubicBezTo>
                    <a:cubicBezTo>
                      <a:pt x="234" y="0"/>
                      <a:pt x="0" y="248"/>
                      <a:pt x="39" y="502"/>
                    </a:cubicBezTo>
                    <a:cubicBezTo>
                      <a:pt x="28" y="683"/>
                      <a:pt x="174" y="835"/>
                      <a:pt x="336" y="893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01"/>
              <p:cNvSpPr>
                <a:spLocks/>
              </p:cNvSpPr>
              <p:nvPr/>
            </p:nvSpPr>
            <p:spPr bwMode="auto">
              <a:xfrm flipV="1">
                <a:off x="206633" y="6114722"/>
                <a:ext cx="1028722" cy="746105"/>
              </a:xfrm>
              <a:custGeom>
                <a:avLst/>
                <a:gdLst>
                  <a:gd name="T0" fmla="*/ 152 w 1591"/>
                  <a:gd name="T1" fmla="*/ 924 h 1158"/>
                  <a:gd name="T2" fmla="*/ 758 w 1591"/>
                  <a:gd name="T3" fmla="*/ 1140 h 1158"/>
                  <a:gd name="T4" fmla="*/ 1457 w 1591"/>
                  <a:gd name="T5" fmla="*/ 901 h 1158"/>
                  <a:gd name="T6" fmla="*/ 1591 w 1591"/>
                  <a:gd name="T7" fmla="*/ 18 h 1158"/>
                  <a:gd name="T8" fmla="*/ 1335 w 1591"/>
                  <a:gd name="T9" fmla="*/ 7 h 1158"/>
                  <a:gd name="T10" fmla="*/ 1251 w 1591"/>
                  <a:gd name="T11" fmla="*/ 506 h 1158"/>
                  <a:gd name="T12" fmla="*/ 1227 w 1591"/>
                  <a:gd name="T13" fmla="*/ 10 h 1158"/>
                  <a:gd name="T14" fmla="*/ 391 w 1591"/>
                  <a:gd name="T15" fmla="*/ 8 h 1158"/>
                  <a:gd name="T16" fmla="*/ 373 w 1591"/>
                  <a:gd name="T17" fmla="*/ 496 h 1158"/>
                  <a:gd name="T18" fmla="*/ 283 w 1591"/>
                  <a:gd name="T19" fmla="*/ 5 h 1158"/>
                  <a:gd name="T20" fmla="*/ 0 w 1591"/>
                  <a:gd name="T21" fmla="*/ 42 h 1158"/>
                  <a:gd name="T22" fmla="*/ 152 w 1591"/>
                  <a:gd name="T23" fmla="*/ 924 h 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91" h="1158">
                    <a:moveTo>
                      <a:pt x="152" y="924"/>
                    </a:moveTo>
                    <a:cubicBezTo>
                      <a:pt x="305" y="1093"/>
                      <a:pt x="537" y="1154"/>
                      <a:pt x="758" y="1140"/>
                    </a:cubicBezTo>
                    <a:cubicBezTo>
                      <a:pt x="1009" y="1158"/>
                      <a:pt x="1282" y="1088"/>
                      <a:pt x="1457" y="901"/>
                    </a:cubicBezTo>
                    <a:cubicBezTo>
                      <a:pt x="1573" y="624"/>
                      <a:pt x="1588" y="315"/>
                      <a:pt x="1591" y="18"/>
                    </a:cubicBezTo>
                    <a:cubicBezTo>
                      <a:pt x="1505" y="17"/>
                      <a:pt x="1420" y="13"/>
                      <a:pt x="1335" y="7"/>
                    </a:cubicBezTo>
                    <a:cubicBezTo>
                      <a:pt x="1305" y="173"/>
                      <a:pt x="1286" y="341"/>
                      <a:pt x="1251" y="506"/>
                    </a:cubicBezTo>
                    <a:cubicBezTo>
                      <a:pt x="1236" y="341"/>
                      <a:pt x="1232" y="175"/>
                      <a:pt x="1227" y="10"/>
                    </a:cubicBezTo>
                    <a:cubicBezTo>
                      <a:pt x="949" y="5"/>
                      <a:pt x="670" y="11"/>
                      <a:pt x="391" y="8"/>
                    </a:cubicBezTo>
                    <a:cubicBezTo>
                      <a:pt x="390" y="171"/>
                      <a:pt x="398" y="335"/>
                      <a:pt x="373" y="496"/>
                    </a:cubicBezTo>
                    <a:cubicBezTo>
                      <a:pt x="334" y="334"/>
                      <a:pt x="316" y="168"/>
                      <a:pt x="283" y="5"/>
                    </a:cubicBezTo>
                    <a:cubicBezTo>
                      <a:pt x="187" y="10"/>
                      <a:pt x="88" y="0"/>
                      <a:pt x="0" y="42"/>
                    </a:cubicBezTo>
                    <a:cubicBezTo>
                      <a:pt x="53" y="335"/>
                      <a:pt x="17" y="650"/>
                      <a:pt x="152" y="924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02"/>
              <p:cNvSpPr>
                <a:spLocks/>
              </p:cNvSpPr>
              <p:nvPr/>
            </p:nvSpPr>
            <p:spPr bwMode="auto">
              <a:xfrm flipV="1">
                <a:off x="1322965" y="6111895"/>
                <a:ext cx="1028722" cy="746105"/>
              </a:xfrm>
              <a:custGeom>
                <a:avLst/>
                <a:gdLst>
                  <a:gd name="T0" fmla="*/ 152 w 1594"/>
                  <a:gd name="T1" fmla="*/ 918 h 1153"/>
                  <a:gd name="T2" fmla="*/ 759 w 1594"/>
                  <a:gd name="T3" fmla="*/ 1133 h 1153"/>
                  <a:gd name="T4" fmla="*/ 1466 w 1594"/>
                  <a:gd name="T5" fmla="*/ 868 h 1153"/>
                  <a:gd name="T6" fmla="*/ 1594 w 1594"/>
                  <a:gd name="T7" fmla="*/ 6 h 1153"/>
                  <a:gd name="T8" fmla="*/ 1311 w 1594"/>
                  <a:gd name="T9" fmla="*/ 20 h 1153"/>
                  <a:gd name="T10" fmla="*/ 1253 w 1594"/>
                  <a:gd name="T11" fmla="*/ 512 h 1153"/>
                  <a:gd name="T12" fmla="*/ 1231 w 1594"/>
                  <a:gd name="T13" fmla="*/ 6 h 1153"/>
                  <a:gd name="T14" fmla="*/ 397 w 1594"/>
                  <a:gd name="T15" fmla="*/ 4 h 1153"/>
                  <a:gd name="T16" fmla="*/ 370 w 1594"/>
                  <a:gd name="T17" fmla="*/ 507 h 1153"/>
                  <a:gd name="T18" fmla="*/ 284 w 1594"/>
                  <a:gd name="T19" fmla="*/ 8 h 1153"/>
                  <a:gd name="T20" fmla="*/ 0 w 1594"/>
                  <a:gd name="T21" fmla="*/ 9 h 1153"/>
                  <a:gd name="T22" fmla="*/ 152 w 1594"/>
                  <a:gd name="T23" fmla="*/ 918 h 1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94" h="1153">
                    <a:moveTo>
                      <a:pt x="152" y="918"/>
                    </a:moveTo>
                    <a:cubicBezTo>
                      <a:pt x="305" y="1085"/>
                      <a:pt x="538" y="1149"/>
                      <a:pt x="759" y="1133"/>
                    </a:cubicBezTo>
                    <a:cubicBezTo>
                      <a:pt x="1016" y="1153"/>
                      <a:pt x="1302" y="1078"/>
                      <a:pt x="1466" y="868"/>
                    </a:cubicBezTo>
                    <a:cubicBezTo>
                      <a:pt x="1575" y="597"/>
                      <a:pt x="1582" y="295"/>
                      <a:pt x="1594" y="6"/>
                    </a:cubicBezTo>
                    <a:cubicBezTo>
                      <a:pt x="1500" y="7"/>
                      <a:pt x="1405" y="8"/>
                      <a:pt x="1311" y="20"/>
                    </a:cubicBezTo>
                    <a:cubicBezTo>
                      <a:pt x="1319" y="186"/>
                      <a:pt x="1281" y="349"/>
                      <a:pt x="1253" y="512"/>
                    </a:cubicBezTo>
                    <a:cubicBezTo>
                      <a:pt x="1230" y="344"/>
                      <a:pt x="1236" y="175"/>
                      <a:pt x="1231" y="6"/>
                    </a:cubicBezTo>
                    <a:cubicBezTo>
                      <a:pt x="953" y="0"/>
                      <a:pt x="675" y="0"/>
                      <a:pt x="397" y="4"/>
                    </a:cubicBezTo>
                    <a:cubicBezTo>
                      <a:pt x="391" y="172"/>
                      <a:pt x="388" y="340"/>
                      <a:pt x="370" y="507"/>
                    </a:cubicBezTo>
                    <a:cubicBezTo>
                      <a:pt x="341" y="341"/>
                      <a:pt x="315" y="174"/>
                      <a:pt x="284" y="8"/>
                    </a:cubicBezTo>
                    <a:cubicBezTo>
                      <a:pt x="189" y="8"/>
                      <a:pt x="95" y="8"/>
                      <a:pt x="0" y="9"/>
                    </a:cubicBezTo>
                    <a:cubicBezTo>
                      <a:pt x="49" y="311"/>
                      <a:pt x="16" y="636"/>
                      <a:pt x="152" y="918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3345101" y="5865289"/>
              <a:ext cx="1564415" cy="995537"/>
              <a:chOff x="206633" y="5495793"/>
              <a:chExt cx="2145054" cy="1365034"/>
            </a:xfrm>
          </p:grpSpPr>
          <p:sp>
            <p:nvSpPr>
              <p:cNvPr id="21" name="Freeform 99"/>
              <p:cNvSpPr>
                <a:spLocks/>
              </p:cNvSpPr>
              <p:nvPr/>
            </p:nvSpPr>
            <p:spPr bwMode="auto">
              <a:xfrm flipV="1">
                <a:off x="412942" y="5498619"/>
                <a:ext cx="635886" cy="616102"/>
              </a:xfrm>
              <a:custGeom>
                <a:avLst/>
                <a:gdLst>
                  <a:gd name="T0" fmla="*/ 346 w 981"/>
                  <a:gd name="T1" fmla="*/ 894 h 954"/>
                  <a:gd name="T2" fmla="*/ 886 w 981"/>
                  <a:gd name="T3" fmla="*/ 598 h 954"/>
                  <a:gd name="T4" fmla="*/ 473 w 981"/>
                  <a:gd name="T5" fmla="*/ 20 h 954"/>
                  <a:gd name="T6" fmla="*/ 25 w 981"/>
                  <a:gd name="T7" fmla="*/ 461 h 954"/>
                  <a:gd name="T8" fmla="*/ 346 w 981"/>
                  <a:gd name="T9" fmla="*/ 894 h 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1" h="954">
                    <a:moveTo>
                      <a:pt x="346" y="894"/>
                    </a:moveTo>
                    <a:cubicBezTo>
                      <a:pt x="570" y="954"/>
                      <a:pt x="822" y="822"/>
                      <a:pt x="886" y="598"/>
                    </a:cubicBezTo>
                    <a:cubicBezTo>
                      <a:pt x="981" y="332"/>
                      <a:pt x="759" y="10"/>
                      <a:pt x="473" y="20"/>
                    </a:cubicBezTo>
                    <a:cubicBezTo>
                      <a:pt x="236" y="0"/>
                      <a:pt x="0" y="220"/>
                      <a:pt x="25" y="461"/>
                    </a:cubicBezTo>
                    <a:cubicBezTo>
                      <a:pt x="2" y="660"/>
                      <a:pt x="162" y="842"/>
                      <a:pt x="346" y="894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00"/>
              <p:cNvSpPr>
                <a:spLocks/>
              </p:cNvSpPr>
              <p:nvPr/>
            </p:nvSpPr>
            <p:spPr bwMode="auto">
              <a:xfrm flipV="1">
                <a:off x="1517970" y="5495793"/>
                <a:ext cx="652843" cy="624581"/>
              </a:xfrm>
              <a:custGeom>
                <a:avLst/>
                <a:gdLst>
                  <a:gd name="T0" fmla="*/ 336 w 1009"/>
                  <a:gd name="T1" fmla="*/ 893 h 967"/>
                  <a:gd name="T2" fmla="*/ 892 w 1009"/>
                  <a:gd name="T3" fmla="*/ 623 h 967"/>
                  <a:gd name="T4" fmla="*/ 490 w 1009"/>
                  <a:gd name="T5" fmla="*/ 27 h 967"/>
                  <a:gd name="T6" fmla="*/ 39 w 1009"/>
                  <a:gd name="T7" fmla="*/ 502 h 967"/>
                  <a:gd name="T8" fmla="*/ 336 w 1009"/>
                  <a:gd name="T9" fmla="*/ 893 h 9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9" h="967">
                    <a:moveTo>
                      <a:pt x="336" y="893"/>
                    </a:moveTo>
                    <a:cubicBezTo>
                      <a:pt x="560" y="967"/>
                      <a:pt x="813" y="845"/>
                      <a:pt x="892" y="623"/>
                    </a:cubicBezTo>
                    <a:cubicBezTo>
                      <a:pt x="1009" y="359"/>
                      <a:pt x="782" y="12"/>
                      <a:pt x="490" y="27"/>
                    </a:cubicBezTo>
                    <a:cubicBezTo>
                      <a:pt x="234" y="0"/>
                      <a:pt x="0" y="248"/>
                      <a:pt x="39" y="502"/>
                    </a:cubicBezTo>
                    <a:cubicBezTo>
                      <a:pt x="28" y="683"/>
                      <a:pt x="174" y="835"/>
                      <a:pt x="336" y="893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101"/>
              <p:cNvSpPr>
                <a:spLocks/>
              </p:cNvSpPr>
              <p:nvPr/>
            </p:nvSpPr>
            <p:spPr bwMode="auto">
              <a:xfrm flipV="1">
                <a:off x="206633" y="6114722"/>
                <a:ext cx="1028722" cy="746105"/>
              </a:xfrm>
              <a:custGeom>
                <a:avLst/>
                <a:gdLst>
                  <a:gd name="T0" fmla="*/ 152 w 1591"/>
                  <a:gd name="T1" fmla="*/ 924 h 1158"/>
                  <a:gd name="T2" fmla="*/ 758 w 1591"/>
                  <a:gd name="T3" fmla="*/ 1140 h 1158"/>
                  <a:gd name="T4" fmla="*/ 1457 w 1591"/>
                  <a:gd name="T5" fmla="*/ 901 h 1158"/>
                  <a:gd name="T6" fmla="*/ 1591 w 1591"/>
                  <a:gd name="T7" fmla="*/ 18 h 1158"/>
                  <a:gd name="T8" fmla="*/ 1335 w 1591"/>
                  <a:gd name="T9" fmla="*/ 7 h 1158"/>
                  <a:gd name="T10" fmla="*/ 1251 w 1591"/>
                  <a:gd name="T11" fmla="*/ 506 h 1158"/>
                  <a:gd name="T12" fmla="*/ 1227 w 1591"/>
                  <a:gd name="T13" fmla="*/ 10 h 1158"/>
                  <a:gd name="T14" fmla="*/ 391 w 1591"/>
                  <a:gd name="T15" fmla="*/ 8 h 1158"/>
                  <a:gd name="T16" fmla="*/ 373 w 1591"/>
                  <a:gd name="T17" fmla="*/ 496 h 1158"/>
                  <a:gd name="T18" fmla="*/ 283 w 1591"/>
                  <a:gd name="T19" fmla="*/ 5 h 1158"/>
                  <a:gd name="T20" fmla="*/ 0 w 1591"/>
                  <a:gd name="T21" fmla="*/ 42 h 1158"/>
                  <a:gd name="T22" fmla="*/ 152 w 1591"/>
                  <a:gd name="T23" fmla="*/ 924 h 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91" h="1158">
                    <a:moveTo>
                      <a:pt x="152" y="924"/>
                    </a:moveTo>
                    <a:cubicBezTo>
                      <a:pt x="305" y="1093"/>
                      <a:pt x="537" y="1154"/>
                      <a:pt x="758" y="1140"/>
                    </a:cubicBezTo>
                    <a:cubicBezTo>
                      <a:pt x="1009" y="1158"/>
                      <a:pt x="1282" y="1088"/>
                      <a:pt x="1457" y="901"/>
                    </a:cubicBezTo>
                    <a:cubicBezTo>
                      <a:pt x="1573" y="624"/>
                      <a:pt x="1588" y="315"/>
                      <a:pt x="1591" y="18"/>
                    </a:cubicBezTo>
                    <a:cubicBezTo>
                      <a:pt x="1505" y="17"/>
                      <a:pt x="1420" y="13"/>
                      <a:pt x="1335" y="7"/>
                    </a:cubicBezTo>
                    <a:cubicBezTo>
                      <a:pt x="1305" y="173"/>
                      <a:pt x="1286" y="341"/>
                      <a:pt x="1251" y="506"/>
                    </a:cubicBezTo>
                    <a:cubicBezTo>
                      <a:pt x="1236" y="341"/>
                      <a:pt x="1232" y="175"/>
                      <a:pt x="1227" y="10"/>
                    </a:cubicBezTo>
                    <a:cubicBezTo>
                      <a:pt x="949" y="5"/>
                      <a:pt x="670" y="11"/>
                      <a:pt x="391" y="8"/>
                    </a:cubicBezTo>
                    <a:cubicBezTo>
                      <a:pt x="390" y="171"/>
                      <a:pt x="398" y="335"/>
                      <a:pt x="373" y="496"/>
                    </a:cubicBezTo>
                    <a:cubicBezTo>
                      <a:pt x="334" y="334"/>
                      <a:pt x="316" y="168"/>
                      <a:pt x="283" y="5"/>
                    </a:cubicBezTo>
                    <a:cubicBezTo>
                      <a:pt x="187" y="10"/>
                      <a:pt x="88" y="0"/>
                      <a:pt x="0" y="42"/>
                    </a:cubicBezTo>
                    <a:cubicBezTo>
                      <a:pt x="53" y="335"/>
                      <a:pt x="17" y="650"/>
                      <a:pt x="152" y="924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102"/>
              <p:cNvSpPr>
                <a:spLocks/>
              </p:cNvSpPr>
              <p:nvPr/>
            </p:nvSpPr>
            <p:spPr bwMode="auto">
              <a:xfrm flipV="1">
                <a:off x="1322965" y="6111895"/>
                <a:ext cx="1028722" cy="746105"/>
              </a:xfrm>
              <a:custGeom>
                <a:avLst/>
                <a:gdLst>
                  <a:gd name="T0" fmla="*/ 152 w 1594"/>
                  <a:gd name="T1" fmla="*/ 918 h 1153"/>
                  <a:gd name="T2" fmla="*/ 759 w 1594"/>
                  <a:gd name="T3" fmla="*/ 1133 h 1153"/>
                  <a:gd name="T4" fmla="*/ 1466 w 1594"/>
                  <a:gd name="T5" fmla="*/ 868 h 1153"/>
                  <a:gd name="T6" fmla="*/ 1594 w 1594"/>
                  <a:gd name="T7" fmla="*/ 6 h 1153"/>
                  <a:gd name="T8" fmla="*/ 1311 w 1594"/>
                  <a:gd name="T9" fmla="*/ 20 h 1153"/>
                  <a:gd name="T10" fmla="*/ 1253 w 1594"/>
                  <a:gd name="T11" fmla="*/ 512 h 1153"/>
                  <a:gd name="T12" fmla="*/ 1231 w 1594"/>
                  <a:gd name="T13" fmla="*/ 6 h 1153"/>
                  <a:gd name="T14" fmla="*/ 397 w 1594"/>
                  <a:gd name="T15" fmla="*/ 4 h 1153"/>
                  <a:gd name="T16" fmla="*/ 370 w 1594"/>
                  <a:gd name="T17" fmla="*/ 507 h 1153"/>
                  <a:gd name="T18" fmla="*/ 284 w 1594"/>
                  <a:gd name="T19" fmla="*/ 8 h 1153"/>
                  <a:gd name="T20" fmla="*/ 0 w 1594"/>
                  <a:gd name="T21" fmla="*/ 9 h 1153"/>
                  <a:gd name="T22" fmla="*/ 152 w 1594"/>
                  <a:gd name="T23" fmla="*/ 918 h 1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94" h="1153">
                    <a:moveTo>
                      <a:pt x="152" y="918"/>
                    </a:moveTo>
                    <a:cubicBezTo>
                      <a:pt x="305" y="1085"/>
                      <a:pt x="538" y="1149"/>
                      <a:pt x="759" y="1133"/>
                    </a:cubicBezTo>
                    <a:cubicBezTo>
                      <a:pt x="1016" y="1153"/>
                      <a:pt x="1302" y="1078"/>
                      <a:pt x="1466" y="868"/>
                    </a:cubicBezTo>
                    <a:cubicBezTo>
                      <a:pt x="1575" y="597"/>
                      <a:pt x="1582" y="295"/>
                      <a:pt x="1594" y="6"/>
                    </a:cubicBezTo>
                    <a:cubicBezTo>
                      <a:pt x="1500" y="7"/>
                      <a:pt x="1405" y="8"/>
                      <a:pt x="1311" y="20"/>
                    </a:cubicBezTo>
                    <a:cubicBezTo>
                      <a:pt x="1319" y="186"/>
                      <a:pt x="1281" y="349"/>
                      <a:pt x="1253" y="512"/>
                    </a:cubicBezTo>
                    <a:cubicBezTo>
                      <a:pt x="1230" y="344"/>
                      <a:pt x="1236" y="175"/>
                      <a:pt x="1231" y="6"/>
                    </a:cubicBezTo>
                    <a:cubicBezTo>
                      <a:pt x="953" y="0"/>
                      <a:pt x="675" y="0"/>
                      <a:pt x="397" y="4"/>
                    </a:cubicBezTo>
                    <a:cubicBezTo>
                      <a:pt x="391" y="172"/>
                      <a:pt x="388" y="340"/>
                      <a:pt x="370" y="507"/>
                    </a:cubicBezTo>
                    <a:cubicBezTo>
                      <a:pt x="341" y="341"/>
                      <a:pt x="315" y="174"/>
                      <a:pt x="284" y="8"/>
                    </a:cubicBezTo>
                    <a:cubicBezTo>
                      <a:pt x="189" y="8"/>
                      <a:pt x="95" y="8"/>
                      <a:pt x="0" y="9"/>
                    </a:cubicBezTo>
                    <a:cubicBezTo>
                      <a:pt x="49" y="311"/>
                      <a:pt x="16" y="636"/>
                      <a:pt x="152" y="918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4973411" y="5865289"/>
              <a:ext cx="1564415" cy="995537"/>
              <a:chOff x="206633" y="5495793"/>
              <a:chExt cx="2145054" cy="1365034"/>
            </a:xfrm>
          </p:grpSpPr>
          <p:sp>
            <p:nvSpPr>
              <p:cNvPr id="26" name="Freeform 99"/>
              <p:cNvSpPr>
                <a:spLocks/>
              </p:cNvSpPr>
              <p:nvPr/>
            </p:nvSpPr>
            <p:spPr bwMode="auto">
              <a:xfrm flipV="1">
                <a:off x="412942" y="5498619"/>
                <a:ext cx="635886" cy="616102"/>
              </a:xfrm>
              <a:custGeom>
                <a:avLst/>
                <a:gdLst>
                  <a:gd name="T0" fmla="*/ 346 w 981"/>
                  <a:gd name="T1" fmla="*/ 894 h 954"/>
                  <a:gd name="T2" fmla="*/ 886 w 981"/>
                  <a:gd name="T3" fmla="*/ 598 h 954"/>
                  <a:gd name="T4" fmla="*/ 473 w 981"/>
                  <a:gd name="T5" fmla="*/ 20 h 954"/>
                  <a:gd name="T6" fmla="*/ 25 w 981"/>
                  <a:gd name="T7" fmla="*/ 461 h 954"/>
                  <a:gd name="T8" fmla="*/ 346 w 981"/>
                  <a:gd name="T9" fmla="*/ 894 h 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1" h="954">
                    <a:moveTo>
                      <a:pt x="346" y="894"/>
                    </a:moveTo>
                    <a:cubicBezTo>
                      <a:pt x="570" y="954"/>
                      <a:pt x="822" y="822"/>
                      <a:pt x="886" y="598"/>
                    </a:cubicBezTo>
                    <a:cubicBezTo>
                      <a:pt x="981" y="332"/>
                      <a:pt x="759" y="10"/>
                      <a:pt x="473" y="20"/>
                    </a:cubicBezTo>
                    <a:cubicBezTo>
                      <a:pt x="236" y="0"/>
                      <a:pt x="0" y="220"/>
                      <a:pt x="25" y="461"/>
                    </a:cubicBezTo>
                    <a:cubicBezTo>
                      <a:pt x="2" y="660"/>
                      <a:pt x="162" y="842"/>
                      <a:pt x="346" y="894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100"/>
              <p:cNvSpPr>
                <a:spLocks/>
              </p:cNvSpPr>
              <p:nvPr/>
            </p:nvSpPr>
            <p:spPr bwMode="auto">
              <a:xfrm flipV="1">
                <a:off x="1517970" y="5495793"/>
                <a:ext cx="652843" cy="624581"/>
              </a:xfrm>
              <a:custGeom>
                <a:avLst/>
                <a:gdLst>
                  <a:gd name="T0" fmla="*/ 336 w 1009"/>
                  <a:gd name="T1" fmla="*/ 893 h 967"/>
                  <a:gd name="T2" fmla="*/ 892 w 1009"/>
                  <a:gd name="T3" fmla="*/ 623 h 967"/>
                  <a:gd name="T4" fmla="*/ 490 w 1009"/>
                  <a:gd name="T5" fmla="*/ 27 h 967"/>
                  <a:gd name="T6" fmla="*/ 39 w 1009"/>
                  <a:gd name="T7" fmla="*/ 502 h 967"/>
                  <a:gd name="T8" fmla="*/ 336 w 1009"/>
                  <a:gd name="T9" fmla="*/ 893 h 9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9" h="967">
                    <a:moveTo>
                      <a:pt x="336" y="893"/>
                    </a:moveTo>
                    <a:cubicBezTo>
                      <a:pt x="560" y="967"/>
                      <a:pt x="813" y="845"/>
                      <a:pt x="892" y="623"/>
                    </a:cubicBezTo>
                    <a:cubicBezTo>
                      <a:pt x="1009" y="359"/>
                      <a:pt x="782" y="12"/>
                      <a:pt x="490" y="27"/>
                    </a:cubicBezTo>
                    <a:cubicBezTo>
                      <a:pt x="234" y="0"/>
                      <a:pt x="0" y="248"/>
                      <a:pt x="39" y="502"/>
                    </a:cubicBezTo>
                    <a:cubicBezTo>
                      <a:pt x="28" y="683"/>
                      <a:pt x="174" y="835"/>
                      <a:pt x="336" y="893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101"/>
              <p:cNvSpPr>
                <a:spLocks/>
              </p:cNvSpPr>
              <p:nvPr/>
            </p:nvSpPr>
            <p:spPr bwMode="auto">
              <a:xfrm flipV="1">
                <a:off x="206633" y="6114722"/>
                <a:ext cx="1028722" cy="746105"/>
              </a:xfrm>
              <a:custGeom>
                <a:avLst/>
                <a:gdLst>
                  <a:gd name="T0" fmla="*/ 152 w 1591"/>
                  <a:gd name="T1" fmla="*/ 924 h 1158"/>
                  <a:gd name="T2" fmla="*/ 758 w 1591"/>
                  <a:gd name="T3" fmla="*/ 1140 h 1158"/>
                  <a:gd name="T4" fmla="*/ 1457 w 1591"/>
                  <a:gd name="T5" fmla="*/ 901 h 1158"/>
                  <a:gd name="T6" fmla="*/ 1591 w 1591"/>
                  <a:gd name="T7" fmla="*/ 18 h 1158"/>
                  <a:gd name="T8" fmla="*/ 1335 w 1591"/>
                  <a:gd name="T9" fmla="*/ 7 h 1158"/>
                  <a:gd name="T10" fmla="*/ 1251 w 1591"/>
                  <a:gd name="T11" fmla="*/ 506 h 1158"/>
                  <a:gd name="T12" fmla="*/ 1227 w 1591"/>
                  <a:gd name="T13" fmla="*/ 10 h 1158"/>
                  <a:gd name="T14" fmla="*/ 391 w 1591"/>
                  <a:gd name="T15" fmla="*/ 8 h 1158"/>
                  <a:gd name="T16" fmla="*/ 373 w 1591"/>
                  <a:gd name="T17" fmla="*/ 496 h 1158"/>
                  <a:gd name="T18" fmla="*/ 283 w 1591"/>
                  <a:gd name="T19" fmla="*/ 5 h 1158"/>
                  <a:gd name="T20" fmla="*/ 0 w 1591"/>
                  <a:gd name="T21" fmla="*/ 42 h 1158"/>
                  <a:gd name="T22" fmla="*/ 152 w 1591"/>
                  <a:gd name="T23" fmla="*/ 924 h 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91" h="1158">
                    <a:moveTo>
                      <a:pt x="152" y="924"/>
                    </a:moveTo>
                    <a:cubicBezTo>
                      <a:pt x="305" y="1093"/>
                      <a:pt x="537" y="1154"/>
                      <a:pt x="758" y="1140"/>
                    </a:cubicBezTo>
                    <a:cubicBezTo>
                      <a:pt x="1009" y="1158"/>
                      <a:pt x="1282" y="1088"/>
                      <a:pt x="1457" y="901"/>
                    </a:cubicBezTo>
                    <a:cubicBezTo>
                      <a:pt x="1573" y="624"/>
                      <a:pt x="1588" y="315"/>
                      <a:pt x="1591" y="18"/>
                    </a:cubicBezTo>
                    <a:cubicBezTo>
                      <a:pt x="1505" y="17"/>
                      <a:pt x="1420" y="13"/>
                      <a:pt x="1335" y="7"/>
                    </a:cubicBezTo>
                    <a:cubicBezTo>
                      <a:pt x="1305" y="173"/>
                      <a:pt x="1286" y="341"/>
                      <a:pt x="1251" y="506"/>
                    </a:cubicBezTo>
                    <a:cubicBezTo>
                      <a:pt x="1236" y="341"/>
                      <a:pt x="1232" y="175"/>
                      <a:pt x="1227" y="10"/>
                    </a:cubicBezTo>
                    <a:cubicBezTo>
                      <a:pt x="949" y="5"/>
                      <a:pt x="670" y="11"/>
                      <a:pt x="391" y="8"/>
                    </a:cubicBezTo>
                    <a:cubicBezTo>
                      <a:pt x="390" y="171"/>
                      <a:pt x="398" y="335"/>
                      <a:pt x="373" y="496"/>
                    </a:cubicBezTo>
                    <a:cubicBezTo>
                      <a:pt x="334" y="334"/>
                      <a:pt x="316" y="168"/>
                      <a:pt x="283" y="5"/>
                    </a:cubicBezTo>
                    <a:cubicBezTo>
                      <a:pt x="187" y="10"/>
                      <a:pt x="88" y="0"/>
                      <a:pt x="0" y="42"/>
                    </a:cubicBezTo>
                    <a:cubicBezTo>
                      <a:pt x="53" y="335"/>
                      <a:pt x="17" y="650"/>
                      <a:pt x="152" y="924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102"/>
              <p:cNvSpPr>
                <a:spLocks/>
              </p:cNvSpPr>
              <p:nvPr/>
            </p:nvSpPr>
            <p:spPr bwMode="auto">
              <a:xfrm flipV="1">
                <a:off x="1322965" y="6111895"/>
                <a:ext cx="1028722" cy="746105"/>
              </a:xfrm>
              <a:custGeom>
                <a:avLst/>
                <a:gdLst>
                  <a:gd name="T0" fmla="*/ 152 w 1594"/>
                  <a:gd name="T1" fmla="*/ 918 h 1153"/>
                  <a:gd name="T2" fmla="*/ 759 w 1594"/>
                  <a:gd name="T3" fmla="*/ 1133 h 1153"/>
                  <a:gd name="T4" fmla="*/ 1466 w 1594"/>
                  <a:gd name="T5" fmla="*/ 868 h 1153"/>
                  <a:gd name="T6" fmla="*/ 1594 w 1594"/>
                  <a:gd name="T7" fmla="*/ 6 h 1153"/>
                  <a:gd name="T8" fmla="*/ 1311 w 1594"/>
                  <a:gd name="T9" fmla="*/ 20 h 1153"/>
                  <a:gd name="T10" fmla="*/ 1253 w 1594"/>
                  <a:gd name="T11" fmla="*/ 512 h 1153"/>
                  <a:gd name="T12" fmla="*/ 1231 w 1594"/>
                  <a:gd name="T13" fmla="*/ 6 h 1153"/>
                  <a:gd name="T14" fmla="*/ 397 w 1594"/>
                  <a:gd name="T15" fmla="*/ 4 h 1153"/>
                  <a:gd name="T16" fmla="*/ 370 w 1594"/>
                  <a:gd name="T17" fmla="*/ 507 h 1153"/>
                  <a:gd name="T18" fmla="*/ 284 w 1594"/>
                  <a:gd name="T19" fmla="*/ 8 h 1153"/>
                  <a:gd name="T20" fmla="*/ 0 w 1594"/>
                  <a:gd name="T21" fmla="*/ 9 h 1153"/>
                  <a:gd name="T22" fmla="*/ 152 w 1594"/>
                  <a:gd name="T23" fmla="*/ 918 h 1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94" h="1153">
                    <a:moveTo>
                      <a:pt x="152" y="918"/>
                    </a:moveTo>
                    <a:cubicBezTo>
                      <a:pt x="305" y="1085"/>
                      <a:pt x="538" y="1149"/>
                      <a:pt x="759" y="1133"/>
                    </a:cubicBezTo>
                    <a:cubicBezTo>
                      <a:pt x="1016" y="1153"/>
                      <a:pt x="1302" y="1078"/>
                      <a:pt x="1466" y="868"/>
                    </a:cubicBezTo>
                    <a:cubicBezTo>
                      <a:pt x="1575" y="597"/>
                      <a:pt x="1582" y="295"/>
                      <a:pt x="1594" y="6"/>
                    </a:cubicBezTo>
                    <a:cubicBezTo>
                      <a:pt x="1500" y="7"/>
                      <a:pt x="1405" y="8"/>
                      <a:pt x="1311" y="20"/>
                    </a:cubicBezTo>
                    <a:cubicBezTo>
                      <a:pt x="1319" y="186"/>
                      <a:pt x="1281" y="349"/>
                      <a:pt x="1253" y="512"/>
                    </a:cubicBezTo>
                    <a:cubicBezTo>
                      <a:pt x="1230" y="344"/>
                      <a:pt x="1236" y="175"/>
                      <a:pt x="1231" y="6"/>
                    </a:cubicBezTo>
                    <a:cubicBezTo>
                      <a:pt x="953" y="0"/>
                      <a:pt x="675" y="0"/>
                      <a:pt x="397" y="4"/>
                    </a:cubicBezTo>
                    <a:cubicBezTo>
                      <a:pt x="391" y="172"/>
                      <a:pt x="388" y="340"/>
                      <a:pt x="370" y="507"/>
                    </a:cubicBezTo>
                    <a:cubicBezTo>
                      <a:pt x="341" y="341"/>
                      <a:pt x="315" y="174"/>
                      <a:pt x="284" y="8"/>
                    </a:cubicBezTo>
                    <a:cubicBezTo>
                      <a:pt x="189" y="8"/>
                      <a:pt x="95" y="8"/>
                      <a:pt x="0" y="9"/>
                    </a:cubicBezTo>
                    <a:cubicBezTo>
                      <a:pt x="49" y="311"/>
                      <a:pt x="16" y="636"/>
                      <a:pt x="152" y="918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6613039" y="5865289"/>
              <a:ext cx="1564415" cy="995537"/>
              <a:chOff x="206633" y="5495793"/>
              <a:chExt cx="2145054" cy="1365034"/>
            </a:xfrm>
          </p:grpSpPr>
          <p:sp>
            <p:nvSpPr>
              <p:cNvPr id="31" name="Freeform 99"/>
              <p:cNvSpPr>
                <a:spLocks/>
              </p:cNvSpPr>
              <p:nvPr/>
            </p:nvSpPr>
            <p:spPr bwMode="auto">
              <a:xfrm flipV="1">
                <a:off x="412942" y="5498619"/>
                <a:ext cx="635886" cy="616102"/>
              </a:xfrm>
              <a:custGeom>
                <a:avLst/>
                <a:gdLst>
                  <a:gd name="T0" fmla="*/ 346 w 981"/>
                  <a:gd name="T1" fmla="*/ 894 h 954"/>
                  <a:gd name="T2" fmla="*/ 886 w 981"/>
                  <a:gd name="T3" fmla="*/ 598 h 954"/>
                  <a:gd name="T4" fmla="*/ 473 w 981"/>
                  <a:gd name="T5" fmla="*/ 20 h 954"/>
                  <a:gd name="T6" fmla="*/ 25 w 981"/>
                  <a:gd name="T7" fmla="*/ 461 h 954"/>
                  <a:gd name="T8" fmla="*/ 346 w 981"/>
                  <a:gd name="T9" fmla="*/ 894 h 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1" h="954">
                    <a:moveTo>
                      <a:pt x="346" y="894"/>
                    </a:moveTo>
                    <a:cubicBezTo>
                      <a:pt x="570" y="954"/>
                      <a:pt x="822" y="822"/>
                      <a:pt x="886" y="598"/>
                    </a:cubicBezTo>
                    <a:cubicBezTo>
                      <a:pt x="981" y="332"/>
                      <a:pt x="759" y="10"/>
                      <a:pt x="473" y="20"/>
                    </a:cubicBezTo>
                    <a:cubicBezTo>
                      <a:pt x="236" y="0"/>
                      <a:pt x="0" y="220"/>
                      <a:pt x="25" y="461"/>
                    </a:cubicBezTo>
                    <a:cubicBezTo>
                      <a:pt x="2" y="660"/>
                      <a:pt x="162" y="842"/>
                      <a:pt x="346" y="894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100"/>
              <p:cNvSpPr>
                <a:spLocks/>
              </p:cNvSpPr>
              <p:nvPr/>
            </p:nvSpPr>
            <p:spPr bwMode="auto">
              <a:xfrm flipV="1">
                <a:off x="1517970" y="5495793"/>
                <a:ext cx="652843" cy="624581"/>
              </a:xfrm>
              <a:custGeom>
                <a:avLst/>
                <a:gdLst>
                  <a:gd name="T0" fmla="*/ 336 w 1009"/>
                  <a:gd name="T1" fmla="*/ 893 h 967"/>
                  <a:gd name="T2" fmla="*/ 892 w 1009"/>
                  <a:gd name="T3" fmla="*/ 623 h 967"/>
                  <a:gd name="T4" fmla="*/ 490 w 1009"/>
                  <a:gd name="T5" fmla="*/ 27 h 967"/>
                  <a:gd name="T6" fmla="*/ 39 w 1009"/>
                  <a:gd name="T7" fmla="*/ 502 h 967"/>
                  <a:gd name="T8" fmla="*/ 336 w 1009"/>
                  <a:gd name="T9" fmla="*/ 893 h 9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9" h="967">
                    <a:moveTo>
                      <a:pt x="336" y="893"/>
                    </a:moveTo>
                    <a:cubicBezTo>
                      <a:pt x="560" y="967"/>
                      <a:pt x="813" y="845"/>
                      <a:pt x="892" y="623"/>
                    </a:cubicBezTo>
                    <a:cubicBezTo>
                      <a:pt x="1009" y="359"/>
                      <a:pt x="782" y="12"/>
                      <a:pt x="490" y="27"/>
                    </a:cubicBezTo>
                    <a:cubicBezTo>
                      <a:pt x="234" y="0"/>
                      <a:pt x="0" y="248"/>
                      <a:pt x="39" y="502"/>
                    </a:cubicBezTo>
                    <a:cubicBezTo>
                      <a:pt x="28" y="683"/>
                      <a:pt x="174" y="835"/>
                      <a:pt x="336" y="893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101"/>
              <p:cNvSpPr>
                <a:spLocks/>
              </p:cNvSpPr>
              <p:nvPr/>
            </p:nvSpPr>
            <p:spPr bwMode="auto">
              <a:xfrm flipV="1">
                <a:off x="206633" y="6114722"/>
                <a:ext cx="1028722" cy="746105"/>
              </a:xfrm>
              <a:custGeom>
                <a:avLst/>
                <a:gdLst>
                  <a:gd name="T0" fmla="*/ 152 w 1591"/>
                  <a:gd name="T1" fmla="*/ 924 h 1158"/>
                  <a:gd name="T2" fmla="*/ 758 w 1591"/>
                  <a:gd name="T3" fmla="*/ 1140 h 1158"/>
                  <a:gd name="T4" fmla="*/ 1457 w 1591"/>
                  <a:gd name="T5" fmla="*/ 901 h 1158"/>
                  <a:gd name="T6" fmla="*/ 1591 w 1591"/>
                  <a:gd name="T7" fmla="*/ 18 h 1158"/>
                  <a:gd name="T8" fmla="*/ 1335 w 1591"/>
                  <a:gd name="T9" fmla="*/ 7 h 1158"/>
                  <a:gd name="T10" fmla="*/ 1251 w 1591"/>
                  <a:gd name="T11" fmla="*/ 506 h 1158"/>
                  <a:gd name="T12" fmla="*/ 1227 w 1591"/>
                  <a:gd name="T13" fmla="*/ 10 h 1158"/>
                  <a:gd name="T14" fmla="*/ 391 w 1591"/>
                  <a:gd name="T15" fmla="*/ 8 h 1158"/>
                  <a:gd name="T16" fmla="*/ 373 w 1591"/>
                  <a:gd name="T17" fmla="*/ 496 h 1158"/>
                  <a:gd name="T18" fmla="*/ 283 w 1591"/>
                  <a:gd name="T19" fmla="*/ 5 h 1158"/>
                  <a:gd name="T20" fmla="*/ 0 w 1591"/>
                  <a:gd name="T21" fmla="*/ 42 h 1158"/>
                  <a:gd name="T22" fmla="*/ 152 w 1591"/>
                  <a:gd name="T23" fmla="*/ 924 h 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91" h="1158">
                    <a:moveTo>
                      <a:pt x="152" y="924"/>
                    </a:moveTo>
                    <a:cubicBezTo>
                      <a:pt x="305" y="1093"/>
                      <a:pt x="537" y="1154"/>
                      <a:pt x="758" y="1140"/>
                    </a:cubicBezTo>
                    <a:cubicBezTo>
                      <a:pt x="1009" y="1158"/>
                      <a:pt x="1282" y="1088"/>
                      <a:pt x="1457" y="901"/>
                    </a:cubicBezTo>
                    <a:cubicBezTo>
                      <a:pt x="1573" y="624"/>
                      <a:pt x="1588" y="315"/>
                      <a:pt x="1591" y="18"/>
                    </a:cubicBezTo>
                    <a:cubicBezTo>
                      <a:pt x="1505" y="17"/>
                      <a:pt x="1420" y="13"/>
                      <a:pt x="1335" y="7"/>
                    </a:cubicBezTo>
                    <a:cubicBezTo>
                      <a:pt x="1305" y="173"/>
                      <a:pt x="1286" y="341"/>
                      <a:pt x="1251" y="506"/>
                    </a:cubicBezTo>
                    <a:cubicBezTo>
                      <a:pt x="1236" y="341"/>
                      <a:pt x="1232" y="175"/>
                      <a:pt x="1227" y="10"/>
                    </a:cubicBezTo>
                    <a:cubicBezTo>
                      <a:pt x="949" y="5"/>
                      <a:pt x="670" y="11"/>
                      <a:pt x="391" y="8"/>
                    </a:cubicBezTo>
                    <a:cubicBezTo>
                      <a:pt x="390" y="171"/>
                      <a:pt x="398" y="335"/>
                      <a:pt x="373" y="496"/>
                    </a:cubicBezTo>
                    <a:cubicBezTo>
                      <a:pt x="334" y="334"/>
                      <a:pt x="316" y="168"/>
                      <a:pt x="283" y="5"/>
                    </a:cubicBezTo>
                    <a:cubicBezTo>
                      <a:pt x="187" y="10"/>
                      <a:pt x="88" y="0"/>
                      <a:pt x="0" y="42"/>
                    </a:cubicBezTo>
                    <a:cubicBezTo>
                      <a:pt x="53" y="335"/>
                      <a:pt x="17" y="650"/>
                      <a:pt x="152" y="924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102"/>
              <p:cNvSpPr>
                <a:spLocks/>
              </p:cNvSpPr>
              <p:nvPr/>
            </p:nvSpPr>
            <p:spPr bwMode="auto">
              <a:xfrm flipV="1">
                <a:off x="1322965" y="6111895"/>
                <a:ext cx="1028722" cy="746105"/>
              </a:xfrm>
              <a:custGeom>
                <a:avLst/>
                <a:gdLst>
                  <a:gd name="T0" fmla="*/ 152 w 1594"/>
                  <a:gd name="T1" fmla="*/ 918 h 1153"/>
                  <a:gd name="T2" fmla="*/ 759 w 1594"/>
                  <a:gd name="T3" fmla="*/ 1133 h 1153"/>
                  <a:gd name="T4" fmla="*/ 1466 w 1594"/>
                  <a:gd name="T5" fmla="*/ 868 h 1153"/>
                  <a:gd name="T6" fmla="*/ 1594 w 1594"/>
                  <a:gd name="T7" fmla="*/ 6 h 1153"/>
                  <a:gd name="T8" fmla="*/ 1311 w 1594"/>
                  <a:gd name="T9" fmla="*/ 20 h 1153"/>
                  <a:gd name="T10" fmla="*/ 1253 w 1594"/>
                  <a:gd name="T11" fmla="*/ 512 h 1153"/>
                  <a:gd name="T12" fmla="*/ 1231 w 1594"/>
                  <a:gd name="T13" fmla="*/ 6 h 1153"/>
                  <a:gd name="T14" fmla="*/ 397 w 1594"/>
                  <a:gd name="T15" fmla="*/ 4 h 1153"/>
                  <a:gd name="T16" fmla="*/ 370 w 1594"/>
                  <a:gd name="T17" fmla="*/ 507 h 1153"/>
                  <a:gd name="T18" fmla="*/ 284 w 1594"/>
                  <a:gd name="T19" fmla="*/ 8 h 1153"/>
                  <a:gd name="T20" fmla="*/ 0 w 1594"/>
                  <a:gd name="T21" fmla="*/ 9 h 1153"/>
                  <a:gd name="T22" fmla="*/ 152 w 1594"/>
                  <a:gd name="T23" fmla="*/ 918 h 1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94" h="1153">
                    <a:moveTo>
                      <a:pt x="152" y="918"/>
                    </a:moveTo>
                    <a:cubicBezTo>
                      <a:pt x="305" y="1085"/>
                      <a:pt x="538" y="1149"/>
                      <a:pt x="759" y="1133"/>
                    </a:cubicBezTo>
                    <a:cubicBezTo>
                      <a:pt x="1016" y="1153"/>
                      <a:pt x="1302" y="1078"/>
                      <a:pt x="1466" y="868"/>
                    </a:cubicBezTo>
                    <a:cubicBezTo>
                      <a:pt x="1575" y="597"/>
                      <a:pt x="1582" y="295"/>
                      <a:pt x="1594" y="6"/>
                    </a:cubicBezTo>
                    <a:cubicBezTo>
                      <a:pt x="1500" y="7"/>
                      <a:pt x="1405" y="8"/>
                      <a:pt x="1311" y="20"/>
                    </a:cubicBezTo>
                    <a:cubicBezTo>
                      <a:pt x="1319" y="186"/>
                      <a:pt x="1281" y="349"/>
                      <a:pt x="1253" y="512"/>
                    </a:cubicBezTo>
                    <a:cubicBezTo>
                      <a:pt x="1230" y="344"/>
                      <a:pt x="1236" y="175"/>
                      <a:pt x="1231" y="6"/>
                    </a:cubicBezTo>
                    <a:cubicBezTo>
                      <a:pt x="953" y="0"/>
                      <a:pt x="675" y="0"/>
                      <a:pt x="397" y="4"/>
                    </a:cubicBezTo>
                    <a:cubicBezTo>
                      <a:pt x="391" y="172"/>
                      <a:pt x="388" y="340"/>
                      <a:pt x="370" y="507"/>
                    </a:cubicBezTo>
                    <a:cubicBezTo>
                      <a:pt x="341" y="341"/>
                      <a:pt x="315" y="174"/>
                      <a:pt x="284" y="8"/>
                    </a:cubicBezTo>
                    <a:cubicBezTo>
                      <a:pt x="189" y="8"/>
                      <a:pt x="95" y="8"/>
                      <a:pt x="0" y="9"/>
                    </a:cubicBezTo>
                    <a:cubicBezTo>
                      <a:pt x="49" y="311"/>
                      <a:pt x="16" y="636"/>
                      <a:pt x="152" y="918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8241349" y="5865289"/>
              <a:ext cx="1564415" cy="995537"/>
              <a:chOff x="206633" y="5495793"/>
              <a:chExt cx="2145054" cy="1365034"/>
            </a:xfrm>
          </p:grpSpPr>
          <p:sp>
            <p:nvSpPr>
              <p:cNvPr id="36" name="Freeform 99"/>
              <p:cNvSpPr>
                <a:spLocks/>
              </p:cNvSpPr>
              <p:nvPr/>
            </p:nvSpPr>
            <p:spPr bwMode="auto">
              <a:xfrm flipV="1">
                <a:off x="412942" y="5498619"/>
                <a:ext cx="635886" cy="616102"/>
              </a:xfrm>
              <a:custGeom>
                <a:avLst/>
                <a:gdLst>
                  <a:gd name="T0" fmla="*/ 346 w 981"/>
                  <a:gd name="T1" fmla="*/ 894 h 954"/>
                  <a:gd name="T2" fmla="*/ 886 w 981"/>
                  <a:gd name="T3" fmla="*/ 598 h 954"/>
                  <a:gd name="T4" fmla="*/ 473 w 981"/>
                  <a:gd name="T5" fmla="*/ 20 h 954"/>
                  <a:gd name="T6" fmla="*/ 25 w 981"/>
                  <a:gd name="T7" fmla="*/ 461 h 954"/>
                  <a:gd name="T8" fmla="*/ 346 w 981"/>
                  <a:gd name="T9" fmla="*/ 894 h 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1" h="954">
                    <a:moveTo>
                      <a:pt x="346" y="894"/>
                    </a:moveTo>
                    <a:cubicBezTo>
                      <a:pt x="570" y="954"/>
                      <a:pt x="822" y="822"/>
                      <a:pt x="886" y="598"/>
                    </a:cubicBezTo>
                    <a:cubicBezTo>
                      <a:pt x="981" y="332"/>
                      <a:pt x="759" y="10"/>
                      <a:pt x="473" y="20"/>
                    </a:cubicBezTo>
                    <a:cubicBezTo>
                      <a:pt x="236" y="0"/>
                      <a:pt x="0" y="220"/>
                      <a:pt x="25" y="461"/>
                    </a:cubicBezTo>
                    <a:cubicBezTo>
                      <a:pt x="2" y="660"/>
                      <a:pt x="162" y="842"/>
                      <a:pt x="346" y="894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100"/>
              <p:cNvSpPr>
                <a:spLocks/>
              </p:cNvSpPr>
              <p:nvPr/>
            </p:nvSpPr>
            <p:spPr bwMode="auto">
              <a:xfrm flipV="1">
                <a:off x="1517970" y="5495793"/>
                <a:ext cx="652843" cy="624581"/>
              </a:xfrm>
              <a:custGeom>
                <a:avLst/>
                <a:gdLst>
                  <a:gd name="T0" fmla="*/ 336 w 1009"/>
                  <a:gd name="T1" fmla="*/ 893 h 967"/>
                  <a:gd name="T2" fmla="*/ 892 w 1009"/>
                  <a:gd name="T3" fmla="*/ 623 h 967"/>
                  <a:gd name="T4" fmla="*/ 490 w 1009"/>
                  <a:gd name="T5" fmla="*/ 27 h 967"/>
                  <a:gd name="T6" fmla="*/ 39 w 1009"/>
                  <a:gd name="T7" fmla="*/ 502 h 967"/>
                  <a:gd name="T8" fmla="*/ 336 w 1009"/>
                  <a:gd name="T9" fmla="*/ 893 h 9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9" h="967">
                    <a:moveTo>
                      <a:pt x="336" y="893"/>
                    </a:moveTo>
                    <a:cubicBezTo>
                      <a:pt x="560" y="967"/>
                      <a:pt x="813" y="845"/>
                      <a:pt x="892" y="623"/>
                    </a:cubicBezTo>
                    <a:cubicBezTo>
                      <a:pt x="1009" y="359"/>
                      <a:pt x="782" y="12"/>
                      <a:pt x="490" y="27"/>
                    </a:cubicBezTo>
                    <a:cubicBezTo>
                      <a:pt x="234" y="0"/>
                      <a:pt x="0" y="248"/>
                      <a:pt x="39" y="502"/>
                    </a:cubicBezTo>
                    <a:cubicBezTo>
                      <a:pt x="28" y="683"/>
                      <a:pt x="174" y="835"/>
                      <a:pt x="336" y="893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101"/>
              <p:cNvSpPr>
                <a:spLocks/>
              </p:cNvSpPr>
              <p:nvPr/>
            </p:nvSpPr>
            <p:spPr bwMode="auto">
              <a:xfrm flipV="1">
                <a:off x="206633" y="6114722"/>
                <a:ext cx="1028722" cy="746105"/>
              </a:xfrm>
              <a:custGeom>
                <a:avLst/>
                <a:gdLst>
                  <a:gd name="T0" fmla="*/ 152 w 1591"/>
                  <a:gd name="T1" fmla="*/ 924 h 1158"/>
                  <a:gd name="T2" fmla="*/ 758 w 1591"/>
                  <a:gd name="T3" fmla="*/ 1140 h 1158"/>
                  <a:gd name="T4" fmla="*/ 1457 w 1591"/>
                  <a:gd name="T5" fmla="*/ 901 h 1158"/>
                  <a:gd name="T6" fmla="*/ 1591 w 1591"/>
                  <a:gd name="T7" fmla="*/ 18 h 1158"/>
                  <a:gd name="T8" fmla="*/ 1335 w 1591"/>
                  <a:gd name="T9" fmla="*/ 7 h 1158"/>
                  <a:gd name="T10" fmla="*/ 1251 w 1591"/>
                  <a:gd name="T11" fmla="*/ 506 h 1158"/>
                  <a:gd name="T12" fmla="*/ 1227 w 1591"/>
                  <a:gd name="T13" fmla="*/ 10 h 1158"/>
                  <a:gd name="T14" fmla="*/ 391 w 1591"/>
                  <a:gd name="T15" fmla="*/ 8 h 1158"/>
                  <a:gd name="T16" fmla="*/ 373 w 1591"/>
                  <a:gd name="T17" fmla="*/ 496 h 1158"/>
                  <a:gd name="T18" fmla="*/ 283 w 1591"/>
                  <a:gd name="T19" fmla="*/ 5 h 1158"/>
                  <a:gd name="T20" fmla="*/ 0 w 1591"/>
                  <a:gd name="T21" fmla="*/ 42 h 1158"/>
                  <a:gd name="T22" fmla="*/ 152 w 1591"/>
                  <a:gd name="T23" fmla="*/ 924 h 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91" h="1158">
                    <a:moveTo>
                      <a:pt x="152" y="924"/>
                    </a:moveTo>
                    <a:cubicBezTo>
                      <a:pt x="305" y="1093"/>
                      <a:pt x="537" y="1154"/>
                      <a:pt x="758" y="1140"/>
                    </a:cubicBezTo>
                    <a:cubicBezTo>
                      <a:pt x="1009" y="1158"/>
                      <a:pt x="1282" y="1088"/>
                      <a:pt x="1457" y="901"/>
                    </a:cubicBezTo>
                    <a:cubicBezTo>
                      <a:pt x="1573" y="624"/>
                      <a:pt x="1588" y="315"/>
                      <a:pt x="1591" y="18"/>
                    </a:cubicBezTo>
                    <a:cubicBezTo>
                      <a:pt x="1505" y="17"/>
                      <a:pt x="1420" y="13"/>
                      <a:pt x="1335" y="7"/>
                    </a:cubicBezTo>
                    <a:cubicBezTo>
                      <a:pt x="1305" y="173"/>
                      <a:pt x="1286" y="341"/>
                      <a:pt x="1251" y="506"/>
                    </a:cubicBezTo>
                    <a:cubicBezTo>
                      <a:pt x="1236" y="341"/>
                      <a:pt x="1232" y="175"/>
                      <a:pt x="1227" y="10"/>
                    </a:cubicBezTo>
                    <a:cubicBezTo>
                      <a:pt x="949" y="5"/>
                      <a:pt x="670" y="11"/>
                      <a:pt x="391" y="8"/>
                    </a:cubicBezTo>
                    <a:cubicBezTo>
                      <a:pt x="390" y="171"/>
                      <a:pt x="398" y="335"/>
                      <a:pt x="373" y="496"/>
                    </a:cubicBezTo>
                    <a:cubicBezTo>
                      <a:pt x="334" y="334"/>
                      <a:pt x="316" y="168"/>
                      <a:pt x="283" y="5"/>
                    </a:cubicBezTo>
                    <a:cubicBezTo>
                      <a:pt x="187" y="10"/>
                      <a:pt x="88" y="0"/>
                      <a:pt x="0" y="42"/>
                    </a:cubicBezTo>
                    <a:cubicBezTo>
                      <a:pt x="53" y="335"/>
                      <a:pt x="17" y="650"/>
                      <a:pt x="152" y="924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102"/>
              <p:cNvSpPr>
                <a:spLocks/>
              </p:cNvSpPr>
              <p:nvPr/>
            </p:nvSpPr>
            <p:spPr bwMode="auto">
              <a:xfrm flipV="1">
                <a:off x="1322965" y="6111895"/>
                <a:ext cx="1028722" cy="746105"/>
              </a:xfrm>
              <a:custGeom>
                <a:avLst/>
                <a:gdLst>
                  <a:gd name="T0" fmla="*/ 152 w 1594"/>
                  <a:gd name="T1" fmla="*/ 918 h 1153"/>
                  <a:gd name="T2" fmla="*/ 759 w 1594"/>
                  <a:gd name="T3" fmla="*/ 1133 h 1153"/>
                  <a:gd name="T4" fmla="*/ 1466 w 1594"/>
                  <a:gd name="T5" fmla="*/ 868 h 1153"/>
                  <a:gd name="T6" fmla="*/ 1594 w 1594"/>
                  <a:gd name="T7" fmla="*/ 6 h 1153"/>
                  <a:gd name="T8" fmla="*/ 1311 w 1594"/>
                  <a:gd name="T9" fmla="*/ 20 h 1153"/>
                  <a:gd name="T10" fmla="*/ 1253 w 1594"/>
                  <a:gd name="T11" fmla="*/ 512 h 1153"/>
                  <a:gd name="T12" fmla="*/ 1231 w 1594"/>
                  <a:gd name="T13" fmla="*/ 6 h 1153"/>
                  <a:gd name="T14" fmla="*/ 397 w 1594"/>
                  <a:gd name="T15" fmla="*/ 4 h 1153"/>
                  <a:gd name="T16" fmla="*/ 370 w 1594"/>
                  <a:gd name="T17" fmla="*/ 507 h 1153"/>
                  <a:gd name="T18" fmla="*/ 284 w 1594"/>
                  <a:gd name="T19" fmla="*/ 8 h 1153"/>
                  <a:gd name="T20" fmla="*/ 0 w 1594"/>
                  <a:gd name="T21" fmla="*/ 9 h 1153"/>
                  <a:gd name="T22" fmla="*/ 152 w 1594"/>
                  <a:gd name="T23" fmla="*/ 918 h 1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94" h="1153">
                    <a:moveTo>
                      <a:pt x="152" y="918"/>
                    </a:moveTo>
                    <a:cubicBezTo>
                      <a:pt x="305" y="1085"/>
                      <a:pt x="538" y="1149"/>
                      <a:pt x="759" y="1133"/>
                    </a:cubicBezTo>
                    <a:cubicBezTo>
                      <a:pt x="1016" y="1153"/>
                      <a:pt x="1302" y="1078"/>
                      <a:pt x="1466" y="868"/>
                    </a:cubicBezTo>
                    <a:cubicBezTo>
                      <a:pt x="1575" y="597"/>
                      <a:pt x="1582" y="295"/>
                      <a:pt x="1594" y="6"/>
                    </a:cubicBezTo>
                    <a:cubicBezTo>
                      <a:pt x="1500" y="7"/>
                      <a:pt x="1405" y="8"/>
                      <a:pt x="1311" y="20"/>
                    </a:cubicBezTo>
                    <a:cubicBezTo>
                      <a:pt x="1319" y="186"/>
                      <a:pt x="1281" y="349"/>
                      <a:pt x="1253" y="512"/>
                    </a:cubicBezTo>
                    <a:cubicBezTo>
                      <a:pt x="1230" y="344"/>
                      <a:pt x="1236" y="175"/>
                      <a:pt x="1231" y="6"/>
                    </a:cubicBezTo>
                    <a:cubicBezTo>
                      <a:pt x="953" y="0"/>
                      <a:pt x="675" y="0"/>
                      <a:pt x="397" y="4"/>
                    </a:cubicBezTo>
                    <a:cubicBezTo>
                      <a:pt x="391" y="172"/>
                      <a:pt x="388" y="340"/>
                      <a:pt x="370" y="507"/>
                    </a:cubicBezTo>
                    <a:cubicBezTo>
                      <a:pt x="341" y="341"/>
                      <a:pt x="315" y="174"/>
                      <a:pt x="284" y="8"/>
                    </a:cubicBezTo>
                    <a:cubicBezTo>
                      <a:pt x="189" y="8"/>
                      <a:pt x="95" y="8"/>
                      <a:pt x="0" y="9"/>
                    </a:cubicBezTo>
                    <a:cubicBezTo>
                      <a:pt x="49" y="311"/>
                      <a:pt x="16" y="636"/>
                      <a:pt x="152" y="918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9852906" y="5865289"/>
              <a:ext cx="1564415" cy="995537"/>
              <a:chOff x="206633" y="5495793"/>
              <a:chExt cx="2145054" cy="1365034"/>
            </a:xfrm>
          </p:grpSpPr>
          <p:sp>
            <p:nvSpPr>
              <p:cNvPr id="41" name="Freeform 99"/>
              <p:cNvSpPr>
                <a:spLocks/>
              </p:cNvSpPr>
              <p:nvPr/>
            </p:nvSpPr>
            <p:spPr bwMode="auto">
              <a:xfrm flipV="1">
                <a:off x="412942" y="5498619"/>
                <a:ext cx="635886" cy="616102"/>
              </a:xfrm>
              <a:custGeom>
                <a:avLst/>
                <a:gdLst>
                  <a:gd name="T0" fmla="*/ 346 w 981"/>
                  <a:gd name="T1" fmla="*/ 894 h 954"/>
                  <a:gd name="T2" fmla="*/ 886 w 981"/>
                  <a:gd name="T3" fmla="*/ 598 h 954"/>
                  <a:gd name="T4" fmla="*/ 473 w 981"/>
                  <a:gd name="T5" fmla="*/ 20 h 954"/>
                  <a:gd name="T6" fmla="*/ 25 w 981"/>
                  <a:gd name="T7" fmla="*/ 461 h 954"/>
                  <a:gd name="T8" fmla="*/ 346 w 981"/>
                  <a:gd name="T9" fmla="*/ 894 h 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1" h="954">
                    <a:moveTo>
                      <a:pt x="346" y="894"/>
                    </a:moveTo>
                    <a:cubicBezTo>
                      <a:pt x="570" y="954"/>
                      <a:pt x="822" y="822"/>
                      <a:pt x="886" y="598"/>
                    </a:cubicBezTo>
                    <a:cubicBezTo>
                      <a:pt x="981" y="332"/>
                      <a:pt x="759" y="10"/>
                      <a:pt x="473" y="20"/>
                    </a:cubicBezTo>
                    <a:cubicBezTo>
                      <a:pt x="236" y="0"/>
                      <a:pt x="0" y="220"/>
                      <a:pt x="25" y="461"/>
                    </a:cubicBezTo>
                    <a:cubicBezTo>
                      <a:pt x="2" y="660"/>
                      <a:pt x="162" y="842"/>
                      <a:pt x="346" y="894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100"/>
              <p:cNvSpPr>
                <a:spLocks/>
              </p:cNvSpPr>
              <p:nvPr/>
            </p:nvSpPr>
            <p:spPr bwMode="auto">
              <a:xfrm flipV="1">
                <a:off x="1517970" y="5495793"/>
                <a:ext cx="652843" cy="624581"/>
              </a:xfrm>
              <a:custGeom>
                <a:avLst/>
                <a:gdLst>
                  <a:gd name="T0" fmla="*/ 336 w 1009"/>
                  <a:gd name="T1" fmla="*/ 893 h 967"/>
                  <a:gd name="T2" fmla="*/ 892 w 1009"/>
                  <a:gd name="T3" fmla="*/ 623 h 967"/>
                  <a:gd name="T4" fmla="*/ 490 w 1009"/>
                  <a:gd name="T5" fmla="*/ 27 h 967"/>
                  <a:gd name="T6" fmla="*/ 39 w 1009"/>
                  <a:gd name="T7" fmla="*/ 502 h 967"/>
                  <a:gd name="T8" fmla="*/ 336 w 1009"/>
                  <a:gd name="T9" fmla="*/ 893 h 9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9" h="967">
                    <a:moveTo>
                      <a:pt x="336" y="893"/>
                    </a:moveTo>
                    <a:cubicBezTo>
                      <a:pt x="560" y="967"/>
                      <a:pt x="813" y="845"/>
                      <a:pt x="892" y="623"/>
                    </a:cubicBezTo>
                    <a:cubicBezTo>
                      <a:pt x="1009" y="359"/>
                      <a:pt x="782" y="12"/>
                      <a:pt x="490" y="27"/>
                    </a:cubicBezTo>
                    <a:cubicBezTo>
                      <a:pt x="234" y="0"/>
                      <a:pt x="0" y="248"/>
                      <a:pt x="39" y="502"/>
                    </a:cubicBezTo>
                    <a:cubicBezTo>
                      <a:pt x="28" y="683"/>
                      <a:pt x="174" y="835"/>
                      <a:pt x="336" y="893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101"/>
              <p:cNvSpPr>
                <a:spLocks/>
              </p:cNvSpPr>
              <p:nvPr/>
            </p:nvSpPr>
            <p:spPr bwMode="auto">
              <a:xfrm flipV="1">
                <a:off x="206633" y="6114722"/>
                <a:ext cx="1028722" cy="746105"/>
              </a:xfrm>
              <a:custGeom>
                <a:avLst/>
                <a:gdLst>
                  <a:gd name="T0" fmla="*/ 152 w 1591"/>
                  <a:gd name="T1" fmla="*/ 924 h 1158"/>
                  <a:gd name="T2" fmla="*/ 758 w 1591"/>
                  <a:gd name="T3" fmla="*/ 1140 h 1158"/>
                  <a:gd name="T4" fmla="*/ 1457 w 1591"/>
                  <a:gd name="T5" fmla="*/ 901 h 1158"/>
                  <a:gd name="T6" fmla="*/ 1591 w 1591"/>
                  <a:gd name="T7" fmla="*/ 18 h 1158"/>
                  <a:gd name="T8" fmla="*/ 1335 w 1591"/>
                  <a:gd name="T9" fmla="*/ 7 h 1158"/>
                  <a:gd name="T10" fmla="*/ 1251 w 1591"/>
                  <a:gd name="T11" fmla="*/ 506 h 1158"/>
                  <a:gd name="T12" fmla="*/ 1227 w 1591"/>
                  <a:gd name="T13" fmla="*/ 10 h 1158"/>
                  <a:gd name="T14" fmla="*/ 391 w 1591"/>
                  <a:gd name="T15" fmla="*/ 8 h 1158"/>
                  <a:gd name="T16" fmla="*/ 373 w 1591"/>
                  <a:gd name="T17" fmla="*/ 496 h 1158"/>
                  <a:gd name="T18" fmla="*/ 283 w 1591"/>
                  <a:gd name="T19" fmla="*/ 5 h 1158"/>
                  <a:gd name="T20" fmla="*/ 0 w 1591"/>
                  <a:gd name="T21" fmla="*/ 42 h 1158"/>
                  <a:gd name="T22" fmla="*/ 152 w 1591"/>
                  <a:gd name="T23" fmla="*/ 924 h 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91" h="1158">
                    <a:moveTo>
                      <a:pt x="152" y="924"/>
                    </a:moveTo>
                    <a:cubicBezTo>
                      <a:pt x="305" y="1093"/>
                      <a:pt x="537" y="1154"/>
                      <a:pt x="758" y="1140"/>
                    </a:cubicBezTo>
                    <a:cubicBezTo>
                      <a:pt x="1009" y="1158"/>
                      <a:pt x="1282" y="1088"/>
                      <a:pt x="1457" y="901"/>
                    </a:cubicBezTo>
                    <a:cubicBezTo>
                      <a:pt x="1573" y="624"/>
                      <a:pt x="1588" y="315"/>
                      <a:pt x="1591" y="18"/>
                    </a:cubicBezTo>
                    <a:cubicBezTo>
                      <a:pt x="1505" y="17"/>
                      <a:pt x="1420" y="13"/>
                      <a:pt x="1335" y="7"/>
                    </a:cubicBezTo>
                    <a:cubicBezTo>
                      <a:pt x="1305" y="173"/>
                      <a:pt x="1286" y="341"/>
                      <a:pt x="1251" y="506"/>
                    </a:cubicBezTo>
                    <a:cubicBezTo>
                      <a:pt x="1236" y="341"/>
                      <a:pt x="1232" y="175"/>
                      <a:pt x="1227" y="10"/>
                    </a:cubicBezTo>
                    <a:cubicBezTo>
                      <a:pt x="949" y="5"/>
                      <a:pt x="670" y="11"/>
                      <a:pt x="391" y="8"/>
                    </a:cubicBezTo>
                    <a:cubicBezTo>
                      <a:pt x="390" y="171"/>
                      <a:pt x="398" y="335"/>
                      <a:pt x="373" y="496"/>
                    </a:cubicBezTo>
                    <a:cubicBezTo>
                      <a:pt x="334" y="334"/>
                      <a:pt x="316" y="168"/>
                      <a:pt x="283" y="5"/>
                    </a:cubicBezTo>
                    <a:cubicBezTo>
                      <a:pt x="187" y="10"/>
                      <a:pt x="88" y="0"/>
                      <a:pt x="0" y="42"/>
                    </a:cubicBezTo>
                    <a:cubicBezTo>
                      <a:pt x="53" y="335"/>
                      <a:pt x="17" y="650"/>
                      <a:pt x="152" y="924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102"/>
              <p:cNvSpPr>
                <a:spLocks/>
              </p:cNvSpPr>
              <p:nvPr/>
            </p:nvSpPr>
            <p:spPr bwMode="auto">
              <a:xfrm flipV="1">
                <a:off x="1322965" y="6111895"/>
                <a:ext cx="1028722" cy="746105"/>
              </a:xfrm>
              <a:custGeom>
                <a:avLst/>
                <a:gdLst>
                  <a:gd name="T0" fmla="*/ 152 w 1594"/>
                  <a:gd name="T1" fmla="*/ 918 h 1153"/>
                  <a:gd name="T2" fmla="*/ 759 w 1594"/>
                  <a:gd name="T3" fmla="*/ 1133 h 1153"/>
                  <a:gd name="T4" fmla="*/ 1466 w 1594"/>
                  <a:gd name="T5" fmla="*/ 868 h 1153"/>
                  <a:gd name="T6" fmla="*/ 1594 w 1594"/>
                  <a:gd name="T7" fmla="*/ 6 h 1153"/>
                  <a:gd name="T8" fmla="*/ 1311 w 1594"/>
                  <a:gd name="T9" fmla="*/ 20 h 1153"/>
                  <a:gd name="T10" fmla="*/ 1253 w 1594"/>
                  <a:gd name="T11" fmla="*/ 512 h 1153"/>
                  <a:gd name="T12" fmla="*/ 1231 w 1594"/>
                  <a:gd name="T13" fmla="*/ 6 h 1153"/>
                  <a:gd name="T14" fmla="*/ 397 w 1594"/>
                  <a:gd name="T15" fmla="*/ 4 h 1153"/>
                  <a:gd name="T16" fmla="*/ 370 w 1594"/>
                  <a:gd name="T17" fmla="*/ 507 h 1153"/>
                  <a:gd name="T18" fmla="*/ 284 w 1594"/>
                  <a:gd name="T19" fmla="*/ 8 h 1153"/>
                  <a:gd name="T20" fmla="*/ 0 w 1594"/>
                  <a:gd name="T21" fmla="*/ 9 h 1153"/>
                  <a:gd name="T22" fmla="*/ 152 w 1594"/>
                  <a:gd name="T23" fmla="*/ 918 h 1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94" h="1153">
                    <a:moveTo>
                      <a:pt x="152" y="918"/>
                    </a:moveTo>
                    <a:cubicBezTo>
                      <a:pt x="305" y="1085"/>
                      <a:pt x="538" y="1149"/>
                      <a:pt x="759" y="1133"/>
                    </a:cubicBezTo>
                    <a:cubicBezTo>
                      <a:pt x="1016" y="1153"/>
                      <a:pt x="1302" y="1078"/>
                      <a:pt x="1466" y="868"/>
                    </a:cubicBezTo>
                    <a:cubicBezTo>
                      <a:pt x="1575" y="597"/>
                      <a:pt x="1582" y="295"/>
                      <a:pt x="1594" y="6"/>
                    </a:cubicBezTo>
                    <a:cubicBezTo>
                      <a:pt x="1500" y="7"/>
                      <a:pt x="1405" y="8"/>
                      <a:pt x="1311" y="20"/>
                    </a:cubicBezTo>
                    <a:cubicBezTo>
                      <a:pt x="1319" y="186"/>
                      <a:pt x="1281" y="349"/>
                      <a:pt x="1253" y="512"/>
                    </a:cubicBezTo>
                    <a:cubicBezTo>
                      <a:pt x="1230" y="344"/>
                      <a:pt x="1236" y="175"/>
                      <a:pt x="1231" y="6"/>
                    </a:cubicBezTo>
                    <a:cubicBezTo>
                      <a:pt x="953" y="0"/>
                      <a:pt x="675" y="0"/>
                      <a:pt x="397" y="4"/>
                    </a:cubicBezTo>
                    <a:cubicBezTo>
                      <a:pt x="391" y="172"/>
                      <a:pt x="388" y="340"/>
                      <a:pt x="370" y="507"/>
                    </a:cubicBezTo>
                    <a:cubicBezTo>
                      <a:pt x="341" y="341"/>
                      <a:pt x="315" y="174"/>
                      <a:pt x="284" y="8"/>
                    </a:cubicBezTo>
                    <a:cubicBezTo>
                      <a:pt x="189" y="8"/>
                      <a:pt x="95" y="8"/>
                      <a:pt x="0" y="9"/>
                    </a:cubicBezTo>
                    <a:cubicBezTo>
                      <a:pt x="49" y="311"/>
                      <a:pt x="16" y="636"/>
                      <a:pt x="152" y="918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11481216" y="5865289"/>
              <a:ext cx="1564415" cy="995537"/>
              <a:chOff x="206633" y="5495793"/>
              <a:chExt cx="2145054" cy="1365034"/>
            </a:xfrm>
          </p:grpSpPr>
          <p:sp>
            <p:nvSpPr>
              <p:cNvPr id="46" name="Freeform 99"/>
              <p:cNvSpPr>
                <a:spLocks/>
              </p:cNvSpPr>
              <p:nvPr/>
            </p:nvSpPr>
            <p:spPr bwMode="auto">
              <a:xfrm flipV="1">
                <a:off x="412942" y="5498619"/>
                <a:ext cx="635886" cy="616102"/>
              </a:xfrm>
              <a:custGeom>
                <a:avLst/>
                <a:gdLst>
                  <a:gd name="T0" fmla="*/ 346 w 981"/>
                  <a:gd name="T1" fmla="*/ 894 h 954"/>
                  <a:gd name="T2" fmla="*/ 886 w 981"/>
                  <a:gd name="T3" fmla="*/ 598 h 954"/>
                  <a:gd name="T4" fmla="*/ 473 w 981"/>
                  <a:gd name="T5" fmla="*/ 20 h 954"/>
                  <a:gd name="T6" fmla="*/ 25 w 981"/>
                  <a:gd name="T7" fmla="*/ 461 h 954"/>
                  <a:gd name="T8" fmla="*/ 346 w 981"/>
                  <a:gd name="T9" fmla="*/ 894 h 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1" h="954">
                    <a:moveTo>
                      <a:pt x="346" y="894"/>
                    </a:moveTo>
                    <a:cubicBezTo>
                      <a:pt x="570" y="954"/>
                      <a:pt x="822" y="822"/>
                      <a:pt x="886" y="598"/>
                    </a:cubicBezTo>
                    <a:cubicBezTo>
                      <a:pt x="981" y="332"/>
                      <a:pt x="759" y="10"/>
                      <a:pt x="473" y="20"/>
                    </a:cubicBezTo>
                    <a:cubicBezTo>
                      <a:pt x="236" y="0"/>
                      <a:pt x="0" y="220"/>
                      <a:pt x="25" y="461"/>
                    </a:cubicBezTo>
                    <a:cubicBezTo>
                      <a:pt x="2" y="660"/>
                      <a:pt x="162" y="842"/>
                      <a:pt x="346" y="894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100"/>
              <p:cNvSpPr>
                <a:spLocks/>
              </p:cNvSpPr>
              <p:nvPr/>
            </p:nvSpPr>
            <p:spPr bwMode="auto">
              <a:xfrm flipV="1">
                <a:off x="1517970" y="5495793"/>
                <a:ext cx="652843" cy="624581"/>
              </a:xfrm>
              <a:custGeom>
                <a:avLst/>
                <a:gdLst>
                  <a:gd name="T0" fmla="*/ 336 w 1009"/>
                  <a:gd name="T1" fmla="*/ 893 h 967"/>
                  <a:gd name="T2" fmla="*/ 892 w 1009"/>
                  <a:gd name="T3" fmla="*/ 623 h 967"/>
                  <a:gd name="T4" fmla="*/ 490 w 1009"/>
                  <a:gd name="T5" fmla="*/ 27 h 967"/>
                  <a:gd name="T6" fmla="*/ 39 w 1009"/>
                  <a:gd name="T7" fmla="*/ 502 h 967"/>
                  <a:gd name="T8" fmla="*/ 336 w 1009"/>
                  <a:gd name="T9" fmla="*/ 893 h 9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9" h="967">
                    <a:moveTo>
                      <a:pt x="336" y="893"/>
                    </a:moveTo>
                    <a:cubicBezTo>
                      <a:pt x="560" y="967"/>
                      <a:pt x="813" y="845"/>
                      <a:pt x="892" y="623"/>
                    </a:cubicBezTo>
                    <a:cubicBezTo>
                      <a:pt x="1009" y="359"/>
                      <a:pt x="782" y="12"/>
                      <a:pt x="490" y="27"/>
                    </a:cubicBezTo>
                    <a:cubicBezTo>
                      <a:pt x="234" y="0"/>
                      <a:pt x="0" y="248"/>
                      <a:pt x="39" y="502"/>
                    </a:cubicBezTo>
                    <a:cubicBezTo>
                      <a:pt x="28" y="683"/>
                      <a:pt x="174" y="835"/>
                      <a:pt x="336" y="893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101"/>
              <p:cNvSpPr>
                <a:spLocks/>
              </p:cNvSpPr>
              <p:nvPr/>
            </p:nvSpPr>
            <p:spPr bwMode="auto">
              <a:xfrm flipV="1">
                <a:off x="206633" y="6114722"/>
                <a:ext cx="1028722" cy="746105"/>
              </a:xfrm>
              <a:custGeom>
                <a:avLst/>
                <a:gdLst>
                  <a:gd name="T0" fmla="*/ 152 w 1591"/>
                  <a:gd name="T1" fmla="*/ 924 h 1158"/>
                  <a:gd name="T2" fmla="*/ 758 w 1591"/>
                  <a:gd name="T3" fmla="*/ 1140 h 1158"/>
                  <a:gd name="T4" fmla="*/ 1457 w 1591"/>
                  <a:gd name="T5" fmla="*/ 901 h 1158"/>
                  <a:gd name="T6" fmla="*/ 1591 w 1591"/>
                  <a:gd name="T7" fmla="*/ 18 h 1158"/>
                  <a:gd name="T8" fmla="*/ 1335 w 1591"/>
                  <a:gd name="T9" fmla="*/ 7 h 1158"/>
                  <a:gd name="T10" fmla="*/ 1251 w 1591"/>
                  <a:gd name="T11" fmla="*/ 506 h 1158"/>
                  <a:gd name="T12" fmla="*/ 1227 w 1591"/>
                  <a:gd name="T13" fmla="*/ 10 h 1158"/>
                  <a:gd name="T14" fmla="*/ 391 w 1591"/>
                  <a:gd name="T15" fmla="*/ 8 h 1158"/>
                  <a:gd name="T16" fmla="*/ 373 w 1591"/>
                  <a:gd name="T17" fmla="*/ 496 h 1158"/>
                  <a:gd name="T18" fmla="*/ 283 w 1591"/>
                  <a:gd name="T19" fmla="*/ 5 h 1158"/>
                  <a:gd name="T20" fmla="*/ 0 w 1591"/>
                  <a:gd name="T21" fmla="*/ 42 h 1158"/>
                  <a:gd name="T22" fmla="*/ 152 w 1591"/>
                  <a:gd name="T23" fmla="*/ 924 h 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91" h="1158">
                    <a:moveTo>
                      <a:pt x="152" y="924"/>
                    </a:moveTo>
                    <a:cubicBezTo>
                      <a:pt x="305" y="1093"/>
                      <a:pt x="537" y="1154"/>
                      <a:pt x="758" y="1140"/>
                    </a:cubicBezTo>
                    <a:cubicBezTo>
                      <a:pt x="1009" y="1158"/>
                      <a:pt x="1282" y="1088"/>
                      <a:pt x="1457" y="901"/>
                    </a:cubicBezTo>
                    <a:cubicBezTo>
                      <a:pt x="1573" y="624"/>
                      <a:pt x="1588" y="315"/>
                      <a:pt x="1591" y="18"/>
                    </a:cubicBezTo>
                    <a:cubicBezTo>
                      <a:pt x="1505" y="17"/>
                      <a:pt x="1420" y="13"/>
                      <a:pt x="1335" y="7"/>
                    </a:cubicBezTo>
                    <a:cubicBezTo>
                      <a:pt x="1305" y="173"/>
                      <a:pt x="1286" y="341"/>
                      <a:pt x="1251" y="506"/>
                    </a:cubicBezTo>
                    <a:cubicBezTo>
                      <a:pt x="1236" y="341"/>
                      <a:pt x="1232" y="175"/>
                      <a:pt x="1227" y="10"/>
                    </a:cubicBezTo>
                    <a:cubicBezTo>
                      <a:pt x="949" y="5"/>
                      <a:pt x="670" y="11"/>
                      <a:pt x="391" y="8"/>
                    </a:cubicBezTo>
                    <a:cubicBezTo>
                      <a:pt x="390" y="171"/>
                      <a:pt x="398" y="335"/>
                      <a:pt x="373" y="496"/>
                    </a:cubicBezTo>
                    <a:cubicBezTo>
                      <a:pt x="334" y="334"/>
                      <a:pt x="316" y="168"/>
                      <a:pt x="283" y="5"/>
                    </a:cubicBezTo>
                    <a:cubicBezTo>
                      <a:pt x="187" y="10"/>
                      <a:pt x="88" y="0"/>
                      <a:pt x="0" y="42"/>
                    </a:cubicBezTo>
                    <a:cubicBezTo>
                      <a:pt x="53" y="335"/>
                      <a:pt x="17" y="650"/>
                      <a:pt x="152" y="924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102"/>
              <p:cNvSpPr>
                <a:spLocks/>
              </p:cNvSpPr>
              <p:nvPr/>
            </p:nvSpPr>
            <p:spPr bwMode="auto">
              <a:xfrm flipV="1">
                <a:off x="1322965" y="6111895"/>
                <a:ext cx="1028722" cy="746105"/>
              </a:xfrm>
              <a:custGeom>
                <a:avLst/>
                <a:gdLst>
                  <a:gd name="T0" fmla="*/ 152 w 1594"/>
                  <a:gd name="T1" fmla="*/ 918 h 1153"/>
                  <a:gd name="T2" fmla="*/ 759 w 1594"/>
                  <a:gd name="T3" fmla="*/ 1133 h 1153"/>
                  <a:gd name="T4" fmla="*/ 1466 w 1594"/>
                  <a:gd name="T5" fmla="*/ 868 h 1153"/>
                  <a:gd name="T6" fmla="*/ 1594 w 1594"/>
                  <a:gd name="T7" fmla="*/ 6 h 1153"/>
                  <a:gd name="T8" fmla="*/ 1311 w 1594"/>
                  <a:gd name="T9" fmla="*/ 20 h 1153"/>
                  <a:gd name="T10" fmla="*/ 1253 w 1594"/>
                  <a:gd name="T11" fmla="*/ 512 h 1153"/>
                  <a:gd name="T12" fmla="*/ 1231 w 1594"/>
                  <a:gd name="T13" fmla="*/ 6 h 1153"/>
                  <a:gd name="T14" fmla="*/ 397 w 1594"/>
                  <a:gd name="T15" fmla="*/ 4 h 1153"/>
                  <a:gd name="T16" fmla="*/ 370 w 1594"/>
                  <a:gd name="T17" fmla="*/ 507 h 1153"/>
                  <a:gd name="T18" fmla="*/ 284 w 1594"/>
                  <a:gd name="T19" fmla="*/ 8 h 1153"/>
                  <a:gd name="T20" fmla="*/ 0 w 1594"/>
                  <a:gd name="T21" fmla="*/ 9 h 1153"/>
                  <a:gd name="T22" fmla="*/ 152 w 1594"/>
                  <a:gd name="T23" fmla="*/ 918 h 1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94" h="1153">
                    <a:moveTo>
                      <a:pt x="152" y="918"/>
                    </a:moveTo>
                    <a:cubicBezTo>
                      <a:pt x="305" y="1085"/>
                      <a:pt x="538" y="1149"/>
                      <a:pt x="759" y="1133"/>
                    </a:cubicBezTo>
                    <a:cubicBezTo>
                      <a:pt x="1016" y="1153"/>
                      <a:pt x="1302" y="1078"/>
                      <a:pt x="1466" y="868"/>
                    </a:cubicBezTo>
                    <a:cubicBezTo>
                      <a:pt x="1575" y="597"/>
                      <a:pt x="1582" y="295"/>
                      <a:pt x="1594" y="6"/>
                    </a:cubicBezTo>
                    <a:cubicBezTo>
                      <a:pt x="1500" y="7"/>
                      <a:pt x="1405" y="8"/>
                      <a:pt x="1311" y="20"/>
                    </a:cubicBezTo>
                    <a:cubicBezTo>
                      <a:pt x="1319" y="186"/>
                      <a:pt x="1281" y="349"/>
                      <a:pt x="1253" y="512"/>
                    </a:cubicBezTo>
                    <a:cubicBezTo>
                      <a:pt x="1230" y="344"/>
                      <a:pt x="1236" y="175"/>
                      <a:pt x="1231" y="6"/>
                    </a:cubicBezTo>
                    <a:cubicBezTo>
                      <a:pt x="953" y="0"/>
                      <a:pt x="675" y="0"/>
                      <a:pt x="397" y="4"/>
                    </a:cubicBezTo>
                    <a:cubicBezTo>
                      <a:pt x="391" y="172"/>
                      <a:pt x="388" y="340"/>
                      <a:pt x="370" y="507"/>
                    </a:cubicBezTo>
                    <a:cubicBezTo>
                      <a:pt x="341" y="341"/>
                      <a:pt x="315" y="174"/>
                      <a:pt x="284" y="8"/>
                    </a:cubicBezTo>
                    <a:cubicBezTo>
                      <a:pt x="189" y="8"/>
                      <a:pt x="95" y="8"/>
                      <a:pt x="0" y="9"/>
                    </a:cubicBezTo>
                    <a:cubicBezTo>
                      <a:pt x="49" y="311"/>
                      <a:pt x="16" y="636"/>
                      <a:pt x="152" y="918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2" name="组合 51"/>
          <p:cNvGrpSpPr/>
          <p:nvPr/>
        </p:nvGrpSpPr>
        <p:grpSpPr>
          <a:xfrm>
            <a:off x="1434666" y="1528162"/>
            <a:ext cx="2141665" cy="2478974"/>
            <a:chOff x="5070234" y="2241677"/>
            <a:chExt cx="2051532" cy="2374646"/>
          </a:xfrm>
        </p:grpSpPr>
        <p:sp>
          <p:nvSpPr>
            <p:cNvPr id="53" name="椭圆 52"/>
            <p:cNvSpPr/>
            <p:nvPr/>
          </p:nvSpPr>
          <p:spPr>
            <a:xfrm>
              <a:off x="5232105" y="2850229"/>
              <a:ext cx="1708975" cy="17089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>
              <a:off x="5451602" y="3813146"/>
              <a:ext cx="596300" cy="64715"/>
            </a:xfrm>
            <a:prstGeom prst="rect">
              <a:avLst/>
            </a:prstGeom>
            <a:solidFill>
              <a:srgbClr val="2E2E2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6204527" y="3813146"/>
              <a:ext cx="596300" cy="64715"/>
            </a:xfrm>
            <a:prstGeom prst="rect">
              <a:avLst/>
            </a:prstGeom>
            <a:solidFill>
              <a:srgbClr val="2E2E2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5651276" y="3818825"/>
              <a:ext cx="166070" cy="113612"/>
            </a:xfrm>
            <a:prstGeom prst="ellipse">
              <a:avLst/>
            </a:prstGeom>
            <a:solidFill>
              <a:srgbClr val="2E2E2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6384038" y="3817225"/>
              <a:ext cx="166070" cy="113612"/>
            </a:xfrm>
            <a:prstGeom prst="ellipse">
              <a:avLst/>
            </a:prstGeom>
            <a:solidFill>
              <a:srgbClr val="2E2E2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58" name="同心圆 57"/>
            <p:cNvSpPr/>
            <p:nvPr/>
          </p:nvSpPr>
          <p:spPr>
            <a:xfrm>
              <a:off x="5204968" y="2853075"/>
              <a:ext cx="1763248" cy="1763248"/>
            </a:xfrm>
            <a:prstGeom prst="donut">
              <a:avLst>
                <a:gd name="adj" fmla="val 3806"/>
              </a:avLst>
            </a:prstGeom>
            <a:solidFill>
              <a:srgbClr val="2E2E2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9" name="任意多边形 58"/>
            <p:cNvSpPr>
              <a:spLocks/>
            </p:cNvSpPr>
            <p:nvPr/>
          </p:nvSpPr>
          <p:spPr bwMode="auto">
            <a:xfrm>
              <a:off x="5070234" y="2241677"/>
              <a:ext cx="2051532" cy="1587287"/>
            </a:xfrm>
            <a:custGeom>
              <a:avLst/>
              <a:gdLst>
                <a:gd name="connsiteX0" fmla="*/ 808911 w 2051532"/>
                <a:gd name="connsiteY0" fmla="*/ 351 h 1587287"/>
                <a:gd name="connsiteX1" fmla="*/ 1338958 w 2051532"/>
                <a:gd name="connsiteY1" fmla="*/ 216375 h 1587287"/>
                <a:gd name="connsiteX2" fmla="*/ 1853582 w 2051532"/>
                <a:gd name="connsiteY2" fmla="*/ 451008 h 1587287"/>
                <a:gd name="connsiteX3" fmla="*/ 1882003 w 2051532"/>
                <a:gd name="connsiteY3" fmla="*/ 517763 h 1587287"/>
                <a:gd name="connsiteX4" fmla="*/ 1899991 w 2051532"/>
                <a:gd name="connsiteY4" fmla="*/ 589941 h 1587287"/>
                <a:gd name="connsiteX5" fmla="*/ 1934278 w 2051532"/>
                <a:gd name="connsiteY5" fmla="*/ 625455 h 1587287"/>
                <a:gd name="connsiteX6" fmla="*/ 1999607 w 2051532"/>
                <a:gd name="connsiteY6" fmla="*/ 1286192 h 1587287"/>
                <a:gd name="connsiteX7" fmla="*/ 1850283 w 2051532"/>
                <a:gd name="connsiteY7" fmla="*/ 1587287 h 1587287"/>
                <a:gd name="connsiteX8" fmla="*/ 1850283 w 2051532"/>
                <a:gd name="connsiteY8" fmla="*/ 1562196 h 1587287"/>
                <a:gd name="connsiteX9" fmla="*/ 1840950 w 2051532"/>
                <a:gd name="connsiteY9" fmla="*/ 1537105 h 1587287"/>
                <a:gd name="connsiteX10" fmla="*/ 1799245 w 2051532"/>
                <a:gd name="connsiteY10" fmla="*/ 1428768 h 1587287"/>
                <a:gd name="connsiteX11" fmla="*/ 1774996 w 2051532"/>
                <a:gd name="connsiteY11" fmla="*/ 1389101 h 1587287"/>
                <a:gd name="connsiteX12" fmla="*/ 1765181 w 2051532"/>
                <a:gd name="connsiteY12" fmla="*/ 1409751 h 1587287"/>
                <a:gd name="connsiteX13" fmla="*/ 1714071 w 2051532"/>
                <a:gd name="connsiteY13" fmla="*/ 1505503 h 1587287"/>
                <a:gd name="connsiteX14" fmla="*/ 1714071 w 2051532"/>
                <a:gd name="connsiteY14" fmla="*/ 1477076 h 1587287"/>
                <a:gd name="connsiteX15" fmla="*/ 1704824 w 2051532"/>
                <a:gd name="connsiteY15" fmla="*/ 1448800 h 1587287"/>
                <a:gd name="connsiteX16" fmla="*/ 1600266 w 2051532"/>
                <a:gd name="connsiteY16" fmla="*/ 1213396 h 1587287"/>
                <a:gd name="connsiteX17" fmla="*/ 1573925 w 2051532"/>
                <a:gd name="connsiteY17" fmla="*/ 1183121 h 1587287"/>
                <a:gd name="connsiteX18" fmla="*/ 1523636 w 2051532"/>
                <a:gd name="connsiteY18" fmla="*/ 1152372 h 1587287"/>
                <a:gd name="connsiteX19" fmla="*/ 1243653 w 2051532"/>
                <a:gd name="connsiteY19" fmla="*/ 1461831 h 1587287"/>
                <a:gd name="connsiteX20" fmla="*/ 1223821 w 2051532"/>
                <a:gd name="connsiteY20" fmla="*/ 1363557 h 1587287"/>
                <a:gd name="connsiteX21" fmla="*/ 1195741 w 2051532"/>
                <a:gd name="connsiteY21" fmla="*/ 1280924 h 1587287"/>
                <a:gd name="connsiteX22" fmla="*/ 1172455 w 2051532"/>
                <a:gd name="connsiteY22" fmla="*/ 1302812 h 1587287"/>
                <a:gd name="connsiteX23" fmla="*/ 1097326 w 2051532"/>
                <a:gd name="connsiteY23" fmla="*/ 1363670 h 1587287"/>
                <a:gd name="connsiteX24" fmla="*/ 1086841 w 2051532"/>
                <a:gd name="connsiteY24" fmla="*/ 1296815 h 1587287"/>
                <a:gd name="connsiteX25" fmla="*/ 1080356 w 2051532"/>
                <a:gd name="connsiteY25" fmla="*/ 1267013 h 1587287"/>
                <a:gd name="connsiteX26" fmla="*/ 1049561 w 2051532"/>
                <a:gd name="connsiteY26" fmla="*/ 1304357 h 1587287"/>
                <a:gd name="connsiteX27" fmla="*/ 833011 w 2051532"/>
                <a:gd name="connsiteY27" fmla="*/ 1470195 h 1587287"/>
                <a:gd name="connsiteX28" fmla="*/ 814346 w 2051532"/>
                <a:gd name="connsiteY28" fmla="*/ 1370875 h 1587287"/>
                <a:gd name="connsiteX29" fmla="*/ 791180 w 2051532"/>
                <a:gd name="connsiteY29" fmla="*/ 1294081 h 1587287"/>
                <a:gd name="connsiteX30" fmla="*/ 751575 w 2051532"/>
                <a:gd name="connsiteY30" fmla="*/ 1325636 h 1587287"/>
                <a:gd name="connsiteX31" fmla="*/ 679997 w 2051532"/>
                <a:gd name="connsiteY31" fmla="*/ 1372996 h 1587287"/>
                <a:gd name="connsiteX32" fmla="*/ 670011 w 2051532"/>
                <a:gd name="connsiteY32" fmla="*/ 1305688 h 1587287"/>
                <a:gd name="connsiteX33" fmla="*/ 664046 w 2051532"/>
                <a:gd name="connsiteY33" fmla="*/ 1275752 h 1587287"/>
                <a:gd name="connsiteX34" fmla="*/ 605525 w 2051532"/>
                <a:gd name="connsiteY34" fmla="*/ 1338596 h 1587287"/>
                <a:gd name="connsiteX35" fmla="*/ 301043 w 2051532"/>
                <a:gd name="connsiteY35" fmla="*/ 1553832 h 1587287"/>
                <a:gd name="connsiteX36" fmla="*/ 222736 w 2051532"/>
                <a:gd name="connsiteY36" fmla="*/ 1429421 h 1587287"/>
                <a:gd name="connsiteX37" fmla="*/ 218353 w 2051532"/>
                <a:gd name="connsiteY37" fmla="*/ 1421130 h 1587287"/>
                <a:gd name="connsiteX38" fmla="*/ 190137 w 2051532"/>
                <a:gd name="connsiteY38" fmla="*/ 1439926 h 1587287"/>
                <a:gd name="connsiteX39" fmla="*/ 139240 w 2051532"/>
                <a:gd name="connsiteY39" fmla="*/ 1467902 h 1587287"/>
                <a:gd name="connsiteX40" fmla="*/ 200753 w 2051532"/>
                <a:gd name="connsiteY40" fmla="*/ 369037 h 1587287"/>
                <a:gd name="connsiteX41" fmla="*/ 734274 w 2051532"/>
                <a:gd name="connsiteY41" fmla="*/ 3550 h 1587287"/>
                <a:gd name="connsiteX42" fmla="*/ 808911 w 2051532"/>
                <a:gd name="connsiteY42" fmla="*/ 351 h 1587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051532" h="1587287">
                  <a:moveTo>
                    <a:pt x="808911" y="351"/>
                  </a:moveTo>
                  <a:cubicBezTo>
                    <a:pt x="990198" y="7057"/>
                    <a:pt x="1214599" y="108722"/>
                    <a:pt x="1338958" y="216375"/>
                  </a:cubicBezTo>
                  <a:cubicBezTo>
                    <a:pt x="1490933" y="168997"/>
                    <a:pt x="1765935" y="292781"/>
                    <a:pt x="1853582" y="451008"/>
                  </a:cubicBezTo>
                  <a:cubicBezTo>
                    <a:pt x="1864538" y="470767"/>
                    <a:pt x="1873986" y="493197"/>
                    <a:pt x="1882003" y="517763"/>
                  </a:cubicBezTo>
                  <a:lnTo>
                    <a:pt x="1899991" y="589941"/>
                  </a:lnTo>
                  <a:lnTo>
                    <a:pt x="1934278" y="625455"/>
                  </a:lnTo>
                  <a:cubicBezTo>
                    <a:pt x="2092935" y="826185"/>
                    <a:pt x="2064937" y="1085462"/>
                    <a:pt x="1999607" y="1286192"/>
                  </a:cubicBezTo>
                  <a:cubicBezTo>
                    <a:pt x="1934278" y="1461831"/>
                    <a:pt x="1850283" y="1587287"/>
                    <a:pt x="1850283" y="1587287"/>
                  </a:cubicBezTo>
                  <a:cubicBezTo>
                    <a:pt x="1850283" y="1587287"/>
                    <a:pt x="1850283" y="1578923"/>
                    <a:pt x="1850283" y="1562196"/>
                  </a:cubicBezTo>
                  <a:cubicBezTo>
                    <a:pt x="1850283" y="1553832"/>
                    <a:pt x="1840950" y="1545468"/>
                    <a:pt x="1840950" y="1537105"/>
                  </a:cubicBezTo>
                  <a:cubicBezTo>
                    <a:pt x="1829284" y="1499468"/>
                    <a:pt x="1815869" y="1463399"/>
                    <a:pt x="1799245" y="1428768"/>
                  </a:cubicBezTo>
                  <a:lnTo>
                    <a:pt x="1774996" y="1389101"/>
                  </a:lnTo>
                  <a:lnTo>
                    <a:pt x="1765181" y="1409751"/>
                  </a:lnTo>
                  <a:cubicBezTo>
                    <a:pt x="1735480" y="1470045"/>
                    <a:pt x="1714071" y="1505503"/>
                    <a:pt x="1714071" y="1505503"/>
                  </a:cubicBezTo>
                  <a:lnTo>
                    <a:pt x="1714071" y="1477076"/>
                  </a:lnTo>
                  <a:cubicBezTo>
                    <a:pt x="1714071" y="1467902"/>
                    <a:pt x="1704824" y="1458276"/>
                    <a:pt x="1704824" y="1448800"/>
                  </a:cubicBezTo>
                  <a:cubicBezTo>
                    <a:pt x="1681002" y="1363595"/>
                    <a:pt x="1650095" y="1285535"/>
                    <a:pt x="1600266" y="1213396"/>
                  </a:cubicBezTo>
                  <a:lnTo>
                    <a:pt x="1573925" y="1183121"/>
                  </a:lnTo>
                  <a:lnTo>
                    <a:pt x="1523636" y="1152372"/>
                  </a:lnTo>
                  <a:cubicBezTo>
                    <a:pt x="1467640" y="1319647"/>
                    <a:pt x="1243653" y="1461831"/>
                    <a:pt x="1243653" y="1461831"/>
                  </a:cubicBezTo>
                  <a:cubicBezTo>
                    <a:pt x="1243653" y="1461831"/>
                    <a:pt x="1238987" y="1420012"/>
                    <a:pt x="1223821" y="1363557"/>
                  </a:cubicBezTo>
                  <a:lnTo>
                    <a:pt x="1195741" y="1280924"/>
                  </a:lnTo>
                  <a:lnTo>
                    <a:pt x="1172455" y="1302812"/>
                  </a:lnTo>
                  <a:cubicBezTo>
                    <a:pt x="1129383" y="1341060"/>
                    <a:pt x="1097326" y="1363670"/>
                    <a:pt x="1097326" y="1363670"/>
                  </a:cubicBezTo>
                  <a:cubicBezTo>
                    <a:pt x="1097326" y="1363670"/>
                    <a:pt x="1094668" y="1337063"/>
                    <a:pt x="1086841" y="1296815"/>
                  </a:cubicBezTo>
                  <a:lnTo>
                    <a:pt x="1080356" y="1267013"/>
                  </a:lnTo>
                  <a:lnTo>
                    <a:pt x="1049561" y="1304357"/>
                  </a:lnTo>
                  <a:cubicBezTo>
                    <a:pt x="948504" y="1413739"/>
                    <a:pt x="833011" y="1470195"/>
                    <a:pt x="833011" y="1470195"/>
                  </a:cubicBezTo>
                  <a:cubicBezTo>
                    <a:pt x="833011" y="1470195"/>
                    <a:pt x="828345" y="1428376"/>
                    <a:pt x="814346" y="1370875"/>
                  </a:cubicBezTo>
                  <a:lnTo>
                    <a:pt x="791180" y="1294081"/>
                  </a:lnTo>
                  <a:lnTo>
                    <a:pt x="751575" y="1325636"/>
                  </a:lnTo>
                  <a:cubicBezTo>
                    <a:pt x="709369" y="1357048"/>
                    <a:pt x="679997" y="1372996"/>
                    <a:pt x="679997" y="1372996"/>
                  </a:cubicBezTo>
                  <a:cubicBezTo>
                    <a:pt x="679997" y="1372996"/>
                    <a:pt x="677340" y="1346409"/>
                    <a:pt x="670011" y="1305688"/>
                  </a:cubicBezTo>
                  <a:lnTo>
                    <a:pt x="664046" y="1275752"/>
                  </a:lnTo>
                  <a:lnTo>
                    <a:pt x="605525" y="1338596"/>
                  </a:lnTo>
                  <a:cubicBezTo>
                    <a:pt x="462034" y="1478558"/>
                    <a:pt x="308043" y="1553832"/>
                    <a:pt x="301043" y="1553832"/>
                  </a:cubicBezTo>
                  <a:cubicBezTo>
                    <a:pt x="291711" y="1541286"/>
                    <a:pt x="259629" y="1495809"/>
                    <a:pt x="222736" y="1429421"/>
                  </a:cubicBezTo>
                  <a:lnTo>
                    <a:pt x="218353" y="1421130"/>
                  </a:lnTo>
                  <a:lnTo>
                    <a:pt x="190137" y="1439926"/>
                  </a:lnTo>
                  <a:cubicBezTo>
                    <a:pt x="160498" y="1458426"/>
                    <a:pt x="141551" y="1467902"/>
                    <a:pt x="139240" y="1467902"/>
                  </a:cubicBezTo>
                  <a:cubicBezTo>
                    <a:pt x="101045" y="1410898"/>
                    <a:pt x="-188231" y="747458"/>
                    <a:pt x="200753" y="369037"/>
                  </a:cubicBezTo>
                  <a:cubicBezTo>
                    <a:pt x="210201" y="359711"/>
                    <a:pt x="544506" y="28969"/>
                    <a:pt x="734274" y="3550"/>
                  </a:cubicBezTo>
                  <a:cubicBezTo>
                    <a:pt x="757995" y="373"/>
                    <a:pt x="783013" y="-607"/>
                    <a:pt x="808911" y="351"/>
                  </a:cubicBezTo>
                  <a:close/>
                </a:path>
              </a:pathLst>
            </a:custGeom>
            <a:solidFill>
              <a:srgbClr val="2E2E2E"/>
            </a:solidFill>
            <a:ln w="55563" cap="rnd">
              <a:noFill/>
              <a:prstDash val="solid"/>
              <a:round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60" name="文本框 59"/>
          <p:cNvSpPr txBox="1"/>
          <p:nvPr/>
        </p:nvSpPr>
        <p:spPr>
          <a:xfrm>
            <a:off x="3795469" y="2998706"/>
            <a:ext cx="5262979" cy="769441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latin typeface="+mj-ea"/>
                <a:ea typeface="+mj-ea"/>
              </a:rPr>
              <a:t>僵尸综合症</a:t>
            </a:r>
            <a:r>
              <a:rPr lang="zh-CN" altLang="en-US" sz="4400" dirty="0" smtClean="0">
                <a:latin typeface="+mn-ea"/>
              </a:rPr>
              <a:t>是一种病</a:t>
            </a:r>
            <a:endParaRPr lang="zh-CN" altLang="en-US" sz="4400" dirty="0">
              <a:latin typeface="+mn-ea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3772797" y="2432106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+mn-ea"/>
              </a:rPr>
              <a:t>书中认为</a:t>
            </a:r>
            <a:r>
              <a:rPr lang="zh-CN" altLang="en-US" sz="3200" dirty="0">
                <a:latin typeface="+mn-ea"/>
              </a:rPr>
              <a:t>：</a:t>
            </a:r>
          </a:p>
        </p:txBody>
      </p:sp>
    </p:spTree>
    <p:extLst>
      <p:ext uri="{BB962C8B-B14F-4D97-AF65-F5344CB8AC3E}">
        <p14:creationId xmlns:p14="http://schemas.microsoft.com/office/powerpoint/2010/main" val="4231842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05176" y="2093762"/>
            <a:ext cx="5506708" cy="2670477"/>
            <a:chOff x="3305176" y="2705769"/>
            <a:chExt cx="5506708" cy="2670477"/>
          </a:xfrm>
        </p:grpSpPr>
        <p:sp>
          <p:nvSpPr>
            <p:cNvPr id="49" name="椭圆 48"/>
            <p:cNvSpPr/>
            <p:nvPr/>
          </p:nvSpPr>
          <p:spPr>
            <a:xfrm>
              <a:off x="3305176" y="2922011"/>
              <a:ext cx="2255298" cy="225529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 8"/>
                <a:ea typeface="微软雅黑 Light"/>
                <a:cs typeface="+mn-cs"/>
              </a:endParaRPr>
            </a:p>
          </p:txBody>
        </p:sp>
        <p:sp>
          <p:nvSpPr>
            <p:cNvPr id="40" name="同心圆 39"/>
            <p:cNvSpPr/>
            <p:nvPr/>
          </p:nvSpPr>
          <p:spPr>
            <a:xfrm>
              <a:off x="3356097" y="2972932"/>
              <a:ext cx="2153457" cy="2153457"/>
            </a:xfrm>
            <a:prstGeom prst="donut">
              <a:avLst>
                <a:gd name="adj" fmla="val 468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 8"/>
                <a:ea typeface="微软雅黑 Light"/>
                <a:cs typeface="+mn-cs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782293" y="2887257"/>
              <a:ext cx="2954655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僵尸的</a:t>
              </a:r>
              <a:endParaRPr kumimoji="0" lang="en-US" altLang="zh-CN" sz="7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5812427" y="4782431"/>
              <a:ext cx="2970108" cy="3847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>
                <a:defRPr/>
              </a:pPr>
              <a:r>
                <a:rPr lang="en-US" altLang="zh-CN" sz="1900" b="1" dirty="0">
                  <a:solidFill>
                    <a:prstClr val="white"/>
                  </a:solidFill>
                  <a:latin typeface="微软雅黑"/>
                  <a:ea typeface="微软雅黑"/>
                </a:rPr>
                <a:t>Integrated </a:t>
              </a:r>
              <a:r>
                <a:rPr lang="en-US" altLang="zh-CN" sz="1900" b="1" dirty="0" smtClean="0">
                  <a:solidFill>
                    <a:prstClr val="white"/>
                  </a:solidFill>
                  <a:latin typeface="微软雅黑"/>
                  <a:ea typeface="微软雅黑"/>
                </a:rPr>
                <a:t>Diagnostics</a:t>
              </a:r>
              <a:endParaRPr kumimoji="0" lang="zh-CN" altLang="en-US" sz="19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3380116" y="2705769"/>
              <a:ext cx="5431768" cy="2670477"/>
              <a:chOff x="3134716" y="1804069"/>
              <a:chExt cx="5851609" cy="2670477"/>
            </a:xfrm>
          </p:grpSpPr>
          <p:cxnSp>
            <p:nvCxnSpPr>
              <p:cNvPr id="46" name="直接连接符 45"/>
              <p:cNvCxnSpPr/>
              <p:nvPr/>
            </p:nvCxnSpPr>
            <p:spPr>
              <a:xfrm>
                <a:off x="3134716" y="1804069"/>
                <a:ext cx="5851609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/>
            </p:nvCxnSpPr>
            <p:spPr>
              <a:xfrm>
                <a:off x="3134716" y="4474546"/>
                <a:ext cx="5851609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0" name="文本框 49"/>
            <p:cNvSpPr txBox="1"/>
            <p:nvPr/>
          </p:nvSpPr>
          <p:spPr>
            <a:xfrm>
              <a:off x="5782293" y="3951236"/>
              <a:ext cx="295465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5400" noProof="0" dirty="0">
                  <a:solidFill>
                    <a:prstClr val="white"/>
                  </a:solidFill>
                  <a:latin typeface="微软雅黑 Light"/>
                  <a:ea typeface="微软雅黑 Light"/>
                </a:rPr>
                <a:t>科学</a:t>
              </a:r>
              <a:r>
                <a:rPr kumimoji="0" lang="zh-CN" altLang="en-US" sz="5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rPr>
                <a:t>诊断</a:t>
              </a:r>
              <a:endParaRPr kumimoji="0" lang="en-US" altLang="zh-CN" sz="5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cxnSp>
          <p:nvCxnSpPr>
            <p:cNvPr id="54" name="直接连接符 53"/>
            <p:cNvCxnSpPr/>
            <p:nvPr/>
          </p:nvCxnSpPr>
          <p:spPr>
            <a:xfrm>
              <a:off x="5695666" y="3086636"/>
              <a:ext cx="0" cy="199003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Freeform 6"/>
            <p:cNvSpPr>
              <a:spLocks/>
            </p:cNvSpPr>
            <p:nvPr/>
          </p:nvSpPr>
          <p:spPr bwMode="auto">
            <a:xfrm>
              <a:off x="4044656" y="3784712"/>
              <a:ext cx="891411" cy="997719"/>
            </a:xfrm>
            <a:custGeom>
              <a:avLst/>
              <a:gdLst>
                <a:gd name="T0" fmla="*/ 757 w 1807"/>
                <a:gd name="T1" fmla="*/ 12 h 2029"/>
                <a:gd name="T2" fmla="*/ 1056 w 1807"/>
                <a:gd name="T3" fmla="*/ 124 h 2029"/>
                <a:gd name="T4" fmla="*/ 1441 w 1807"/>
                <a:gd name="T5" fmla="*/ 225 h 2029"/>
                <a:gd name="T6" fmla="*/ 1479 w 1807"/>
                <a:gd name="T7" fmla="*/ 270 h 2029"/>
                <a:gd name="T8" fmla="*/ 1547 w 1807"/>
                <a:gd name="T9" fmla="*/ 319 h 2029"/>
                <a:gd name="T10" fmla="*/ 1613 w 1807"/>
                <a:gd name="T11" fmla="*/ 242 h 2029"/>
                <a:gd name="T12" fmla="*/ 1783 w 1807"/>
                <a:gd name="T13" fmla="*/ 288 h 2029"/>
                <a:gd name="T14" fmla="*/ 1804 w 1807"/>
                <a:gd name="T15" fmla="*/ 344 h 2029"/>
                <a:gd name="T16" fmla="*/ 1700 w 1807"/>
                <a:gd name="T17" fmla="*/ 467 h 2029"/>
                <a:gd name="T18" fmla="*/ 1281 w 1807"/>
                <a:gd name="T19" fmla="*/ 423 h 2029"/>
                <a:gd name="T20" fmla="*/ 1173 w 1807"/>
                <a:gd name="T21" fmla="*/ 432 h 2029"/>
                <a:gd name="T22" fmla="*/ 1555 w 1807"/>
                <a:gd name="T23" fmla="*/ 686 h 2029"/>
                <a:gd name="T24" fmla="*/ 1635 w 1807"/>
                <a:gd name="T25" fmla="*/ 815 h 2029"/>
                <a:gd name="T26" fmla="*/ 1582 w 1807"/>
                <a:gd name="T27" fmla="*/ 885 h 2029"/>
                <a:gd name="T28" fmla="*/ 1490 w 1807"/>
                <a:gd name="T29" fmla="*/ 902 h 2029"/>
                <a:gd name="T30" fmla="*/ 1168 w 1807"/>
                <a:gd name="T31" fmla="*/ 752 h 2029"/>
                <a:gd name="T32" fmla="*/ 1133 w 1807"/>
                <a:gd name="T33" fmla="*/ 704 h 2029"/>
                <a:gd name="T34" fmla="*/ 1077 w 1807"/>
                <a:gd name="T35" fmla="*/ 680 h 2029"/>
                <a:gd name="T36" fmla="*/ 800 w 1807"/>
                <a:gd name="T37" fmla="*/ 851 h 2029"/>
                <a:gd name="T38" fmla="*/ 962 w 1807"/>
                <a:gd name="T39" fmla="*/ 988 h 2029"/>
                <a:gd name="T40" fmla="*/ 965 w 1807"/>
                <a:gd name="T41" fmla="*/ 1066 h 2029"/>
                <a:gd name="T42" fmla="*/ 1071 w 1807"/>
                <a:gd name="T43" fmla="*/ 1074 h 2029"/>
                <a:gd name="T44" fmla="*/ 1249 w 1807"/>
                <a:gd name="T45" fmla="*/ 1332 h 2029"/>
                <a:gd name="T46" fmla="*/ 1288 w 1807"/>
                <a:gd name="T47" fmla="*/ 1544 h 2029"/>
                <a:gd name="T48" fmla="*/ 1308 w 1807"/>
                <a:gd name="T49" fmla="*/ 1699 h 2029"/>
                <a:gd name="T50" fmla="*/ 1277 w 1807"/>
                <a:gd name="T51" fmla="*/ 1840 h 2029"/>
                <a:gd name="T52" fmla="*/ 1323 w 1807"/>
                <a:gd name="T53" fmla="*/ 1914 h 2029"/>
                <a:gd name="T54" fmla="*/ 1046 w 1807"/>
                <a:gd name="T55" fmla="*/ 1956 h 2029"/>
                <a:gd name="T56" fmla="*/ 989 w 1807"/>
                <a:gd name="T57" fmla="*/ 1629 h 2029"/>
                <a:gd name="T58" fmla="*/ 944 w 1807"/>
                <a:gd name="T59" fmla="*/ 1377 h 2029"/>
                <a:gd name="T60" fmla="*/ 837 w 1807"/>
                <a:gd name="T61" fmla="*/ 1200 h 2029"/>
                <a:gd name="T62" fmla="*/ 798 w 1807"/>
                <a:gd name="T63" fmla="*/ 1251 h 2029"/>
                <a:gd name="T64" fmla="*/ 544 w 1807"/>
                <a:gd name="T65" fmla="*/ 1156 h 2029"/>
                <a:gd name="T66" fmla="*/ 315 w 1807"/>
                <a:gd name="T67" fmla="*/ 1648 h 2029"/>
                <a:gd name="T68" fmla="*/ 329 w 1807"/>
                <a:gd name="T69" fmla="*/ 1849 h 2029"/>
                <a:gd name="T70" fmla="*/ 163 w 1807"/>
                <a:gd name="T71" fmla="*/ 2028 h 2029"/>
                <a:gd name="T72" fmla="*/ 34 w 1807"/>
                <a:gd name="T73" fmla="*/ 1963 h 2029"/>
                <a:gd name="T74" fmla="*/ 28 w 1807"/>
                <a:gd name="T75" fmla="*/ 1779 h 2029"/>
                <a:gd name="T76" fmla="*/ 181 w 1807"/>
                <a:gd name="T77" fmla="*/ 1483 h 2029"/>
                <a:gd name="T78" fmla="*/ 229 w 1807"/>
                <a:gd name="T79" fmla="*/ 1370 h 2029"/>
                <a:gd name="T80" fmla="*/ 225 w 1807"/>
                <a:gd name="T81" fmla="*/ 1146 h 2029"/>
                <a:gd name="T82" fmla="*/ 328 w 1807"/>
                <a:gd name="T83" fmla="*/ 1045 h 2029"/>
                <a:gd name="T84" fmla="*/ 297 w 1807"/>
                <a:gd name="T85" fmla="*/ 913 h 2029"/>
                <a:gd name="T86" fmla="*/ 265 w 1807"/>
                <a:gd name="T87" fmla="*/ 812 h 2029"/>
                <a:gd name="T88" fmla="*/ 382 w 1807"/>
                <a:gd name="T89" fmla="*/ 505 h 2029"/>
                <a:gd name="T90" fmla="*/ 527 w 1807"/>
                <a:gd name="T91" fmla="*/ 513 h 2029"/>
                <a:gd name="T92" fmla="*/ 581 w 1807"/>
                <a:gd name="T93" fmla="*/ 299 h 2029"/>
                <a:gd name="T94" fmla="*/ 578 w 1807"/>
                <a:gd name="T95" fmla="*/ 156 h 20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07" h="2029">
                  <a:moveTo>
                    <a:pt x="644" y="63"/>
                  </a:moveTo>
                  <a:cubicBezTo>
                    <a:pt x="676" y="35"/>
                    <a:pt x="716" y="20"/>
                    <a:pt x="757" y="12"/>
                  </a:cubicBezTo>
                  <a:cubicBezTo>
                    <a:pt x="830" y="0"/>
                    <a:pt x="906" y="17"/>
                    <a:pt x="968" y="57"/>
                  </a:cubicBezTo>
                  <a:cubicBezTo>
                    <a:pt x="998" y="78"/>
                    <a:pt x="1022" y="108"/>
                    <a:pt x="1056" y="124"/>
                  </a:cubicBezTo>
                  <a:cubicBezTo>
                    <a:pt x="1126" y="161"/>
                    <a:pt x="1204" y="178"/>
                    <a:pt x="1281" y="195"/>
                  </a:cubicBezTo>
                  <a:cubicBezTo>
                    <a:pt x="1334" y="206"/>
                    <a:pt x="1387" y="216"/>
                    <a:pt x="1441" y="225"/>
                  </a:cubicBezTo>
                  <a:cubicBezTo>
                    <a:pt x="1409" y="252"/>
                    <a:pt x="1372" y="271"/>
                    <a:pt x="1341" y="299"/>
                  </a:cubicBezTo>
                  <a:cubicBezTo>
                    <a:pt x="1388" y="294"/>
                    <a:pt x="1433" y="279"/>
                    <a:pt x="1479" y="270"/>
                  </a:cubicBezTo>
                  <a:cubicBezTo>
                    <a:pt x="1485" y="269"/>
                    <a:pt x="1493" y="264"/>
                    <a:pt x="1499" y="270"/>
                  </a:cubicBezTo>
                  <a:cubicBezTo>
                    <a:pt x="1515" y="286"/>
                    <a:pt x="1531" y="303"/>
                    <a:pt x="1547" y="319"/>
                  </a:cubicBezTo>
                  <a:cubicBezTo>
                    <a:pt x="1557" y="298"/>
                    <a:pt x="1555" y="274"/>
                    <a:pt x="1562" y="253"/>
                  </a:cubicBezTo>
                  <a:cubicBezTo>
                    <a:pt x="1575" y="239"/>
                    <a:pt x="1596" y="242"/>
                    <a:pt x="1613" y="242"/>
                  </a:cubicBezTo>
                  <a:cubicBezTo>
                    <a:pt x="1645" y="244"/>
                    <a:pt x="1677" y="240"/>
                    <a:pt x="1709" y="244"/>
                  </a:cubicBezTo>
                  <a:cubicBezTo>
                    <a:pt x="1738" y="248"/>
                    <a:pt x="1764" y="265"/>
                    <a:pt x="1783" y="288"/>
                  </a:cubicBezTo>
                  <a:cubicBezTo>
                    <a:pt x="1779" y="311"/>
                    <a:pt x="1770" y="333"/>
                    <a:pt x="1770" y="356"/>
                  </a:cubicBezTo>
                  <a:cubicBezTo>
                    <a:pt x="1781" y="353"/>
                    <a:pt x="1793" y="348"/>
                    <a:pt x="1804" y="344"/>
                  </a:cubicBezTo>
                  <a:cubicBezTo>
                    <a:pt x="1807" y="372"/>
                    <a:pt x="1797" y="401"/>
                    <a:pt x="1781" y="424"/>
                  </a:cubicBezTo>
                  <a:cubicBezTo>
                    <a:pt x="1761" y="448"/>
                    <a:pt x="1731" y="465"/>
                    <a:pt x="1700" y="467"/>
                  </a:cubicBezTo>
                  <a:cubicBezTo>
                    <a:pt x="1603" y="472"/>
                    <a:pt x="1506" y="465"/>
                    <a:pt x="1411" y="449"/>
                  </a:cubicBezTo>
                  <a:cubicBezTo>
                    <a:pt x="1367" y="444"/>
                    <a:pt x="1325" y="430"/>
                    <a:pt x="1281" y="423"/>
                  </a:cubicBezTo>
                  <a:cubicBezTo>
                    <a:pt x="1235" y="413"/>
                    <a:pt x="1190" y="396"/>
                    <a:pt x="1144" y="385"/>
                  </a:cubicBezTo>
                  <a:cubicBezTo>
                    <a:pt x="1151" y="402"/>
                    <a:pt x="1163" y="416"/>
                    <a:pt x="1173" y="432"/>
                  </a:cubicBezTo>
                  <a:cubicBezTo>
                    <a:pt x="1205" y="482"/>
                    <a:pt x="1239" y="535"/>
                    <a:pt x="1293" y="564"/>
                  </a:cubicBezTo>
                  <a:cubicBezTo>
                    <a:pt x="1376" y="612"/>
                    <a:pt x="1465" y="650"/>
                    <a:pt x="1555" y="686"/>
                  </a:cubicBezTo>
                  <a:cubicBezTo>
                    <a:pt x="1580" y="694"/>
                    <a:pt x="1604" y="709"/>
                    <a:pt x="1618" y="732"/>
                  </a:cubicBezTo>
                  <a:cubicBezTo>
                    <a:pt x="1635" y="755"/>
                    <a:pt x="1638" y="786"/>
                    <a:pt x="1635" y="815"/>
                  </a:cubicBezTo>
                  <a:cubicBezTo>
                    <a:pt x="1622" y="819"/>
                    <a:pt x="1608" y="822"/>
                    <a:pt x="1595" y="826"/>
                  </a:cubicBezTo>
                  <a:cubicBezTo>
                    <a:pt x="1589" y="845"/>
                    <a:pt x="1587" y="865"/>
                    <a:pt x="1582" y="885"/>
                  </a:cubicBezTo>
                  <a:cubicBezTo>
                    <a:pt x="1581" y="893"/>
                    <a:pt x="1572" y="896"/>
                    <a:pt x="1565" y="900"/>
                  </a:cubicBezTo>
                  <a:cubicBezTo>
                    <a:pt x="1541" y="909"/>
                    <a:pt x="1514" y="911"/>
                    <a:pt x="1490" y="902"/>
                  </a:cubicBezTo>
                  <a:cubicBezTo>
                    <a:pt x="1441" y="884"/>
                    <a:pt x="1393" y="864"/>
                    <a:pt x="1345" y="844"/>
                  </a:cubicBezTo>
                  <a:cubicBezTo>
                    <a:pt x="1285" y="815"/>
                    <a:pt x="1224" y="789"/>
                    <a:pt x="1168" y="752"/>
                  </a:cubicBezTo>
                  <a:cubicBezTo>
                    <a:pt x="1178" y="746"/>
                    <a:pt x="1188" y="741"/>
                    <a:pt x="1197" y="734"/>
                  </a:cubicBezTo>
                  <a:cubicBezTo>
                    <a:pt x="1176" y="723"/>
                    <a:pt x="1155" y="714"/>
                    <a:pt x="1133" y="704"/>
                  </a:cubicBezTo>
                  <a:cubicBezTo>
                    <a:pt x="1129" y="684"/>
                    <a:pt x="1125" y="663"/>
                    <a:pt x="1121" y="643"/>
                  </a:cubicBezTo>
                  <a:cubicBezTo>
                    <a:pt x="1103" y="651"/>
                    <a:pt x="1092" y="668"/>
                    <a:pt x="1077" y="680"/>
                  </a:cubicBezTo>
                  <a:cubicBezTo>
                    <a:pt x="1037" y="639"/>
                    <a:pt x="1007" y="590"/>
                    <a:pt x="974" y="544"/>
                  </a:cubicBezTo>
                  <a:cubicBezTo>
                    <a:pt x="915" y="646"/>
                    <a:pt x="859" y="749"/>
                    <a:pt x="800" y="851"/>
                  </a:cubicBezTo>
                  <a:cubicBezTo>
                    <a:pt x="799" y="856"/>
                    <a:pt x="793" y="862"/>
                    <a:pt x="799" y="865"/>
                  </a:cubicBezTo>
                  <a:cubicBezTo>
                    <a:pt x="853" y="907"/>
                    <a:pt x="909" y="945"/>
                    <a:pt x="962" y="988"/>
                  </a:cubicBezTo>
                  <a:cubicBezTo>
                    <a:pt x="963" y="1013"/>
                    <a:pt x="962" y="1038"/>
                    <a:pt x="963" y="1063"/>
                  </a:cubicBezTo>
                  <a:cubicBezTo>
                    <a:pt x="965" y="1066"/>
                    <a:pt x="965" y="1066"/>
                    <a:pt x="965" y="1066"/>
                  </a:cubicBezTo>
                  <a:cubicBezTo>
                    <a:pt x="996" y="1067"/>
                    <a:pt x="1026" y="1065"/>
                    <a:pt x="1056" y="1066"/>
                  </a:cubicBezTo>
                  <a:cubicBezTo>
                    <a:pt x="1062" y="1066"/>
                    <a:pt x="1066" y="1071"/>
                    <a:pt x="1071" y="1074"/>
                  </a:cubicBezTo>
                  <a:cubicBezTo>
                    <a:pt x="1119" y="1117"/>
                    <a:pt x="1169" y="1158"/>
                    <a:pt x="1206" y="1211"/>
                  </a:cubicBezTo>
                  <a:cubicBezTo>
                    <a:pt x="1229" y="1248"/>
                    <a:pt x="1238" y="1290"/>
                    <a:pt x="1249" y="1332"/>
                  </a:cubicBezTo>
                  <a:cubicBezTo>
                    <a:pt x="1260" y="1372"/>
                    <a:pt x="1265" y="1413"/>
                    <a:pt x="1274" y="1453"/>
                  </a:cubicBezTo>
                  <a:cubicBezTo>
                    <a:pt x="1280" y="1483"/>
                    <a:pt x="1283" y="1514"/>
                    <a:pt x="1288" y="1544"/>
                  </a:cubicBezTo>
                  <a:cubicBezTo>
                    <a:pt x="1297" y="1586"/>
                    <a:pt x="1300" y="1630"/>
                    <a:pt x="1306" y="1673"/>
                  </a:cubicBezTo>
                  <a:cubicBezTo>
                    <a:pt x="1307" y="1682"/>
                    <a:pt x="1308" y="1690"/>
                    <a:pt x="1308" y="1699"/>
                  </a:cubicBezTo>
                  <a:cubicBezTo>
                    <a:pt x="1305" y="1706"/>
                    <a:pt x="1301" y="1713"/>
                    <a:pt x="1299" y="1722"/>
                  </a:cubicBezTo>
                  <a:cubicBezTo>
                    <a:pt x="1292" y="1761"/>
                    <a:pt x="1282" y="1800"/>
                    <a:pt x="1277" y="1840"/>
                  </a:cubicBezTo>
                  <a:cubicBezTo>
                    <a:pt x="1293" y="1829"/>
                    <a:pt x="1306" y="1814"/>
                    <a:pt x="1323" y="1804"/>
                  </a:cubicBezTo>
                  <a:cubicBezTo>
                    <a:pt x="1326" y="1840"/>
                    <a:pt x="1332" y="1878"/>
                    <a:pt x="1323" y="1914"/>
                  </a:cubicBezTo>
                  <a:cubicBezTo>
                    <a:pt x="1305" y="1981"/>
                    <a:pt x="1238" y="2029"/>
                    <a:pt x="1169" y="2027"/>
                  </a:cubicBezTo>
                  <a:cubicBezTo>
                    <a:pt x="1120" y="2024"/>
                    <a:pt x="1072" y="1998"/>
                    <a:pt x="1046" y="1956"/>
                  </a:cubicBezTo>
                  <a:cubicBezTo>
                    <a:pt x="1020" y="1916"/>
                    <a:pt x="1019" y="1867"/>
                    <a:pt x="1014" y="1822"/>
                  </a:cubicBezTo>
                  <a:cubicBezTo>
                    <a:pt x="1008" y="1757"/>
                    <a:pt x="996" y="1694"/>
                    <a:pt x="989" y="1629"/>
                  </a:cubicBezTo>
                  <a:cubicBezTo>
                    <a:pt x="984" y="1581"/>
                    <a:pt x="973" y="1533"/>
                    <a:pt x="966" y="1485"/>
                  </a:cubicBezTo>
                  <a:cubicBezTo>
                    <a:pt x="960" y="1448"/>
                    <a:pt x="951" y="1413"/>
                    <a:pt x="944" y="1377"/>
                  </a:cubicBezTo>
                  <a:cubicBezTo>
                    <a:pt x="927" y="1349"/>
                    <a:pt x="889" y="1337"/>
                    <a:pt x="881" y="1304"/>
                  </a:cubicBezTo>
                  <a:cubicBezTo>
                    <a:pt x="866" y="1269"/>
                    <a:pt x="854" y="1233"/>
                    <a:pt x="837" y="1200"/>
                  </a:cubicBezTo>
                  <a:cubicBezTo>
                    <a:pt x="829" y="1221"/>
                    <a:pt x="824" y="1243"/>
                    <a:pt x="819" y="1264"/>
                  </a:cubicBezTo>
                  <a:cubicBezTo>
                    <a:pt x="811" y="1261"/>
                    <a:pt x="804" y="1256"/>
                    <a:pt x="798" y="1251"/>
                  </a:cubicBezTo>
                  <a:cubicBezTo>
                    <a:pt x="723" y="1192"/>
                    <a:pt x="646" y="1135"/>
                    <a:pt x="569" y="1080"/>
                  </a:cubicBezTo>
                  <a:cubicBezTo>
                    <a:pt x="558" y="1104"/>
                    <a:pt x="553" y="1131"/>
                    <a:pt x="544" y="1156"/>
                  </a:cubicBezTo>
                  <a:cubicBezTo>
                    <a:pt x="496" y="1308"/>
                    <a:pt x="449" y="1461"/>
                    <a:pt x="402" y="1613"/>
                  </a:cubicBezTo>
                  <a:cubicBezTo>
                    <a:pt x="373" y="1626"/>
                    <a:pt x="342" y="1633"/>
                    <a:pt x="315" y="1648"/>
                  </a:cubicBezTo>
                  <a:cubicBezTo>
                    <a:pt x="336" y="1662"/>
                    <a:pt x="358" y="1673"/>
                    <a:pt x="379" y="1687"/>
                  </a:cubicBezTo>
                  <a:cubicBezTo>
                    <a:pt x="363" y="1741"/>
                    <a:pt x="345" y="1795"/>
                    <a:pt x="329" y="1849"/>
                  </a:cubicBezTo>
                  <a:cubicBezTo>
                    <a:pt x="316" y="1886"/>
                    <a:pt x="309" y="1925"/>
                    <a:pt x="288" y="1959"/>
                  </a:cubicBezTo>
                  <a:cubicBezTo>
                    <a:pt x="261" y="2000"/>
                    <a:pt x="213" y="2026"/>
                    <a:pt x="163" y="2028"/>
                  </a:cubicBezTo>
                  <a:cubicBezTo>
                    <a:pt x="151" y="2028"/>
                    <a:pt x="151" y="2028"/>
                    <a:pt x="151" y="2028"/>
                  </a:cubicBezTo>
                  <a:cubicBezTo>
                    <a:pt x="105" y="2024"/>
                    <a:pt x="61" y="2001"/>
                    <a:pt x="34" y="1963"/>
                  </a:cubicBezTo>
                  <a:cubicBezTo>
                    <a:pt x="11" y="1929"/>
                    <a:pt x="0" y="1887"/>
                    <a:pt x="8" y="1846"/>
                  </a:cubicBezTo>
                  <a:cubicBezTo>
                    <a:pt x="13" y="1823"/>
                    <a:pt x="22" y="1801"/>
                    <a:pt x="28" y="1779"/>
                  </a:cubicBezTo>
                  <a:cubicBezTo>
                    <a:pt x="61" y="1673"/>
                    <a:pt x="93" y="1567"/>
                    <a:pt x="127" y="1461"/>
                  </a:cubicBezTo>
                  <a:cubicBezTo>
                    <a:pt x="145" y="1469"/>
                    <a:pt x="163" y="1477"/>
                    <a:pt x="181" y="1483"/>
                  </a:cubicBezTo>
                  <a:cubicBezTo>
                    <a:pt x="178" y="1460"/>
                    <a:pt x="172" y="1437"/>
                    <a:pt x="166" y="1414"/>
                  </a:cubicBezTo>
                  <a:cubicBezTo>
                    <a:pt x="186" y="1398"/>
                    <a:pt x="210" y="1387"/>
                    <a:pt x="229" y="1370"/>
                  </a:cubicBezTo>
                  <a:cubicBezTo>
                    <a:pt x="207" y="1361"/>
                    <a:pt x="185" y="1353"/>
                    <a:pt x="162" y="1345"/>
                  </a:cubicBezTo>
                  <a:cubicBezTo>
                    <a:pt x="183" y="1279"/>
                    <a:pt x="203" y="1212"/>
                    <a:pt x="225" y="1146"/>
                  </a:cubicBezTo>
                  <a:cubicBezTo>
                    <a:pt x="236" y="1152"/>
                    <a:pt x="247" y="1158"/>
                    <a:pt x="258" y="1163"/>
                  </a:cubicBezTo>
                  <a:cubicBezTo>
                    <a:pt x="281" y="1123"/>
                    <a:pt x="304" y="1084"/>
                    <a:pt x="328" y="1045"/>
                  </a:cubicBezTo>
                  <a:cubicBezTo>
                    <a:pt x="300" y="1052"/>
                    <a:pt x="275" y="1066"/>
                    <a:pt x="247" y="1072"/>
                  </a:cubicBezTo>
                  <a:cubicBezTo>
                    <a:pt x="264" y="1019"/>
                    <a:pt x="280" y="966"/>
                    <a:pt x="297" y="913"/>
                  </a:cubicBezTo>
                  <a:cubicBezTo>
                    <a:pt x="298" y="908"/>
                    <a:pt x="301" y="903"/>
                    <a:pt x="298" y="898"/>
                  </a:cubicBezTo>
                  <a:cubicBezTo>
                    <a:pt x="284" y="871"/>
                    <a:pt x="269" y="843"/>
                    <a:pt x="265" y="812"/>
                  </a:cubicBezTo>
                  <a:cubicBezTo>
                    <a:pt x="258" y="767"/>
                    <a:pt x="262" y="719"/>
                    <a:pt x="285" y="679"/>
                  </a:cubicBezTo>
                  <a:cubicBezTo>
                    <a:pt x="317" y="621"/>
                    <a:pt x="350" y="563"/>
                    <a:pt x="382" y="505"/>
                  </a:cubicBezTo>
                  <a:cubicBezTo>
                    <a:pt x="406" y="464"/>
                    <a:pt x="427" y="422"/>
                    <a:pt x="452" y="382"/>
                  </a:cubicBezTo>
                  <a:cubicBezTo>
                    <a:pt x="479" y="425"/>
                    <a:pt x="500" y="471"/>
                    <a:pt x="527" y="513"/>
                  </a:cubicBezTo>
                  <a:cubicBezTo>
                    <a:pt x="532" y="463"/>
                    <a:pt x="530" y="412"/>
                    <a:pt x="535" y="362"/>
                  </a:cubicBezTo>
                  <a:cubicBezTo>
                    <a:pt x="548" y="339"/>
                    <a:pt x="569" y="322"/>
                    <a:pt x="581" y="299"/>
                  </a:cubicBezTo>
                  <a:cubicBezTo>
                    <a:pt x="558" y="291"/>
                    <a:pt x="535" y="283"/>
                    <a:pt x="513" y="272"/>
                  </a:cubicBezTo>
                  <a:cubicBezTo>
                    <a:pt x="534" y="233"/>
                    <a:pt x="557" y="195"/>
                    <a:pt x="578" y="156"/>
                  </a:cubicBezTo>
                  <a:cubicBezTo>
                    <a:pt x="597" y="124"/>
                    <a:pt x="614" y="87"/>
                    <a:pt x="644" y="63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"/>
            <p:cNvSpPr>
              <a:spLocks/>
            </p:cNvSpPr>
            <p:nvPr/>
          </p:nvSpPr>
          <p:spPr bwMode="auto">
            <a:xfrm rot="19703188">
              <a:off x="4243654" y="3341488"/>
              <a:ext cx="446879" cy="443223"/>
            </a:xfrm>
            <a:custGeom>
              <a:avLst/>
              <a:gdLst>
                <a:gd name="T0" fmla="*/ 263 w 549"/>
                <a:gd name="T1" fmla="*/ 0 h 546"/>
                <a:gd name="T2" fmla="*/ 283 w 549"/>
                <a:gd name="T3" fmla="*/ 0 h 546"/>
                <a:gd name="T4" fmla="*/ 404 w 549"/>
                <a:gd name="T5" fmla="*/ 33 h 546"/>
                <a:gd name="T6" fmla="*/ 406 w 549"/>
                <a:gd name="T7" fmla="*/ 118 h 546"/>
                <a:gd name="T8" fmla="*/ 497 w 549"/>
                <a:gd name="T9" fmla="*/ 118 h 546"/>
                <a:gd name="T10" fmla="*/ 542 w 549"/>
                <a:gd name="T11" fmla="*/ 236 h 546"/>
                <a:gd name="T12" fmla="*/ 496 w 549"/>
                <a:gd name="T13" fmla="*/ 423 h 546"/>
                <a:gd name="T14" fmla="*/ 321 w 549"/>
                <a:gd name="T15" fmla="*/ 535 h 546"/>
                <a:gd name="T16" fmla="*/ 126 w 549"/>
                <a:gd name="T17" fmla="*/ 495 h 546"/>
                <a:gd name="T18" fmla="*/ 16 w 549"/>
                <a:gd name="T19" fmla="*/ 346 h 546"/>
                <a:gd name="T20" fmla="*/ 15 w 549"/>
                <a:gd name="T21" fmla="*/ 197 h 546"/>
                <a:gd name="T22" fmla="*/ 91 w 549"/>
                <a:gd name="T23" fmla="*/ 196 h 546"/>
                <a:gd name="T24" fmla="*/ 34 w 549"/>
                <a:gd name="T25" fmla="*/ 147 h 546"/>
                <a:gd name="T26" fmla="*/ 62 w 549"/>
                <a:gd name="T27" fmla="*/ 105 h 546"/>
                <a:gd name="T28" fmla="*/ 263 w 549"/>
                <a:gd name="T29" fmla="*/ 0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9" h="546">
                  <a:moveTo>
                    <a:pt x="263" y="0"/>
                  </a:moveTo>
                  <a:cubicBezTo>
                    <a:pt x="283" y="0"/>
                    <a:pt x="283" y="0"/>
                    <a:pt x="283" y="0"/>
                  </a:cubicBezTo>
                  <a:cubicBezTo>
                    <a:pt x="325" y="1"/>
                    <a:pt x="367" y="14"/>
                    <a:pt x="404" y="33"/>
                  </a:cubicBezTo>
                  <a:cubicBezTo>
                    <a:pt x="405" y="62"/>
                    <a:pt x="402" y="90"/>
                    <a:pt x="406" y="118"/>
                  </a:cubicBezTo>
                  <a:cubicBezTo>
                    <a:pt x="437" y="118"/>
                    <a:pt x="467" y="118"/>
                    <a:pt x="497" y="118"/>
                  </a:cubicBezTo>
                  <a:cubicBezTo>
                    <a:pt x="521" y="153"/>
                    <a:pt x="536" y="194"/>
                    <a:pt x="542" y="236"/>
                  </a:cubicBezTo>
                  <a:cubicBezTo>
                    <a:pt x="549" y="301"/>
                    <a:pt x="535" y="370"/>
                    <a:pt x="496" y="423"/>
                  </a:cubicBezTo>
                  <a:cubicBezTo>
                    <a:pt x="456" y="482"/>
                    <a:pt x="392" y="524"/>
                    <a:pt x="321" y="535"/>
                  </a:cubicBezTo>
                  <a:cubicBezTo>
                    <a:pt x="254" y="546"/>
                    <a:pt x="183" y="533"/>
                    <a:pt x="126" y="495"/>
                  </a:cubicBezTo>
                  <a:cubicBezTo>
                    <a:pt x="73" y="460"/>
                    <a:pt x="33" y="407"/>
                    <a:pt x="16" y="346"/>
                  </a:cubicBezTo>
                  <a:cubicBezTo>
                    <a:pt x="0" y="298"/>
                    <a:pt x="2" y="245"/>
                    <a:pt x="15" y="197"/>
                  </a:cubicBezTo>
                  <a:cubicBezTo>
                    <a:pt x="41" y="196"/>
                    <a:pt x="66" y="198"/>
                    <a:pt x="91" y="196"/>
                  </a:cubicBezTo>
                  <a:cubicBezTo>
                    <a:pt x="75" y="177"/>
                    <a:pt x="53" y="164"/>
                    <a:pt x="34" y="147"/>
                  </a:cubicBezTo>
                  <a:cubicBezTo>
                    <a:pt x="43" y="133"/>
                    <a:pt x="51" y="118"/>
                    <a:pt x="62" y="105"/>
                  </a:cubicBezTo>
                  <a:cubicBezTo>
                    <a:pt x="109" y="43"/>
                    <a:pt x="185" y="5"/>
                    <a:pt x="263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0096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文本框 31"/>
          <p:cNvSpPr txBox="1"/>
          <p:nvPr/>
        </p:nvSpPr>
        <p:spPr>
          <a:xfrm>
            <a:off x="4354597" y="942307"/>
            <a:ext cx="3482806" cy="52322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/>
              <a:t>科学家们认为</a:t>
            </a:r>
            <a:endParaRPr lang="zh-CN" altLang="en-US" sz="2800" dirty="0"/>
          </a:p>
        </p:txBody>
      </p:sp>
      <p:grpSp>
        <p:nvGrpSpPr>
          <p:cNvPr id="97" name="组合 96"/>
          <p:cNvGrpSpPr/>
          <p:nvPr/>
        </p:nvGrpSpPr>
        <p:grpSpPr>
          <a:xfrm>
            <a:off x="4215557" y="1900192"/>
            <a:ext cx="3760886" cy="3131379"/>
            <a:chOff x="4215557" y="2082958"/>
            <a:chExt cx="3760886" cy="3131379"/>
          </a:xfrm>
        </p:grpSpPr>
        <p:sp>
          <p:nvSpPr>
            <p:cNvPr id="81" name="椭圆 80"/>
            <p:cNvSpPr/>
            <p:nvPr/>
          </p:nvSpPr>
          <p:spPr>
            <a:xfrm flipH="1">
              <a:off x="6391914" y="5076368"/>
              <a:ext cx="1584529" cy="13796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 flipH="1">
              <a:off x="4215557" y="5076368"/>
              <a:ext cx="1584529" cy="13796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Freeform 6"/>
            <p:cNvSpPr>
              <a:spLocks/>
            </p:cNvSpPr>
            <p:nvPr/>
          </p:nvSpPr>
          <p:spPr bwMode="auto">
            <a:xfrm>
              <a:off x="4770491" y="4014985"/>
              <a:ext cx="615309" cy="1119304"/>
            </a:xfrm>
            <a:custGeom>
              <a:avLst/>
              <a:gdLst>
                <a:gd name="T0" fmla="*/ 116 w 222"/>
                <a:gd name="T1" fmla="*/ 183 h 405"/>
                <a:gd name="T2" fmla="*/ 116 w 222"/>
                <a:gd name="T3" fmla="*/ 74 h 405"/>
                <a:gd name="T4" fmla="*/ 96 w 222"/>
                <a:gd name="T5" fmla="*/ 13 h 405"/>
                <a:gd name="T6" fmla="*/ 64 w 222"/>
                <a:gd name="T7" fmla="*/ 1 h 405"/>
                <a:gd name="T8" fmla="*/ 19 w 222"/>
                <a:gd name="T9" fmla="*/ 18 h 405"/>
                <a:gd name="T10" fmla="*/ 2 w 222"/>
                <a:gd name="T11" fmla="*/ 71 h 405"/>
                <a:gd name="T12" fmla="*/ 2 w 222"/>
                <a:gd name="T13" fmla="*/ 209 h 405"/>
                <a:gd name="T14" fmla="*/ 61 w 222"/>
                <a:gd name="T15" fmla="*/ 268 h 405"/>
                <a:gd name="T16" fmla="*/ 155 w 222"/>
                <a:gd name="T17" fmla="*/ 268 h 405"/>
                <a:gd name="T18" fmla="*/ 177 w 222"/>
                <a:gd name="T19" fmla="*/ 405 h 405"/>
                <a:gd name="T20" fmla="*/ 222 w 222"/>
                <a:gd name="T21" fmla="*/ 405 h 405"/>
                <a:gd name="T22" fmla="*/ 222 w 222"/>
                <a:gd name="T23" fmla="*/ 209 h 405"/>
                <a:gd name="T24" fmla="*/ 116 w 222"/>
                <a:gd name="T25" fmla="*/ 183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2" h="405">
                  <a:moveTo>
                    <a:pt x="116" y="183"/>
                  </a:moveTo>
                  <a:cubicBezTo>
                    <a:pt x="116" y="178"/>
                    <a:pt x="116" y="74"/>
                    <a:pt x="116" y="74"/>
                  </a:cubicBezTo>
                  <a:cubicBezTo>
                    <a:pt x="116" y="46"/>
                    <a:pt x="109" y="25"/>
                    <a:pt x="96" y="13"/>
                  </a:cubicBezTo>
                  <a:cubicBezTo>
                    <a:pt x="82" y="0"/>
                    <a:pt x="66" y="1"/>
                    <a:pt x="64" y="1"/>
                  </a:cubicBezTo>
                  <a:cubicBezTo>
                    <a:pt x="45" y="1"/>
                    <a:pt x="30" y="7"/>
                    <a:pt x="19" y="18"/>
                  </a:cubicBezTo>
                  <a:cubicBezTo>
                    <a:pt x="0" y="39"/>
                    <a:pt x="2" y="69"/>
                    <a:pt x="2" y="71"/>
                  </a:cubicBezTo>
                  <a:cubicBezTo>
                    <a:pt x="2" y="209"/>
                    <a:pt x="2" y="209"/>
                    <a:pt x="2" y="209"/>
                  </a:cubicBezTo>
                  <a:cubicBezTo>
                    <a:pt x="2" y="268"/>
                    <a:pt x="60" y="268"/>
                    <a:pt x="61" y="268"/>
                  </a:cubicBezTo>
                  <a:cubicBezTo>
                    <a:pt x="61" y="268"/>
                    <a:pt x="151" y="268"/>
                    <a:pt x="155" y="268"/>
                  </a:cubicBezTo>
                  <a:cubicBezTo>
                    <a:pt x="156" y="273"/>
                    <a:pt x="177" y="405"/>
                    <a:pt x="177" y="405"/>
                  </a:cubicBezTo>
                  <a:cubicBezTo>
                    <a:pt x="222" y="405"/>
                    <a:pt x="222" y="405"/>
                    <a:pt x="222" y="405"/>
                  </a:cubicBezTo>
                  <a:cubicBezTo>
                    <a:pt x="222" y="209"/>
                    <a:pt x="222" y="209"/>
                    <a:pt x="222" y="209"/>
                  </a:cubicBezTo>
                  <a:cubicBezTo>
                    <a:pt x="222" y="209"/>
                    <a:pt x="120" y="184"/>
                    <a:pt x="116" y="18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86" name="组合 85"/>
            <p:cNvGrpSpPr/>
            <p:nvPr/>
          </p:nvGrpSpPr>
          <p:grpSpPr>
            <a:xfrm>
              <a:off x="6382816" y="4051717"/>
              <a:ext cx="1156642" cy="1082572"/>
              <a:chOff x="5998098" y="2797959"/>
              <a:chExt cx="1156642" cy="1176682"/>
            </a:xfrm>
          </p:grpSpPr>
          <p:sp>
            <p:nvSpPr>
              <p:cNvPr id="39" name="Freeform 8"/>
              <p:cNvSpPr>
                <a:spLocks/>
              </p:cNvSpPr>
              <p:nvPr/>
            </p:nvSpPr>
            <p:spPr bwMode="auto">
              <a:xfrm>
                <a:off x="6134379" y="2839877"/>
                <a:ext cx="1020361" cy="1134764"/>
              </a:xfrm>
              <a:custGeom>
                <a:avLst/>
                <a:gdLst>
                  <a:gd name="T0" fmla="*/ 346 w 369"/>
                  <a:gd name="T1" fmla="*/ 86 h 411"/>
                  <a:gd name="T2" fmla="*/ 300 w 369"/>
                  <a:gd name="T3" fmla="*/ 11 h 411"/>
                  <a:gd name="T4" fmla="*/ 242 w 369"/>
                  <a:gd name="T5" fmla="*/ 8 h 411"/>
                  <a:gd name="T6" fmla="*/ 141 w 369"/>
                  <a:gd name="T7" fmla="*/ 50 h 411"/>
                  <a:gd name="T8" fmla="*/ 49 w 369"/>
                  <a:gd name="T9" fmla="*/ 46 h 411"/>
                  <a:gd name="T10" fmla="*/ 40 w 369"/>
                  <a:gd name="T11" fmla="*/ 82 h 411"/>
                  <a:gd name="T12" fmla="*/ 144 w 369"/>
                  <a:gd name="T13" fmla="*/ 106 h 411"/>
                  <a:gd name="T14" fmla="*/ 224 w 369"/>
                  <a:gd name="T15" fmla="*/ 83 h 411"/>
                  <a:gd name="T16" fmla="*/ 232 w 369"/>
                  <a:gd name="T17" fmla="*/ 110 h 411"/>
                  <a:gd name="T18" fmla="*/ 166 w 369"/>
                  <a:gd name="T19" fmla="*/ 129 h 411"/>
                  <a:gd name="T20" fmla="*/ 145 w 369"/>
                  <a:gd name="T21" fmla="*/ 139 h 411"/>
                  <a:gd name="T22" fmla="*/ 52 w 369"/>
                  <a:gd name="T23" fmla="*/ 157 h 411"/>
                  <a:gd name="T24" fmla="*/ 21 w 369"/>
                  <a:gd name="T25" fmla="*/ 89 h 411"/>
                  <a:gd name="T26" fmla="*/ 5 w 369"/>
                  <a:gd name="T27" fmla="*/ 85 h 411"/>
                  <a:gd name="T28" fmla="*/ 46 w 369"/>
                  <a:gd name="T29" fmla="*/ 172 h 411"/>
                  <a:gd name="T30" fmla="*/ 152 w 369"/>
                  <a:gd name="T31" fmla="*/ 154 h 411"/>
                  <a:gd name="T32" fmla="*/ 173 w 369"/>
                  <a:gd name="T33" fmla="*/ 144 h 411"/>
                  <a:gd name="T34" fmla="*/ 237 w 369"/>
                  <a:gd name="T35" fmla="*/ 126 h 411"/>
                  <a:gd name="T36" fmla="*/ 254 w 369"/>
                  <a:gd name="T37" fmla="*/ 189 h 411"/>
                  <a:gd name="T38" fmla="*/ 149 w 369"/>
                  <a:gd name="T39" fmla="*/ 215 h 411"/>
                  <a:gd name="T40" fmla="*/ 149 w 369"/>
                  <a:gd name="T41" fmla="*/ 411 h 411"/>
                  <a:gd name="T42" fmla="*/ 194 w 369"/>
                  <a:gd name="T43" fmla="*/ 411 h 411"/>
                  <a:gd name="T44" fmla="*/ 216 w 369"/>
                  <a:gd name="T45" fmla="*/ 274 h 411"/>
                  <a:gd name="T46" fmla="*/ 310 w 369"/>
                  <a:gd name="T47" fmla="*/ 274 h 411"/>
                  <a:gd name="T48" fmla="*/ 354 w 369"/>
                  <a:gd name="T49" fmla="*/ 257 h 411"/>
                  <a:gd name="T50" fmla="*/ 369 w 369"/>
                  <a:gd name="T51" fmla="*/ 215 h 411"/>
                  <a:gd name="T52" fmla="*/ 369 w 369"/>
                  <a:gd name="T53" fmla="*/ 215 h 411"/>
                  <a:gd name="T54" fmla="*/ 346 w 369"/>
                  <a:gd name="T55" fmla="*/ 86 h 4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69" h="411">
                    <a:moveTo>
                      <a:pt x="346" y="86"/>
                    </a:moveTo>
                    <a:cubicBezTo>
                      <a:pt x="345" y="82"/>
                      <a:pt x="335" y="31"/>
                      <a:pt x="300" y="11"/>
                    </a:cubicBezTo>
                    <a:cubicBezTo>
                      <a:pt x="283" y="1"/>
                      <a:pt x="264" y="0"/>
                      <a:pt x="242" y="8"/>
                    </a:cubicBezTo>
                    <a:cubicBezTo>
                      <a:pt x="242" y="8"/>
                      <a:pt x="149" y="47"/>
                      <a:pt x="141" y="50"/>
                    </a:cubicBezTo>
                    <a:cubicBezTo>
                      <a:pt x="139" y="50"/>
                      <a:pt x="49" y="46"/>
                      <a:pt x="49" y="46"/>
                    </a:cubicBezTo>
                    <a:cubicBezTo>
                      <a:pt x="40" y="82"/>
                      <a:pt x="40" y="82"/>
                      <a:pt x="40" y="82"/>
                    </a:cubicBezTo>
                    <a:cubicBezTo>
                      <a:pt x="144" y="106"/>
                      <a:pt x="144" y="106"/>
                      <a:pt x="144" y="106"/>
                    </a:cubicBezTo>
                    <a:cubicBezTo>
                      <a:pt x="144" y="106"/>
                      <a:pt x="219" y="85"/>
                      <a:pt x="224" y="83"/>
                    </a:cubicBezTo>
                    <a:cubicBezTo>
                      <a:pt x="225" y="85"/>
                      <a:pt x="228" y="96"/>
                      <a:pt x="232" y="110"/>
                    </a:cubicBezTo>
                    <a:cubicBezTo>
                      <a:pt x="214" y="112"/>
                      <a:pt x="192" y="118"/>
                      <a:pt x="166" y="129"/>
                    </a:cubicBezTo>
                    <a:cubicBezTo>
                      <a:pt x="159" y="132"/>
                      <a:pt x="152" y="136"/>
                      <a:pt x="145" y="139"/>
                    </a:cubicBezTo>
                    <a:cubicBezTo>
                      <a:pt x="115" y="154"/>
                      <a:pt x="83" y="169"/>
                      <a:pt x="52" y="157"/>
                    </a:cubicBezTo>
                    <a:cubicBezTo>
                      <a:pt x="9" y="140"/>
                      <a:pt x="21" y="91"/>
                      <a:pt x="21" y="89"/>
                    </a:cubicBezTo>
                    <a:cubicBezTo>
                      <a:pt x="5" y="85"/>
                      <a:pt x="5" y="85"/>
                      <a:pt x="5" y="85"/>
                    </a:cubicBezTo>
                    <a:cubicBezTo>
                      <a:pt x="0" y="107"/>
                      <a:pt x="1" y="155"/>
                      <a:pt x="46" y="172"/>
                    </a:cubicBezTo>
                    <a:cubicBezTo>
                      <a:pt x="84" y="187"/>
                      <a:pt x="120" y="169"/>
                      <a:pt x="152" y="154"/>
                    </a:cubicBezTo>
                    <a:cubicBezTo>
                      <a:pt x="160" y="150"/>
                      <a:pt x="166" y="147"/>
                      <a:pt x="173" y="144"/>
                    </a:cubicBezTo>
                    <a:cubicBezTo>
                      <a:pt x="198" y="133"/>
                      <a:pt x="220" y="128"/>
                      <a:pt x="237" y="126"/>
                    </a:cubicBezTo>
                    <a:cubicBezTo>
                      <a:pt x="245" y="154"/>
                      <a:pt x="254" y="186"/>
                      <a:pt x="254" y="189"/>
                    </a:cubicBezTo>
                    <a:cubicBezTo>
                      <a:pt x="249" y="190"/>
                      <a:pt x="149" y="215"/>
                      <a:pt x="149" y="215"/>
                    </a:cubicBezTo>
                    <a:cubicBezTo>
                      <a:pt x="149" y="411"/>
                      <a:pt x="149" y="411"/>
                      <a:pt x="149" y="411"/>
                    </a:cubicBezTo>
                    <a:cubicBezTo>
                      <a:pt x="194" y="411"/>
                      <a:pt x="194" y="411"/>
                      <a:pt x="194" y="411"/>
                    </a:cubicBezTo>
                    <a:cubicBezTo>
                      <a:pt x="194" y="411"/>
                      <a:pt x="215" y="279"/>
                      <a:pt x="216" y="274"/>
                    </a:cubicBezTo>
                    <a:cubicBezTo>
                      <a:pt x="220" y="274"/>
                      <a:pt x="310" y="274"/>
                      <a:pt x="310" y="274"/>
                    </a:cubicBezTo>
                    <a:cubicBezTo>
                      <a:pt x="311" y="274"/>
                      <a:pt x="337" y="274"/>
                      <a:pt x="354" y="257"/>
                    </a:cubicBezTo>
                    <a:cubicBezTo>
                      <a:pt x="364" y="246"/>
                      <a:pt x="369" y="232"/>
                      <a:pt x="369" y="215"/>
                    </a:cubicBezTo>
                    <a:cubicBezTo>
                      <a:pt x="369" y="215"/>
                      <a:pt x="369" y="215"/>
                      <a:pt x="369" y="215"/>
                    </a:cubicBezTo>
                    <a:cubicBezTo>
                      <a:pt x="369" y="159"/>
                      <a:pt x="346" y="88"/>
                      <a:pt x="346" y="8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9"/>
              <p:cNvSpPr>
                <a:spLocks/>
              </p:cNvSpPr>
              <p:nvPr/>
            </p:nvSpPr>
            <p:spPr bwMode="auto">
              <a:xfrm>
                <a:off x="5998098" y="2797959"/>
                <a:ext cx="226035" cy="292191"/>
              </a:xfrm>
              <a:custGeom>
                <a:avLst/>
                <a:gdLst>
                  <a:gd name="T0" fmla="*/ 13 w 41"/>
                  <a:gd name="T1" fmla="*/ 0 h 53"/>
                  <a:gd name="T2" fmla="*/ 12 w 41"/>
                  <a:gd name="T3" fmla="*/ 6 h 53"/>
                  <a:gd name="T4" fmla="*/ 0 w 41"/>
                  <a:gd name="T5" fmla="*/ 53 h 53"/>
                  <a:gd name="T6" fmla="*/ 41 w 41"/>
                  <a:gd name="T7" fmla="*/ 35 h 53"/>
                  <a:gd name="T8" fmla="*/ 13 w 41"/>
                  <a:gd name="T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53">
                    <a:moveTo>
                      <a:pt x="13" y="0"/>
                    </a:moveTo>
                    <a:lnTo>
                      <a:pt x="12" y="6"/>
                    </a:lnTo>
                    <a:lnTo>
                      <a:pt x="0" y="53"/>
                    </a:lnTo>
                    <a:lnTo>
                      <a:pt x="41" y="35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6200755" y="2169298"/>
              <a:ext cx="1758711" cy="2035705"/>
              <a:chOff x="5070234" y="2241677"/>
              <a:chExt cx="2051532" cy="2374646"/>
            </a:xfrm>
          </p:grpSpPr>
          <p:sp>
            <p:nvSpPr>
              <p:cNvPr id="42" name="椭圆 41"/>
              <p:cNvSpPr/>
              <p:nvPr/>
            </p:nvSpPr>
            <p:spPr>
              <a:xfrm>
                <a:off x="5232105" y="2850229"/>
                <a:ext cx="1708975" cy="17089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5451602" y="3813146"/>
                <a:ext cx="596300" cy="64715"/>
              </a:xfrm>
              <a:prstGeom prst="rect">
                <a:avLst/>
              </a:prstGeom>
              <a:solidFill>
                <a:srgbClr val="2E2E2E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</a:endParaRPr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6204527" y="3813146"/>
                <a:ext cx="596300" cy="64715"/>
              </a:xfrm>
              <a:prstGeom prst="rect">
                <a:avLst/>
              </a:prstGeom>
              <a:solidFill>
                <a:srgbClr val="2E2E2E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</a:endParaRPr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5514793" y="3818825"/>
                <a:ext cx="166070" cy="113612"/>
              </a:xfrm>
              <a:prstGeom prst="ellipse">
                <a:avLst/>
              </a:prstGeom>
              <a:solidFill>
                <a:srgbClr val="2E2E2E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</a:endParaRPr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6247555" y="3817225"/>
                <a:ext cx="166070" cy="113612"/>
              </a:xfrm>
              <a:prstGeom prst="ellipse">
                <a:avLst/>
              </a:prstGeom>
              <a:solidFill>
                <a:srgbClr val="2E2E2E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</a:endParaRPr>
              </a:p>
            </p:txBody>
          </p:sp>
          <p:sp>
            <p:nvSpPr>
              <p:cNvPr id="47" name="同心圆 46"/>
              <p:cNvSpPr/>
              <p:nvPr/>
            </p:nvSpPr>
            <p:spPr>
              <a:xfrm>
                <a:off x="5204968" y="2853075"/>
                <a:ext cx="1763248" cy="1763248"/>
              </a:xfrm>
              <a:prstGeom prst="donut">
                <a:avLst>
                  <a:gd name="adj" fmla="val 3806"/>
                </a:avLst>
              </a:prstGeom>
              <a:solidFill>
                <a:srgbClr val="2E2E2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8" name="任意多边形 47"/>
              <p:cNvSpPr>
                <a:spLocks/>
              </p:cNvSpPr>
              <p:nvPr/>
            </p:nvSpPr>
            <p:spPr bwMode="auto">
              <a:xfrm>
                <a:off x="5070234" y="2241677"/>
                <a:ext cx="2051532" cy="1587287"/>
              </a:xfrm>
              <a:custGeom>
                <a:avLst/>
                <a:gdLst>
                  <a:gd name="connsiteX0" fmla="*/ 808911 w 2051532"/>
                  <a:gd name="connsiteY0" fmla="*/ 351 h 1587287"/>
                  <a:gd name="connsiteX1" fmla="*/ 1338958 w 2051532"/>
                  <a:gd name="connsiteY1" fmla="*/ 216375 h 1587287"/>
                  <a:gd name="connsiteX2" fmla="*/ 1853582 w 2051532"/>
                  <a:gd name="connsiteY2" fmla="*/ 451008 h 1587287"/>
                  <a:gd name="connsiteX3" fmla="*/ 1882003 w 2051532"/>
                  <a:gd name="connsiteY3" fmla="*/ 517763 h 1587287"/>
                  <a:gd name="connsiteX4" fmla="*/ 1899991 w 2051532"/>
                  <a:gd name="connsiteY4" fmla="*/ 589941 h 1587287"/>
                  <a:gd name="connsiteX5" fmla="*/ 1934278 w 2051532"/>
                  <a:gd name="connsiteY5" fmla="*/ 625455 h 1587287"/>
                  <a:gd name="connsiteX6" fmla="*/ 1999607 w 2051532"/>
                  <a:gd name="connsiteY6" fmla="*/ 1286192 h 1587287"/>
                  <a:gd name="connsiteX7" fmla="*/ 1850283 w 2051532"/>
                  <a:gd name="connsiteY7" fmla="*/ 1587287 h 1587287"/>
                  <a:gd name="connsiteX8" fmla="*/ 1850283 w 2051532"/>
                  <a:gd name="connsiteY8" fmla="*/ 1562196 h 1587287"/>
                  <a:gd name="connsiteX9" fmla="*/ 1840950 w 2051532"/>
                  <a:gd name="connsiteY9" fmla="*/ 1537105 h 1587287"/>
                  <a:gd name="connsiteX10" fmla="*/ 1799245 w 2051532"/>
                  <a:gd name="connsiteY10" fmla="*/ 1428768 h 1587287"/>
                  <a:gd name="connsiteX11" fmla="*/ 1774996 w 2051532"/>
                  <a:gd name="connsiteY11" fmla="*/ 1389101 h 1587287"/>
                  <a:gd name="connsiteX12" fmla="*/ 1765181 w 2051532"/>
                  <a:gd name="connsiteY12" fmla="*/ 1409751 h 1587287"/>
                  <a:gd name="connsiteX13" fmla="*/ 1714071 w 2051532"/>
                  <a:gd name="connsiteY13" fmla="*/ 1505503 h 1587287"/>
                  <a:gd name="connsiteX14" fmla="*/ 1714071 w 2051532"/>
                  <a:gd name="connsiteY14" fmla="*/ 1477076 h 1587287"/>
                  <a:gd name="connsiteX15" fmla="*/ 1704824 w 2051532"/>
                  <a:gd name="connsiteY15" fmla="*/ 1448800 h 1587287"/>
                  <a:gd name="connsiteX16" fmla="*/ 1600266 w 2051532"/>
                  <a:gd name="connsiteY16" fmla="*/ 1213396 h 1587287"/>
                  <a:gd name="connsiteX17" fmla="*/ 1573925 w 2051532"/>
                  <a:gd name="connsiteY17" fmla="*/ 1183121 h 1587287"/>
                  <a:gd name="connsiteX18" fmla="*/ 1523636 w 2051532"/>
                  <a:gd name="connsiteY18" fmla="*/ 1152372 h 1587287"/>
                  <a:gd name="connsiteX19" fmla="*/ 1243653 w 2051532"/>
                  <a:gd name="connsiteY19" fmla="*/ 1461831 h 1587287"/>
                  <a:gd name="connsiteX20" fmla="*/ 1223821 w 2051532"/>
                  <a:gd name="connsiteY20" fmla="*/ 1363557 h 1587287"/>
                  <a:gd name="connsiteX21" fmla="*/ 1195741 w 2051532"/>
                  <a:gd name="connsiteY21" fmla="*/ 1280924 h 1587287"/>
                  <a:gd name="connsiteX22" fmla="*/ 1172455 w 2051532"/>
                  <a:gd name="connsiteY22" fmla="*/ 1302812 h 1587287"/>
                  <a:gd name="connsiteX23" fmla="*/ 1097326 w 2051532"/>
                  <a:gd name="connsiteY23" fmla="*/ 1363670 h 1587287"/>
                  <a:gd name="connsiteX24" fmla="*/ 1086841 w 2051532"/>
                  <a:gd name="connsiteY24" fmla="*/ 1296815 h 1587287"/>
                  <a:gd name="connsiteX25" fmla="*/ 1080356 w 2051532"/>
                  <a:gd name="connsiteY25" fmla="*/ 1267013 h 1587287"/>
                  <a:gd name="connsiteX26" fmla="*/ 1049561 w 2051532"/>
                  <a:gd name="connsiteY26" fmla="*/ 1304357 h 1587287"/>
                  <a:gd name="connsiteX27" fmla="*/ 833011 w 2051532"/>
                  <a:gd name="connsiteY27" fmla="*/ 1470195 h 1587287"/>
                  <a:gd name="connsiteX28" fmla="*/ 814346 w 2051532"/>
                  <a:gd name="connsiteY28" fmla="*/ 1370875 h 1587287"/>
                  <a:gd name="connsiteX29" fmla="*/ 791180 w 2051532"/>
                  <a:gd name="connsiteY29" fmla="*/ 1294081 h 1587287"/>
                  <a:gd name="connsiteX30" fmla="*/ 751575 w 2051532"/>
                  <a:gd name="connsiteY30" fmla="*/ 1325636 h 1587287"/>
                  <a:gd name="connsiteX31" fmla="*/ 679997 w 2051532"/>
                  <a:gd name="connsiteY31" fmla="*/ 1372996 h 1587287"/>
                  <a:gd name="connsiteX32" fmla="*/ 670011 w 2051532"/>
                  <a:gd name="connsiteY32" fmla="*/ 1305688 h 1587287"/>
                  <a:gd name="connsiteX33" fmla="*/ 664046 w 2051532"/>
                  <a:gd name="connsiteY33" fmla="*/ 1275752 h 1587287"/>
                  <a:gd name="connsiteX34" fmla="*/ 605525 w 2051532"/>
                  <a:gd name="connsiteY34" fmla="*/ 1338596 h 1587287"/>
                  <a:gd name="connsiteX35" fmla="*/ 301043 w 2051532"/>
                  <a:gd name="connsiteY35" fmla="*/ 1553832 h 1587287"/>
                  <a:gd name="connsiteX36" fmla="*/ 222736 w 2051532"/>
                  <a:gd name="connsiteY36" fmla="*/ 1429421 h 1587287"/>
                  <a:gd name="connsiteX37" fmla="*/ 218353 w 2051532"/>
                  <a:gd name="connsiteY37" fmla="*/ 1421130 h 1587287"/>
                  <a:gd name="connsiteX38" fmla="*/ 190137 w 2051532"/>
                  <a:gd name="connsiteY38" fmla="*/ 1439926 h 1587287"/>
                  <a:gd name="connsiteX39" fmla="*/ 139240 w 2051532"/>
                  <a:gd name="connsiteY39" fmla="*/ 1467902 h 1587287"/>
                  <a:gd name="connsiteX40" fmla="*/ 200753 w 2051532"/>
                  <a:gd name="connsiteY40" fmla="*/ 369037 h 1587287"/>
                  <a:gd name="connsiteX41" fmla="*/ 734274 w 2051532"/>
                  <a:gd name="connsiteY41" fmla="*/ 3550 h 1587287"/>
                  <a:gd name="connsiteX42" fmla="*/ 808911 w 2051532"/>
                  <a:gd name="connsiteY42" fmla="*/ 351 h 1587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2051532" h="1587287">
                    <a:moveTo>
                      <a:pt x="808911" y="351"/>
                    </a:moveTo>
                    <a:cubicBezTo>
                      <a:pt x="990198" y="7057"/>
                      <a:pt x="1214599" y="108722"/>
                      <a:pt x="1338958" y="216375"/>
                    </a:cubicBezTo>
                    <a:cubicBezTo>
                      <a:pt x="1490933" y="168997"/>
                      <a:pt x="1765935" y="292781"/>
                      <a:pt x="1853582" y="451008"/>
                    </a:cubicBezTo>
                    <a:cubicBezTo>
                      <a:pt x="1864538" y="470767"/>
                      <a:pt x="1873986" y="493197"/>
                      <a:pt x="1882003" y="517763"/>
                    </a:cubicBezTo>
                    <a:lnTo>
                      <a:pt x="1899991" y="589941"/>
                    </a:lnTo>
                    <a:lnTo>
                      <a:pt x="1934278" y="625455"/>
                    </a:lnTo>
                    <a:cubicBezTo>
                      <a:pt x="2092935" y="826185"/>
                      <a:pt x="2064937" y="1085462"/>
                      <a:pt x="1999607" y="1286192"/>
                    </a:cubicBezTo>
                    <a:cubicBezTo>
                      <a:pt x="1934278" y="1461831"/>
                      <a:pt x="1850283" y="1587287"/>
                      <a:pt x="1850283" y="1587287"/>
                    </a:cubicBezTo>
                    <a:cubicBezTo>
                      <a:pt x="1850283" y="1587287"/>
                      <a:pt x="1850283" y="1578923"/>
                      <a:pt x="1850283" y="1562196"/>
                    </a:cubicBezTo>
                    <a:cubicBezTo>
                      <a:pt x="1850283" y="1553832"/>
                      <a:pt x="1840950" y="1545468"/>
                      <a:pt x="1840950" y="1537105"/>
                    </a:cubicBezTo>
                    <a:cubicBezTo>
                      <a:pt x="1829284" y="1499468"/>
                      <a:pt x="1815869" y="1463399"/>
                      <a:pt x="1799245" y="1428768"/>
                    </a:cubicBezTo>
                    <a:lnTo>
                      <a:pt x="1774996" y="1389101"/>
                    </a:lnTo>
                    <a:lnTo>
                      <a:pt x="1765181" y="1409751"/>
                    </a:lnTo>
                    <a:cubicBezTo>
                      <a:pt x="1735480" y="1470045"/>
                      <a:pt x="1714071" y="1505503"/>
                      <a:pt x="1714071" y="1505503"/>
                    </a:cubicBezTo>
                    <a:lnTo>
                      <a:pt x="1714071" y="1477076"/>
                    </a:lnTo>
                    <a:cubicBezTo>
                      <a:pt x="1714071" y="1467902"/>
                      <a:pt x="1704824" y="1458276"/>
                      <a:pt x="1704824" y="1448800"/>
                    </a:cubicBezTo>
                    <a:cubicBezTo>
                      <a:pt x="1681002" y="1363595"/>
                      <a:pt x="1650095" y="1285535"/>
                      <a:pt x="1600266" y="1213396"/>
                    </a:cubicBezTo>
                    <a:lnTo>
                      <a:pt x="1573925" y="1183121"/>
                    </a:lnTo>
                    <a:lnTo>
                      <a:pt x="1523636" y="1152372"/>
                    </a:lnTo>
                    <a:cubicBezTo>
                      <a:pt x="1467640" y="1319647"/>
                      <a:pt x="1243653" y="1461831"/>
                      <a:pt x="1243653" y="1461831"/>
                    </a:cubicBezTo>
                    <a:cubicBezTo>
                      <a:pt x="1243653" y="1461831"/>
                      <a:pt x="1238987" y="1420012"/>
                      <a:pt x="1223821" y="1363557"/>
                    </a:cubicBezTo>
                    <a:lnTo>
                      <a:pt x="1195741" y="1280924"/>
                    </a:lnTo>
                    <a:lnTo>
                      <a:pt x="1172455" y="1302812"/>
                    </a:lnTo>
                    <a:cubicBezTo>
                      <a:pt x="1129383" y="1341060"/>
                      <a:pt x="1097326" y="1363670"/>
                      <a:pt x="1097326" y="1363670"/>
                    </a:cubicBezTo>
                    <a:cubicBezTo>
                      <a:pt x="1097326" y="1363670"/>
                      <a:pt x="1094668" y="1337063"/>
                      <a:pt x="1086841" y="1296815"/>
                    </a:cubicBezTo>
                    <a:lnTo>
                      <a:pt x="1080356" y="1267013"/>
                    </a:lnTo>
                    <a:lnTo>
                      <a:pt x="1049561" y="1304357"/>
                    </a:lnTo>
                    <a:cubicBezTo>
                      <a:pt x="948504" y="1413739"/>
                      <a:pt x="833011" y="1470195"/>
                      <a:pt x="833011" y="1470195"/>
                    </a:cubicBezTo>
                    <a:cubicBezTo>
                      <a:pt x="833011" y="1470195"/>
                      <a:pt x="828345" y="1428376"/>
                      <a:pt x="814346" y="1370875"/>
                    </a:cubicBezTo>
                    <a:lnTo>
                      <a:pt x="791180" y="1294081"/>
                    </a:lnTo>
                    <a:lnTo>
                      <a:pt x="751575" y="1325636"/>
                    </a:lnTo>
                    <a:cubicBezTo>
                      <a:pt x="709369" y="1357048"/>
                      <a:pt x="679997" y="1372996"/>
                      <a:pt x="679997" y="1372996"/>
                    </a:cubicBezTo>
                    <a:cubicBezTo>
                      <a:pt x="679997" y="1372996"/>
                      <a:pt x="677340" y="1346409"/>
                      <a:pt x="670011" y="1305688"/>
                    </a:cubicBezTo>
                    <a:lnTo>
                      <a:pt x="664046" y="1275752"/>
                    </a:lnTo>
                    <a:lnTo>
                      <a:pt x="605525" y="1338596"/>
                    </a:lnTo>
                    <a:cubicBezTo>
                      <a:pt x="462034" y="1478558"/>
                      <a:pt x="308043" y="1553832"/>
                      <a:pt x="301043" y="1553832"/>
                    </a:cubicBezTo>
                    <a:cubicBezTo>
                      <a:pt x="291711" y="1541286"/>
                      <a:pt x="259629" y="1495809"/>
                      <a:pt x="222736" y="1429421"/>
                    </a:cubicBezTo>
                    <a:lnTo>
                      <a:pt x="218353" y="1421130"/>
                    </a:lnTo>
                    <a:lnTo>
                      <a:pt x="190137" y="1439926"/>
                    </a:lnTo>
                    <a:cubicBezTo>
                      <a:pt x="160498" y="1458426"/>
                      <a:pt x="141551" y="1467902"/>
                      <a:pt x="139240" y="1467902"/>
                    </a:cubicBezTo>
                    <a:cubicBezTo>
                      <a:pt x="101045" y="1410898"/>
                      <a:pt x="-188231" y="747458"/>
                      <a:pt x="200753" y="369037"/>
                    </a:cubicBezTo>
                    <a:cubicBezTo>
                      <a:pt x="210201" y="359711"/>
                      <a:pt x="544506" y="28969"/>
                      <a:pt x="734274" y="3550"/>
                    </a:cubicBezTo>
                    <a:cubicBezTo>
                      <a:pt x="757995" y="373"/>
                      <a:pt x="783013" y="-607"/>
                      <a:pt x="808911" y="351"/>
                    </a:cubicBezTo>
                    <a:close/>
                  </a:path>
                </a:pathLst>
              </a:custGeom>
              <a:solidFill>
                <a:srgbClr val="2E2E2E"/>
              </a:solidFill>
              <a:ln w="55563" cap="rnd">
                <a:noFill/>
                <a:prstDash val="solid"/>
                <a:round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>
              <a:off x="4308636" y="2082958"/>
              <a:ext cx="1700957" cy="2073078"/>
              <a:chOff x="7210725" y="2802636"/>
              <a:chExt cx="2681357" cy="3267964"/>
            </a:xfrm>
          </p:grpSpPr>
          <p:sp>
            <p:nvSpPr>
              <p:cNvPr id="50" name="Freeform 17"/>
              <p:cNvSpPr>
                <a:spLocks/>
              </p:cNvSpPr>
              <p:nvPr/>
            </p:nvSpPr>
            <p:spPr bwMode="auto">
              <a:xfrm>
                <a:off x="8529471" y="2802636"/>
                <a:ext cx="1362611" cy="1767891"/>
              </a:xfrm>
              <a:custGeom>
                <a:avLst/>
                <a:gdLst>
                  <a:gd name="T0" fmla="*/ 1 w 12"/>
                  <a:gd name="T1" fmla="*/ 7 h 14"/>
                  <a:gd name="T2" fmla="*/ 0 w 12"/>
                  <a:gd name="T3" fmla="*/ 4 h 14"/>
                  <a:gd name="T4" fmla="*/ 1 w 12"/>
                  <a:gd name="T5" fmla="*/ 2 h 14"/>
                  <a:gd name="T6" fmla="*/ 4 w 12"/>
                  <a:gd name="T7" fmla="*/ 1 h 14"/>
                  <a:gd name="T8" fmla="*/ 5 w 12"/>
                  <a:gd name="T9" fmla="*/ 1 h 14"/>
                  <a:gd name="T10" fmla="*/ 7 w 12"/>
                  <a:gd name="T11" fmla="*/ 3 h 14"/>
                  <a:gd name="T12" fmla="*/ 8 w 12"/>
                  <a:gd name="T13" fmla="*/ 4 h 14"/>
                  <a:gd name="T14" fmla="*/ 10 w 12"/>
                  <a:gd name="T15" fmla="*/ 6 h 14"/>
                  <a:gd name="T16" fmla="*/ 10 w 12"/>
                  <a:gd name="T17" fmla="*/ 7 h 14"/>
                  <a:gd name="T18" fmla="*/ 12 w 12"/>
                  <a:gd name="T19" fmla="*/ 10 h 14"/>
                  <a:gd name="T20" fmla="*/ 9 w 12"/>
                  <a:gd name="T21" fmla="*/ 12 h 14"/>
                  <a:gd name="T22" fmla="*/ 8 w 12"/>
                  <a:gd name="T23" fmla="*/ 11 h 14"/>
                  <a:gd name="T24" fmla="*/ 7 w 12"/>
                  <a:gd name="T25" fmla="*/ 11 h 14"/>
                  <a:gd name="T26" fmla="*/ 8 w 12"/>
                  <a:gd name="T27" fmla="*/ 10 h 14"/>
                  <a:gd name="T28" fmla="*/ 8 w 12"/>
                  <a:gd name="T29" fmla="*/ 10 h 14"/>
                  <a:gd name="T30" fmla="*/ 9 w 12"/>
                  <a:gd name="T31" fmla="*/ 10 h 14"/>
                  <a:gd name="T32" fmla="*/ 10 w 12"/>
                  <a:gd name="T33" fmla="*/ 9 h 14"/>
                  <a:gd name="T34" fmla="*/ 9 w 12"/>
                  <a:gd name="T35" fmla="*/ 9 h 14"/>
                  <a:gd name="T36" fmla="*/ 7 w 12"/>
                  <a:gd name="T37" fmla="*/ 8 h 14"/>
                  <a:gd name="T38" fmla="*/ 7 w 12"/>
                  <a:gd name="T39" fmla="*/ 7 h 14"/>
                  <a:gd name="T40" fmla="*/ 7 w 12"/>
                  <a:gd name="T41" fmla="*/ 8 h 14"/>
                  <a:gd name="T42" fmla="*/ 7 w 12"/>
                  <a:gd name="T43" fmla="*/ 9 h 14"/>
                  <a:gd name="T44" fmla="*/ 7 w 12"/>
                  <a:gd name="T45" fmla="*/ 10 h 14"/>
                  <a:gd name="T46" fmla="*/ 7 w 12"/>
                  <a:gd name="T47" fmla="*/ 11 h 14"/>
                  <a:gd name="T48" fmla="*/ 6 w 12"/>
                  <a:gd name="T49" fmla="*/ 12 h 14"/>
                  <a:gd name="T50" fmla="*/ 6 w 12"/>
                  <a:gd name="T51" fmla="*/ 12 h 14"/>
                  <a:gd name="T52" fmla="*/ 5 w 12"/>
                  <a:gd name="T53" fmla="*/ 13 h 14"/>
                  <a:gd name="T54" fmla="*/ 3 w 12"/>
                  <a:gd name="T55" fmla="*/ 13 h 14"/>
                  <a:gd name="T56" fmla="*/ 3 w 12"/>
                  <a:gd name="T57" fmla="*/ 13 h 14"/>
                  <a:gd name="T58" fmla="*/ 4 w 12"/>
                  <a:gd name="T59" fmla="*/ 9 h 14"/>
                  <a:gd name="T60" fmla="*/ 4 w 12"/>
                  <a:gd name="T61" fmla="*/ 8 h 14"/>
                  <a:gd name="T62" fmla="*/ 5 w 12"/>
                  <a:gd name="T63" fmla="*/ 5 h 14"/>
                  <a:gd name="T64" fmla="*/ 5 w 12"/>
                  <a:gd name="T65" fmla="*/ 4 h 14"/>
                  <a:gd name="T66" fmla="*/ 5 w 12"/>
                  <a:gd name="T67" fmla="*/ 3 h 14"/>
                  <a:gd name="T68" fmla="*/ 4 w 12"/>
                  <a:gd name="T69" fmla="*/ 3 h 14"/>
                  <a:gd name="T70" fmla="*/ 4 w 12"/>
                  <a:gd name="T71" fmla="*/ 3 h 14"/>
                  <a:gd name="T72" fmla="*/ 3 w 12"/>
                  <a:gd name="T73" fmla="*/ 4 h 14"/>
                  <a:gd name="T74" fmla="*/ 2 w 12"/>
                  <a:gd name="T75" fmla="*/ 5 h 14"/>
                  <a:gd name="T76" fmla="*/ 3 w 12"/>
                  <a:gd name="T77" fmla="*/ 5 h 14"/>
                  <a:gd name="T78" fmla="*/ 3 w 12"/>
                  <a:gd name="T79" fmla="*/ 5 h 14"/>
                  <a:gd name="T80" fmla="*/ 4 w 12"/>
                  <a:gd name="T81" fmla="*/ 5 h 14"/>
                  <a:gd name="T82" fmla="*/ 4 w 12"/>
                  <a:gd name="T83" fmla="*/ 8 h 14"/>
                  <a:gd name="T84" fmla="*/ 4 w 12"/>
                  <a:gd name="T85" fmla="*/ 9 h 14"/>
                  <a:gd name="T86" fmla="*/ 1 w 12"/>
                  <a:gd name="T87" fmla="*/ 12 h 14"/>
                  <a:gd name="T88" fmla="*/ 1 w 12"/>
                  <a:gd name="T89" fmla="*/ 8 h 14"/>
                  <a:gd name="T90" fmla="*/ 1 w 12"/>
                  <a:gd name="T91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2" h="14">
                    <a:moveTo>
                      <a:pt x="1" y="7"/>
                    </a:moveTo>
                    <a:cubicBezTo>
                      <a:pt x="0" y="6"/>
                      <a:pt x="0" y="5"/>
                      <a:pt x="0" y="4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1" y="1"/>
                      <a:pt x="2" y="0"/>
                      <a:pt x="4" y="1"/>
                    </a:cubicBezTo>
                    <a:cubicBezTo>
                      <a:pt x="4" y="1"/>
                      <a:pt x="4" y="1"/>
                      <a:pt x="5" y="1"/>
                    </a:cubicBezTo>
                    <a:cubicBezTo>
                      <a:pt x="6" y="1"/>
                      <a:pt x="7" y="2"/>
                      <a:pt x="7" y="3"/>
                    </a:cubicBezTo>
                    <a:cubicBezTo>
                      <a:pt x="7" y="4"/>
                      <a:pt x="7" y="4"/>
                      <a:pt x="8" y="4"/>
                    </a:cubicBezTo>
                    <a:cubicBezTo>
                      <a:pt x="9" y="4"/>
                      <a:pt x="10" y="5"/>
                      <a:pt x="10" y="6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1" y="8"/>
                      <a:pt x="12" y="9"/>
                      <a:pt x="12" y="10"/>
                    </a:cubicBezTo>
                    <a:cubicBezTo>
                      <a:pt x="12" y="12"/>
                      <a:pt x="11" y="14"/>
                      <a:pt x="9" y="12"/>
                    </a:cubicBezTo>
                    <a:cubicBezTo>
                      <a:pt x="9" y="12"/>
                      <a:pt x="9" y="11"/>
                      <a:pt x="8" y="11"/>
                    </a:cubicBezTo>
                    <a:cubicBezTo>
                      <a:pt x="8" y="11"/>
                      <a:pt x="7" y="11"/>
                      <a:pt x="7" y="11"/>
                    </a:cubicBezTo>
                    <a:cubicBezTo>
                      <a:pt x="7" y="10"/>
                      <a:pt x="7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8" y="9"/>
                      <a:pt x="7" y="9"/>
                      <a:pt x="7" y="8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8"/>
                    </a:cubicBezTo>
                    <a:cubicBezTo>
                      <a:pt x="7" y="8"/>
                      <a:pt x="7" y="8"/>
                      <a:pt x="7" y="9"/>
                    </a:cubicBezTo>
                    <a:cubicBezTo>
                      <a:pt x="7" y="9"/>
                      <a:pt x="7" y="9"/>
                      <a:pt x="7" y="10"/>
                    </a:cubicBezTo>
                    <a:cubicBezTo>
                      <a:pt x="7" y="10"/>
                      <a:pt x="7" y="10"/>
                      <a:pt x="7" y="11"/>
                    </a:cubicBezTo>
                    <a:cubicBezTo>
                      <a:pt x="7" y="11"/>
                      <a:pt x="7" y="11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3"/>
                      <a:pt x="6" y="13"/>
                      <a:pt x="5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5" y="12"/>
                      <a:pt x="5" y="10"/>
                      <a:pt x="4" y="9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5" y="7"/>
                      <a:pt x="5" y="6"/>
                      <a:pt x="5" y="5"/>
                    </a:cubicBezTo>
                    <a:cubicBezTo>
                      <a:pt x="4" y="5"/>
                      <a:pt x="4" y="5"/>
                      <a:pt x="5" y="4"/>
                    </a:cubicBezTo>
                    <a:cubicBezTo>
                      <a:pt x="5" y="4"/>
                      <a:pt x="5" y="3"/>
                      <a:pt x="5" y="3"/>
                    </a:cubicBezTo>
                    <a:cubicBezTo>
                      <a:pt x="5" y="3"/>
                      <a:pt x="5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4"/>
                      <a:pt x="3" y="5"/>
                      <a:pt x="3" y="4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2" y="5"/>
                      <a:pt x="2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6"/>
                      <a:pt x="4" y="7"/>
                      <a:pt x="4" y="8"/>
                    </a:cubicBezTo>
                    <a:cubicBezTo>
                      <a:pt x="3" y="8"/>
                      <a:pt x="3" y="8"/>
                      <a:pt x="4" y="9"/>
                    </a:cubicBezTo>
                    <a:cubicBezTo>
                      <a:pt x="5" y="11"/>
                      <a:pt x="3" y="13"/>
                      <a:pt x="1" y="12"/>
                    </a:cubicBezTo>
                    <a:cubicBezTo>
                      <a:pt x="0" y="11"/>
                      <a:pt x="0" y="9"/>
                      <a:pt x="1" y="8"/>
                    </a:cubicBezTo>
                    <a:cubicBezTo>
                      <a:pt x="1" y="7"/>
                      <a:pt x="1" y="7"/>
                      <a:pt x="1" y="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51" name="Freeform 16"/>
              <p:cNvSpPr>
                <a:spLocks/>
              </p:cNvSpPr>
              <p:nvPr/>
            </p:nvSpPr>
            <p:spPr bwMode="auto">
              <a:xfrm>
                <a:off x="7210725" y="2833048"/>
                <a:ext cx="1477690" cy="1641136"/>
              </a:xfrm>
              <a:custGeom>
                <a:avLst/>
                <a:gdLst>
                  <a:gd name="T0" fmla="*/ 8 w 13"/>
                  <a:gd name="T1" fmla="*/ 10 h 13"/>
                  <a:gd name="T2" fmla="*/ 7 w 13"/>
                  <a:gd name="T3" fmla="*/ 9 h 13"/>
                  <a:gd name="T4" fmla="*/ 6 w 13"/>
                  <a:gd name="T5" fmla="*/ 8 h 13"/>
                  <a:gd name="T6" fmla="*/ 6 w 13"/>
                  <a:gd name="T7" fmla="*/ 5 h 13"/>
                  <a:gd name="T8" fmla="*/ 7 w 13"/>
                  <a:gd name="T9" fmla="*/ 6 h 13"/>
                  <a:gd name="T10" fmla="*/ 8 w 13"/>
                  <a:gd name="T11" fmla="*/ 7 h 13"/>
                  <a:gd name="T12" fmla="*/ 9 w 13"/>
                  <a:gd name="T13" fmla="*/ 6 h 13"/>
                  <a:gd name="T14" fmla="*/ 8 w 13"/>
                  <a:gd name="T15" fmla="*/ 6 h 13"/>
                  <a:gd name="T16" fmla="*/ 8 w 13"/>
                  <a:gd name="T17" fmla="*/ 4 h 13"/>
                  <a:gd name="T18" fmla="*/ 9 w 13"/>
                  <a:gd name="T19" fmla="*/ 3 h 13"/>
                  <a:gd name="T20" fmla="*/ 8 w 13"/>
                  <a:gd name="T21" fmla="*/ 3 h 13"/>
                  <a:gd name="T22" fmla="*/ 7 w 13"/>
                  <a:gd name="T23" fmla="*/ 4 h 13"/>
                  <a:gd name="T24" fmla="*/ 6 w 13"/>
                  <a:gd name="T25" fmla="*/ 5 h 13"/>
                  <a:gd name="T26" fmla="*/ 6 w 13"/>
                  <a:gd name="T27" fmla="*/ 8 h 13"/>
                  <a:gd name="T28" fmla="*/ 6 w 13"/>
                  <a:gd name="T29" fmla="*/ 9 h 13"/>
                  <a:gd name="T30" fmla="*/ 7 w 13"/>
                  <a:gd name="T31" fmla="*/ 10 h 13"/>
                  <a:gd name="T32" fmla="*/ 7 w 13"/>
                  <a:gd name="T33" fmla="*/ 10 h 13"/>
                  <a:gd name="T34" fmla="*/ 7 w 13"/>
                  <a:gd name="T35" fmla="*/ 11 h 13"/>
                  <a:gd name="T36" fmla="*/ 6 w 13"/>
                  <a:gd name="T37" fmla="*/ 11 h 13"/>
                  <a:gd name="T38" fmla="*/ 4 w 13"/>
                  <a:gd name="T39" fmla="*/ 10 h 13"/>
                  <a:gd name="T40" fmla="*/ 4 w 13"/>
                  <a:gd name="T41" fmla="*/ 12 h 13"/>
                  <a:gd name="T42" fmla="*/ 2 w 13"/>
                  <a:gd name="T43" fmla="*/ 13 h 13"/>
                  <a:gd name="T44" fmla="*/ 0 w 13"/>
                  <a:gd name="T45" fmla="*/ 10 h 13"/>
                  <a:gd name="T46" fmla="*/ 2 w 13"/>
                  <a:gd name="T47" fmla="*/ 7 h 13"/>
                  <a:gd name="T48" fmla="*/ 2 w 13"/>
                  <a:gd name="T49" fmla="*/ 6 h 13"/>
                  <a:gd name="T50" fmla="*/ 4 w 13"/>
                  <a:gd name="T51" fmla="*/ 4 h 13"/>
                  <a:gd name="T52" fmla="*/ 5 w 13"/>
                  <a:gd name="T53" fmla="*/ 3 h 13"/>
                  <a:gd name="T54" fmla="*/ 7 w 13"/>
                  <a:gd name="T55" fmla="*/ 1 h 13"/>
                  <a:gd name="T56" fmla="*/ 8 w 13"/>
                  <a:gd name="T57" fmla="*/ 1 h 13"/>
                  <a:gd name="T58" fmla="*/ 11 w 13"/>
                  <a:gd name="T59" fmla="*/ 4 h 13"/>
                  <a:gd name="T60" fmla="*/ 11 w 13"/>
                  <a:gd name="T61" fmla="*/ 6 h 13"/>
                  <a:gd name="T62" fmla="*/ 10 w 13"/>
                  <a:gd name="T63" fmla="*/ 9 h 13"/>
                  <a:gd name="T64" fmla="*/ 8 w 13"/>
                  <a:gd name="T65" fmla="*/ 1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3" h="13">
                    <a:moveTo>
                      <a:pt x="8" y="10"/>
                    </a:moveTo>
                    <a:cubicBezTo>
                      <a:pt x="8" y="10"/>
                      <a:pt x="7" y="10"/>
                      <a:pt x="7" y="9"/>
                    </a:cubicBezTo>
                    <a:cubicBezTo>
                      <a:pt x="7" y="8"/>
                      <a:pt x="7" y="8"/>
                      <a:pt x="6" y="8"/>
                    </a:cubicBezTo>
                    <a:cubicBezTo>
                      <a:pt x="5" y="7"/>
                      <a:pt x="6" y="6"/>
                      <a:pt x="6" y="5"/>
                    </a:cubicBezTo>
                    <a:cubicBezTo>
                      <a:pt x="7" y="5"/>
                      <a:pt x="7" y="5"/>
                      <a:pt x="7" y="6"/>
                    </a:cubicBezTo>
                    <a:cubicBezTo>
                      <a:pt x="8" y="6"/>
                      <a:pt x="8" y="6"/>
                      <a:pt x="8" y="7"/>
                    </a:cubicBezTo>
                    <a:cubicBezTo>
                      <a:pt x="9" y="7"/>
                      <a:pt x="9" y="7"/>
                      <a:pt x="9" y="6"/>
                    </a:cubicBezTo>
                    <a:cubicBezTo>
                      <a:pt x="9" y="6"/>
                      <a:pt x="9" y="6"/>
                      <a:pt x="8" y="6"/>
                    </a:cubicBezTo>
                    <a:cubicBezTo>
                      <a:pt x="8" y="5"/>
                      <a:pt x="8" y="4"/>
                      <a:pt x="8" y="4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8" y="3"/>
                      <a:pt x="8" y="3"/>
                    </a:cubicBezTo>
                    <a:cubicBezTo>
                      <a:pt x="8" y="3"/>
                      <a:pt x="7" y="4"/>
                      <a:pt x="7" y="4"/>
                    </a:cubicBezTo>
                    <a:cubicBezTo>
                      <a:pt x="7" y="4"/>
                      <a:pt x="7" y="4"/>
                      <a:pt x="6" y="5"/>
                    </a:cubicBezTo>
                    <a:cubicBezTo>
                      <a:pt x="5" y="5"/>
                      <a:pt x="5" y="7"/>
                      <a:pt x="6" y="8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9"/>
                      <a:pt x="5" y="9"/>
                      <a:pt x="4" y="10"/>
                    </a:cubicBezTo>
                    <a:cubicBezTo>
                      <a:pt x="4" y="10"/>
                      <a:pt x="4" y="11"/>
                      <a:pt x="4" y="12"/>
                    </a:cubicBezTo>
                    <a:cubicBezTo>
                      <a:pt x="3" y="13"/>
                      <a:pt x="3" y="13"/>
                      <a:pt x="2" y="13"/>
                    </a:cubicBezTo>
                    <a:cubicBezTo>
                      <a:pt x="0" y="13"/>
                      <a:pt x="0" y="12"/>
                      <a:pt x="0" y="10"/>
                    </a:cubicBezTo>
                    <a:cubicBezTo>
                      <a:pt x="0" y="9"/>
                      <a:pt x="1" y="8"/>
                      <a:pt x="2" y="7"/>
                    </a:cubicBezTo>
                    <a:cubicBezTo>
                      <a:pt x="2" y="7"/>
                      <a:pt x="2" y="7"/>
                      <a:pt x="2" y="6"/>
                    </a:cubicBezTo>
                    <a:cubicBezTo>
                      <a:pt x="2" y="5"/>
                      <a:pt x="3" y="4"/>
                      <a:pt x="4" y="4"/>
                    </a:cubicBezTo>
                    <a:cubicBezTo>
                      <a:pt x="5" y="4"/>
                      <a:pt x="5" y="4"/>
                      <a:pt x="5" y="3"/>
                    </a:cubicBezTo>
                    <a:cubicBezTo>
                      <a:pt x="5" y="2"/>
                      <a:pt x="6" y="1"/>
                      <a:pt x="7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10" y="0"/>
                      <a:pt x="13" y="2"/>
                      <a:pt x="11" y="4"/>
                    </a:cubicBezTo>
                    <a:cubicBezTo>
                      <a:pt x="11" y="5"/>
                      <a:pt x="11" y="5"/>
                      <a:pt x="11" y="6"/>
                    </a:cubicBezTo>
                    <a:cubicBezTo>
                      <a:pt x="12" y="7"/>
                      <a:pt x="12" y="10"/>
                      <a:pt x="10" y="9"/>
                    </a:cubicBezTo>
                    <a:cubicBezTo>
                      <a:pt x="9" y="9"/>
                      <a:pt x="9" y="9"/>
                      <a:pt x="8" y="1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52" name="Freeform 19"/>
              <p:cNvSpPr>
                <a:spLocks/>
              </p:cNvSpPr>
              <p:nvPr/>
            </p:nvSpPr>
            <p:spPr bwMode="auto">
              <a:xfrm>
                <a:off x="7892864" y="4095589"/>
                <a:ext cx="682140" cy="378595"/>
              </a:xfrm>
              <a:custGeom>
                <a:avLst/>
                <a:gdLst>
                  <a:gd name="T0" fmla="*/ 2 w 6"/>
                  <a:gd name="T1" fmla="*/ 3 h 3"/>
                  <a:gd name="T2" fmla="*/ 1 w 6"/>
                  <a:gd name="T3" fmla="*/ 3 h 3"/>
                  <a:gd name="T4" fmla="*/ 0 w 6"/>
                  <a:gd name="T5" fmla="*/ 3 h 3"/>
                  <a:gd name="T6" fmla="*/ 1 w 6"/>
                  <a:gd name="T7" fmla="*/ 2 h 3"/>
                  <a:gd name="T8" fmla="*/ 1 w 6"/>
                  <a:gd name="T9" fmla="*/ 1 h 3"/>
                  <a:gd name="T10" fmla="*/ 2 w 6"/>
                  <a:gd name="T11" fmla="*/ 0 h 3"/>
                  <a:gd name="T12" fmla="*/ 3 w 6"/>
                  <a:gd name="T13" fmla="*/ 0 h 3"/>
                  <a:gd name="T14" fmla="*/ 3 w 6"/>
                  <a:gd name="T15" fmla="*/ 0 h 3"/>
                  <a:gd name="T16" fmla="*/ 4 w 6"/>
                  <a:gd name="T17" fmla="*/ 0 h 3"/>
                  <a:gd name="T18" fmla="*/ 5 w 6"/>
                  <a:gd name="T19" fmla="*/ 0 h 3"/>
                  <a:gd name="T20" fmla="*/ 5 w 6"/>
                  <a:gd name="T21" fmla="*/ 2 h 3"/>
                  <a:gd name="T22" fmla="*/ 5 w 6"/>
                  <a:gd name="T23" fmla="*/ 3 h 3"/>
                  <a:gd name="T24" fmla="*/ 2 w 6"/>
                  <a:gd name="T2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3">
                    <a:moveTo>
                      <a:pt x="2" y="3"/>
                    </a:moveTo>
                    <a:cubicBezTo>
                      <a:pt x="2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1"/>
                      <a:pt x="6" y="2"/>
                      <a:pt x="5" y="2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3" y="3"/>
                      <a:pt x="4" y="2"/>
                      <a:pt x="2" y="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53" name="任意多边形 52"/>
              <p:cNvSpPr/>
              <p:nvPr/>
            </p:nvSpPr>
            <p:spPr>
              <a:xfrm>
                <a:off x="7301986" y="4419662"/>
                <a:ext cx="2585624" cy="1650938"/>
              </a:xfrm>
              <a:custGeom>
                <a:avLst/>
                <a:gdLst>
                  <a:gd name="connsiteX0" fmla="*/ 0 w 3713312"/>
                  <a:gd name="connsiteY0" fmla="*/ 0 h 2370974"/>
                  <a:gd name="connsiteX1" fmla="*/ 3713312 w 3713312"/>
                  <a:gd name="connsiteY1" fmla="*/ 0 h 2370974"/>
                  <a:gd name="connsiteX2" fmla="*/ 3702869 w 3713312"/>
                  <a:gd name="connsiteY2" fmla="*/ 86603 h 2370974"/>
                  <a:gd name="connsiteX3" fmla="*/ 3630275 w 3713312"/>
                  <a:gd name="connsiteY3" fmla="*/ 378878 h 2370974"/>
                  <a:gd name="connsiteX4" fmla="*/ 3448792 w 3713312"/>
                  <a:gd name="connsiteY4" fmla="*/ 774957 h 2370974"/>
                  <a:gd name="connsiteX5" fmla="*/ 3442867 w 3713312"/>
                  <a:gd name="connsiteY5" fmla="*/ 785466 h 2370974"/>
                  <a:gd name="connsiteX6" fmla="*/ 3435953 w 3713312"/>
                  <a:gd name="connsiteY6" fmla="*/ 922398 h 2370974"/>
                  <a:gd name="connsiteX7" fmla="*/ 1830729 w 3713312"/>
                  <a:gd name="connsiteY7" fmla="*/ 2370974 h 2370974"/>
                  <a:gd name="connsiteX8" fmla="*/ 217175 w 3713312"/>
                  <a:gd name="connsiteY8" fmla="*/ 757421 h 2370974"/>
                  <a:gd name="connsiteX9" fmla="*/ 219301 w 3713312"/>
                  <a:gd name="connsiteY9" fmla="*/ 701323 h 2370974"/>
                  <a:gd name="connsiteX10" fmla="*/ 217572 w 3713312"/>
                  <a:gd name="connsiteY10" fmla="*/ 698461 h 2370974"/>
                  <a:gd name="connsiteX11" fmla="*/ 4783 w 3713312"/>
                  <a:gd name="connsiteY11" fmla="*/ 33206 h 23709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713312" h="2370974">
                    <a:moveTo>
                      <a:pt x="0" y="0"/>
                    </a:moveTo>
                    <a:lnTo>
                      <a:pt x="3713312" y="0"/>
                    </a:lnTo>
                    <a:lnTo>
                      <a:pt x="3702869" y="86603"/>
                    </a:lnTo>
                    <a:cubicBezTo>
                      <a:pt x="3685788" y="188493"/>
                      <a:pt x="3660167" y="287034"/>
                      <a:pt x="3630275" y="378878"/>
                    </a:cubicBezTo>
                    <a:cubicBezTo>
                      <a:pt x="3570492" y="539606"/>
                      <a:pt x="3502169" y="677373"/>
                      <a:pt x="3448792" y="774957"/>
                    </a:cubicBezTo>
                    <a:lnTo>
                      <a:pt x="3442867" y="785466"/>
                    </a:lnTo>
                    <a:lnTo>
                      <a:pt x="3435953" y="922398"/>
                    </a:lnTo>
                    <a:cubicBezTo>
                      <a:pt x="3353322" y="1736041"/>
                      <a:pt x="2666174" y="2370974"/>
                      <a:pt x="1830729" y="2370974"/>
                    </a:cubicBezTo>
                    <a:cubicBezTo>
                      <a:pt x="939588" y="2370974"/>
                      <a:pt x="217175" y="1648561"/>
                      <a:pt x="217175" y="757421"/>
                    </a:cubicBezTo>
                    <a:lnTo>
                      <a:pt x="219301" y="701323"/>
                    </a:lnTo>
                    <a:lnTo>
                      <a:pt x="217572" y="698461"/>
                    </a:lnTo>
                    <a:cubicBezTo>
                      <a:pt x="176475" y="625519"/>
                      <a:pt x="62382" y="362363"/>
                      <a:pt x="4783" y="33206"/>
                    </a:cubicBezTo>
                    <a:close/>
                  </a:path>
                </a:pathLst>
              </a:custGeom>
              <a:solidFill>
                <a:schemeClr val="bg1"/>
              </a:solidFill>
              <a:ln w="571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400">
                  <a:solidFill>
                    <a:srgbClr val="2E2E2E"/>
                  </a:solidFill>
                  <a:latin typeface="+mn-ea"/>
                </a:endParaRPr>
              </a:p>
            </p:txBody>
          </p:sp>
          <p:sp>
            <p:nvSpPr>
              <p:cNvPr id="54" name="弦形 53"/>
              <p:cNvSpPr/>
              <p:nvPr/>
            </p:nvSpPr>
            <p:spPr>
              <a:xfrm>
                <a:off x="7748793" y="4478955"/>
                <a:ext cx="922423" cy="922423"/>
              </a:xfrm>
              <a:prstGeom prst="chord">
                <a:avLst>
                  <a:gd name="adj1" fmla="val 92404"/>
                  <a:gd name="adj2" fmla="val 10691083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55" name="弦形 54"/>
              <p:cNvSpPr/>
              <p:nvPr/>
            </p:nvSpPr>
            <p:spPr>
              <a:xfrm>
                <a:off x="8726077" y="4478955"/>
                <a:ext cx="922423" cy="922423"/>
              </a:xfrm>
              <a:prstGeom prst="chord">
                <a:avLst>
                  <a:gd name="adj1" fmla="val 92404"/>
                  <a:gd name="adj2" fmla="val 10691083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grpSp>
            <p:nvGrpSpPr>
              <p:cNvPr id="56" name="组合 55"/>
              <p:cNvGrpSpPr/>
              <p:nvPr/>
            </p:nvGrpSpPr>
            <p:grpSpPr>
              <a:xfrm>
                <a:off x="7467461" y="4428005"/>
                <a:ext cx="2270933" cy="490332"/>
                <a:chOff x="3176319" y="2250159"/>
                <a:chExt cx="3475055" cy="1208399"/>
              </a:xfrm>
              <a:solidFill>
                <a:schemeClr val="accent2"/>
              </a:solidFill>
            </p:grpSpPr>
            <p:sp>
              <p:nvSpPr>
                <p:cNvPr id="67" name="圆角矩形 66"/>
                <p:cNvSpPr/>
                <p:nvPr/>
              </p:nvSpPr>
              <p:spPr>
                <a:xfrm>
                  <a:off x="3176319" y="2732942"/>
                  <a:ext cx="3475055" cy="171004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68" name="圆角矩形 67"/>
                <p:cNvSpPr/>
                <p:nvPr/>
              </p:nvSpPr>
              <p:spPr>
                <a:xfrm rot="5400000">
                  <a:off x="3198305" y="2763985"/>
                  <a:ext cx="589630" cy="147125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69" name="圆角矩形 68"/>
                <p:cNvSpPr/>
                <p:nvPr/>
              </p:nvSpPr>
              <p:spPr>
                <a:xfrm rot="5400000">
                  <a:off x="3419447" y="2763985"/>
                  <a:ext cx="713452" cy="147125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70" name="圆角矩形 69"/>
                <p:cNvSpPr/>
                <p:nvPr/>
              </p:nvSpPr>
              <p:spPr>
                <a:xfrm rot="5400000">
                  <a:off x="3711260" y="2769940"/>
                  <a:ext cx="784797" cy="147125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71" name="圆角矩形 70"/>
                <p:cNvSpPr/>
                <p:nvPr/>
              </p:nvSpPr>
              <p:spPr>
                <a:xfrm rot="5400000">
                  <a:off x="4102648" y="2735404"/>
                  <a:ext cx="713452" cy="147125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72" name="圆角矩形 71"/>
                <p:cNvSpPr/>
                <p:nvPr/>
              </p:nvSpPr>
              <p:spPr>
                <a:xfrm rot="5400000">
                  <a:off x="4299669" y="2810485"/>
                  <a:ext cx="1149021" cy="147125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73" name="圆角矩形 72"/>
                <p:cNvSpPr/>
                <p:nvPr/>
              </p:nvSpPr>
              <p:spPr>
                <a:xfrm rot="5400000">
                  <a:off x="4813626" y="2698880"/>
                  <a:ext cx="1044567" cy="147125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74" name="圆角矩形 73"/>
                <p:cNvSpPr/>
                <p:nvPr/>
              </p:nvSpPr>
              <p:spPr>
                <a:xfrm rot="5400000">
                  <a:off x="5388037" y="2776945"/>
                  <a:ext cx="648593" cy="133750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75" name="圆角矩形 74"/>
                <p:cNvSpPr/>
                <p:nvPr/>
              </p:nvSpPr>
              <p:spPr>
                <a:xfrm rot="5400000">
                  <a:off x="5496239" y="2810485"/>
                  <a:ext cx="949605" cy="147125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76" name="圆角矩形 75"/>
                <p:cNvSpPr/>
                <p:nvPr/>
              </p:nvSpPr>
              <p:spPr>
                <a:xfrm rot="5400000">
                  <a:off x="6040377" y="2698881"/>
                  <a:ext cx="784797" cy="147125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</p:grpSp>
          <p:grpSp>
            <p:nvGrpSpPr>
              <p:cNvPr id="57" name="组合 56"/>
              <p:cNvGrpSpPr/>
              <p:nvPr/>
            </p:nvGrpSpPr>
            <p:grpSpPr>
              <a:xfrm rot="12242503">
                <a:off x="8858618" y="5510449"/>
                <a:ext cx="502319" cy="244159"/>
                <a:chOff x="3289355" y="2461035"/>
                <a:chExt cx="1011786" cy="733239"/>
              </a:xfrm>
              <a:solidFill>
                <a:schemeClr val="accent2"/>
              </a:solidFill>
            </p:grpSpPr>
            <p:sp>
              <p:nvSpPr>
                <p:cNvPr id="63" name="圆角矩形 62"/>
                <p:cNvSpPr/>
                <p:nvPr/>
              </p:nvSpPr>
              <p:spPr>
                <a:xfrm>
                  <a:off x="3289355" y="2751540"/>
                  <a:ext cx="1011786" cy="136506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64" name="圆角矩形 63"/>
                <p:cNvSpPr/>
                <p:nvPr/>
              </p:nvSpPr>
              <p:spPr>
                <a:xfrm rot="5400000">
                  <a:off x="3198305" y="2763985"/>
                  <a:ext cx="589630" cy="147125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65" name="圆角矩形 64"/>
                <p:cNvSpPr/>
                <p:nvPr/>
              </p:nvSpPr>
              <p:spPr>
                <a:xfrm rot="5400000">
                  <a:off x="3419446" y="2763986"/>
                  <a:ext cx="713452" cy="147124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66" name="圆角矩形 65"/>
                <p:cNvSpPr/>
                <p:nvPr/>
              </p:nvSpPr>
              <p:spPr>
                <a:xfrm rot="5400000">
                  <a:off x="3732350" y="2744199"/>
                  <a:ext cx="713452" cy="147124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</p:grpSp>
          <p:grpSp>
            <p:nvGrpSpPr>
              <p:cNvPr id="58" name="组合 57"/>
              <p:cNvGrpSpPr/>
              <p:nvPr/>
            </p:nvGrpSpPr>
            <p:grpSpPr>
              <a:xfrm rot="14032409">
                <a:off x="7609750" y="5460080"/>
                <a:ext cx="499426" cy="244159"/>
                <a:chOff x="3289355" y="2461035"/>
                <a:chExt cx="1011786" cy="733239"/>
              </a:xfrm>
              <a:solidFill>
                <a:schemeClr val="accent2"/>
              </a:solidFill>
            </p:grpSpPr>
            <p:sp>
              <p:nvSpPr>
                <p:cNvPr id="59" name="圆角矩形 58"/>
                <p:cNvSpPr/>
                <p:nvPr/>
              </p:nvSpPr>
              <p:spPr>
                <a:xfrm>
                  <a:off x="3289355" y="2751540"/>
                  <a:ext cx="1011786" cy="136506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60" name="圆角矩形 59"/>
                <p:cNvSpPr/>
                <p:nvPr/>
              </p:nvSpPr>
              <p:spPr>
                <a:xfrm rot="5400000">
                  <a:off x="3198305" y="2763985"/>
                  <a:ext cx="589630" cy="147125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61" name="圆角矩形 60"/>
                <p:cNvSpPr/>
                <p:nvPr/>
              </p:nvSpPr>
              <p:spPr>
                <a:xfrm rot="5400000">
                  <a:off x="3419446" y="2763986"/>
                  <a:ext cx="713452" cy="147124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62" name="圆角矩形 61"/>
                <p:cNvSpPr/>
                <p:nvPr/>
              </p:nvSpPr>
              <p:spPr>
                <a:xfrm rot="5400000">
                  <a:off x="3732350" y="2744199"/>
                  <a:ext cx="713452" cy="147124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</p:grpSp>
        </p:grpSp>
        <p:grpSp>
          <p:nvGrpSpPr>
            <p:cNvPr id="82" name="组合 81"/>
            <p:cNvGrpSpPr/>
            <p:nvPr/>
          </p:nvGrpSpPr>
          <p:grpSpPr>
            <a:xfrm>
              <a:off x="4580726" y="4248630"/>
              <a:ext cx="538969" cy="876452"/>
              <a:chOff x="4196008" y="3046206"/>
              <a:chExt cx="538969" cy="876452"/>
            </a:xfrm>
          </p:grpSpPr>
          <p:sp>
            <p:nvSpPr>
              <p:cNvPr id="78" name="单圆角矩形 77"/>
              <p:cNvSpPr/>
              <p:nvPr/>
            </p:nvSpPr>
            <p:spPr>
              <a:xfrm>
                <a:off x="4196008" y="3594341"/>
                <a:ext cx="538969" cy="328317"/>
              </a:xfrm>
              <a:prstGeom prst="round1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矩形 78"/>
              <p:cNvSpPr/>
              <p:nvPr/>
            </p:nvSpPr>
            <p:spPr>
              <a:xfrm>
                <a:off x="4196009" y="3046206"/>
                <a:ext cx="125865" cy="876452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3" name="组合 82"/>
            <p:cNvGrpSpPr/>
            <p:nvPr/>
          </p:nvGrpSpPr>
          <p:grpSpPr>
            <a:xfrm flipH="1">
              <a:off x="7159395" y="4248630"/>
              <a:ext cx="538969" cy="876452"/>
              <a:chOff x="4196008" y="3046206"/>
              <a:chExt cx="538969" cy="876452"/>
            </a:xfrm>
          </p:grpSpPr>
          <p:sp>
            <p:nvSpPr>
              <p:cNvPr id="84" name="单圆角矩形 83"/>
              <p:cNvSpPr/>
              <p:nvPr/>
            </p:nvSpPr>
            <p:spPr>
              <a:xfrm>
                <a:off x="4196008" y="3594341"/>
                <a:ext cx="538969" cy="328317"/>
              </a:xfrm>
              <a:prstGeom prst="round1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矩形 84"/>
              <p:cNvSpPr/>
              <p:nvPr/>
            </p:nvSpPr>
            <p:spPr>
              <a:xfrm>
                <a:off x="4196009" y="3046206"/>
                <a:ext cx="125865" cy="876452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87" name="等腰三角形 86"/>
          <p:cNvSpPr/>
          <p:nvPr/>
        </p:nvSpPr>
        <p:spPr>
          <a:xfrm rot="10800000">
            <a:off x="5615675" y="-11872"/>
            <a:ext cx="960651" cy="628375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8" name="文本框 87"/>
          <p:cNvSpPr txBox="1"/>
          <p:nvPr/>
        </p:nvSpPr>
        <p:spPr>
          <a:xfrm>
            <a:off x="3464511" y="5592252"/>
            <a:ext cx="52629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 smtClean="0">
                <a:latin typeface="+mj-ea"/>
                <a:ea typeface="+mj-ea"/>
              </a:rPr>
              <a:t>僵尸其实是生了一种怪病</a:t>
            </a:r>
            <a:endParaRPr lang="zh-CN" altLang="en-US" sz="3600" b="1" dirty="0">
              <a:latin typeface="+mj-ea"/>
              <a:ea typeface="+mj-ea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3450083" y="6162628"/>
            <a:ext cx="52918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/>
              <a:t>身为怪病，必须有个很怪的名字</a:t>
            </a:r>
            <a:r>
              <a:rPr lang="en-US" altLang="zh-CN" sz="2800" dirty="0" smtClean="0"/>
              <a:t>: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677522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3048000"/>
            <a:ext cx="12192540" cy="3810000"/>
            <a:chOff x="0" y="0"/>
            <a:chExt cx="12192540" cy="6858000"/>
          </a:xfrm>
        </p:grpSpPr>
        <p:sp>
          <p:nvSpPr>
            <p:cNvPr id="6" name="矩形 5"/>
            <p:cNvSpPr/>
            <p:nvPr/>
          </p:nvSpPr>
          <p:spPr>
            <a:xfrm>
              <a:off x="11721999" y="0"/>
              <a:ext cx="470541" cy="6858000"/>
            </a:xfrm>
            <a:prstGeom prst="rect">
              <a:avLst/>
            </a:prstGeom>
            <a:solidFill>
              <a:srgbClr val="F2F2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0" y="0"/>
              <a:ext cx="470541" cy="6858000"/>
            </a:xfrm>
            <a:prstGeom prst="rect">
              <a:avLst/>
            </a:prstGeom>
            <a:solidFill>
              <a:srgbClr val="F2F2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4" name="矩形 113"/>
          <p:cNvSpPr/>
          <p:nvPr/>
        </p:nvSpPr>
        <p:spPr>
          <a:xfrm>
            <a:off x="0" y="596900"/>
            <a:ext cx="12192000" cy="3721100"/>
          </a:xfrm>
          <a:prstGeom prst="rect">
            <a:avLst/>
          </a:prstGeom>
          <a:solidFill>
            <a:srgbClr val="5454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0" name="矩形 129"/>
          <p:cNvSpPr/>
          <p:nvPr/>
        </p:nvSpPr>
        <p:spPr>
          <a:xfrm>
            <a:off x="1544822" y="1747685"/>
            <a:ext cx="910235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5400" b="1" dirty="0">
                <a:solidFill>
                  <a:schemeClr val="accent1"/>
                </a:solidFill>
                <a:latin typeface="+mj-ea"/>
                <a:ea typeface="+mj-ea"/>
              </a:rPr>
              <a:t>意识</a:t>
            </a:r>
            <a:r>
              <a:rPr lang="zh-CN" altLang="en-US" sz="5400" b="1" dirty="0" smtClean="0">
                <a:solidFill>
                  <a:schemeClr val="accent1"/>
                </a:solidFill>
                <a:latin typeface="+mj-ea"/>
                <a:ea typeface="+mj-ea"/>
              </a:rPr>
              <a:t>缺陷活动减退障碍</a:t>
            </a:r>
            <a:r>
              <a:rPr lang="zh-CN" altLang="en-US" sz="5400" b="1" dirty="0" smtClean="0">
                <a:solidFill>
                  <a:schemeClr val="bg1"/>
                </a:solidFill>
                <a:latin typeface="+mj-ea"/>
                <a:ea typeface="+mj-ea"/>
              </a:rPr>
              <a:t>综合症</a:t>
            </a: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31" name="矩形 130"/>
          <p:cNvSpPr/>
          <p:nvPr/>
        </p:nvSpPr>
        <p:spPr>
          <a:xfrm>
            <a:off x="175511" y="2620040"/>
            <a:ext cx="1184097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+mn-ea"/>
              </a:rPr>
              <a:t>Consciousness </a:t>
            </a:r>
            <a:r>
              <a:rPr lang="en-US" altLang="zh-CN" sz="3600" dirty="0" smtClean="0">
                <a:solidFill>
                  <a:schemeClr val="bg1"/>
                </a:solidFill>
                <a:latin typeface="+mn-ea"/>
              </a:rPr>
              <a:t>Deficit </a:t>
            </a:r>
            <a:r>
              <a:rPr lang="en-US" altLang="zh-CN" sz="3600" dirty="0" err="1" smtClean="0">
                <a:solidFill>
                  <a:schemeClr val="bg1"/>
                </a:solidFill>
                <a:latin typeface="+mn-ea"/>
              </a:rPr>
              <a:t>Hypoactivity</a:t>
            </a:r>
            <a:r>
              <a:rPr lang="en-US" altLang="zh-CN" sz="3600" dirty="0" smtClean="0">
                <a:solidFill>
                  <a:schemeClr val="bg1"/>
                </a:solidFill>
                <a:latin typeface="+mn-ea"/>
              </a:rPr>
              <a:t> Disorder</a:t>
            </a:r>
            <a:endParaRPr lang="zh-CN" altLang="en-US" sz="3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95343" y="6211669"/>
            <a:ext cx="4801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说人话，就是传说中的</a:t>
            </a:r>
            <a:endParaRPr lang="zh-CN" altLang="en-US" sz="3600" dirty="0"/>
          </a:p>
        </p:txBody>
      </p:sp>
      <p:sp>
        <p:nvSpPr>
          <p:cNvPr id="9" name="直角三角形 8"/>
          <p:cNvSpPr/>
          <p:nvPr/>
        </p:nvSpPr>
        <p:spPr>
          <a:xfrm rot="10800000">
            <a:off x="0" y="4305627"/>
            <a:ext cx="462012" cy="233657"/>
          </a:xfrm>
          <a:prstGeom prst="rt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直角三角形 9"/>
          <p:cNvSpPr/>
          <p:nvPr/>
        </p:nvSpPr>
        <p:spPr>
          <a:xfrm rot="10800000" flipH="1">
            <a:off x="11729988" y="4309957"/>
            <a:ext cx="462012" cy="233657"/>
          </a:xfrm>
          <a:prstGeom prst="rt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9673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过程 4"/>
          <p:cNvSpPr/>
          <p:nvPr/>
        </p:nvSpPr>
        <p:spPr>
          <a:xfrm>
            <a:off x="3101032" y="3844122"/>
            <a:ext cx="5989936" cy="105877"/>
          </a:xfrm>
          <a:prstGeom prst="flowChartProcess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流程图: 过程 53"/>
          <p:cNvSpPr/>
          <p:nvPr/>
        </p:nvSpPr>
        <p:spPr>
          <a:xfrm rot="5400000">
            <a:off x="2456788" y="4383723"/>
            <a:ext cx="1185076" cy="105877"/>
          </a:xfrm>
          <a:prstGeom prst="flowChartProcess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流程图: 过程 54"/>
          <p:cNvSpPr/>
          <p:nvPr/>
        </p:nvSpPr>
        <p:spPr>
          <a:xfrm rot="5400000">
            <a:off x="8550130" y="4383723"/>
            <a:ext cx="1185076" cy="105877"/>
          </a:xfrm>
          <a:prstGeom prst="flowChartProcess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096000" y="5029199"/>
            <a:ext cx="6096001" cy="1828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656" y="5029199"/>
            <a:ext cx="6093343" cy="18288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546352" y="5577736"/>
            <a:ext cx="300595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latin typeface="+mj-ea"/>
                <a:ea typeface="+mj-ea"/>
              </a:rPr>
              <a:t>缓慢型</a:t>
            </a:r>
            <a:r>
              <a:rPr lang="zh-CN" altLang="en-US" sz="4400" dirty="0" smtClean="0">
                <a:latin typeface="+mn-ea"/>
              </a:rPr>
              <a:t>僵尸</a:t>
            </a:r>
            <a:endParaRPr lang="zh-CN" altLang="en-US" sz="4400" dirty="0">
              <a:latin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641025" y="5540021"/>
            <a:ext cx="300595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  <a:latin typeface="+mj-ea"/>
                <a:ea typeface="+mj-ea"/>
              </a:rPr>
              <a:t>迅速型</a:t>
            </a:r>
            <a:r>
              <a:rPr lang="zh-CN" altLang="en-US" sz="4400" dirty="0" smtClean="0">
                <a:solidFill>
                  <a:schemeClr val="bg1"/>
                </a:solidFill>
                <a:latin typeface="+mn-ea"/>
              </a:rPr>
              <a:t>僵尸</a:t>
            </a:r>
            <a:endParaRPr lang="zh-CN" altLang="en-US" sz="4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3427435" y="-276796"/>
            <a:ext cx="2736648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900" b="1" dirty="0" smtClean="0">
                <a:solidFill>
                  <a:schemeClr val="accent1"/>
                </a:solidFill>
                <a:latin typeface="+mj-ea"/>
                <a:ea typeface="+mj-ea"/>
              </a:rPr>
              <a:t>脑</a:t>
            </a:r>
            <a:endParaRPr lang="zh-CN" altLang="en-US" sz="199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6027917" y="-276796"/>
            <a:ext cx="2736648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900" b="1" dirty="0" smtClean="0">
                <a:solidFill>
                  <a:schemeClr val="accent2"/>
                </a:solidFill>
                <a:latin typeface="+mj-ea"/>
                <a:ea typeface="+mj-ea"/>
              </a:rPr>
              <a:t>残</a:t>
            </a:r>
            <a:endParaRPr lang="zh-CN" altLang="en-US" sz="19900" b="1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3695343" y="-654710"/>
            <a:ext cx="4801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说人话，就是传说中的</a:t>
            </a:r>
            <a:endParaRPr lang="zh-CN" altLang="en-US" sz="3600" dirty="0"/>
          </a:p>
        </p:txBody>
      </p:sp>
      <p:sp>
        <p:nvSpPr>
          <p:cNvPr id="56" name="流程图: 过程 55"/>
          <p:cNvSpPr/>
          <p:nvPr/>
        </p:nvSpPr>
        <p:spPr>
          <a:xfrm rot="5400000">
            <a:off x="5691289" y="3492349"/>
            <a:ext cx="809423" cy="105877"/>
          </a:xfrm>
          <a:prstGeom prst="flowChartProcess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5105986" y="4045786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/>
              <a:t>（分两类）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69337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椭圆 45"/>
          <p:cNvSpPr/>
          <p:nvPr/>
        </p:nvSpPr>
        <p:spPr>
          <a:xfrm flipH="1">
            <a:off x="8255867" y="2710286"/>
            <a:ext cx="1309528" cy="137969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 flipH="1">
            <a:off x="2173762" y="2710286"/>
            <a:ext cx="1309528" cy="137969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496057" y="3327289"/>
            <a:ext cx="24416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 smtClean="0">
                <a:latin typeface="+mj-ea"/>
                <a:ea typeface="+mj-ea"/>
              </a:rPr>
              <a:t>代表影视作品</a:t>
            </a:r>
            <a:r>
              <a:rPr lang="en-US" altLang="zh-CN" sz="2800" b="1" dirty="0" smtClean="0">
                <a:latin typeface="+mj-ea"/>
                <a:ea typeface="+mj-ea"/>
              </a:rPr>
              <a:t>: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854063" y="4478892"/>
            <a:ext cx="23487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/>
              <a:t>《</a:t>
            </a:r>
            <a:r>
              <a:rPr lang="zh-CN" altLang="en-US" sz="2800" dirty="0" smtClean="0"/>
              <a:t>惊变</a:t>
            </a:r>
            <a:r>
              <a:rPr lang="en-US" altLang="zh-CN" sz="2800" dirty="0" smtClean="0"/>
              <a:t>28</a:t>
            </a:r>
            <a:r>
              <a:rPr lang="zh-CN" altLang="en-US" sz="2800" dirty="0" smtClean="0"/>
              <a:t>天</a:t>
            </a:r>
            <a:r>
              <a:rPr lang="en-US" altLang="zh-CN" sz="2800" dirty="0" smtClean="0"/>
              <a:t>》</a:t>
            </a:r>
            <a:endParaRPr lang="zh-CN" altLang="en-US" sz="2800" dirty="0"/>
          </a:p>
        </p:txBody>
      </p:sp>
      <p:sp>
        <p:nvSpPr>
          <p:cNvPr id="6" name="文本框 5"/>
          <p:cNvSpPr txBox="1"/>
          <p:nvPr/>
        </p:nvSpPr>
        <p:spPr>
          <a:xfrm>
            <a:off x="7854063" y="4984144"/>
            <a:ext cx="23487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/>
              <a:t>《</a:t>
            </a:r>
            <a:r>
              <a:rPr lang="zh-CN" altLang="en-US" sz="2800" dirty="0" smtClean="0"/>
              <a:t>惊变</a:t>
            </a:r>
            <a:r>
              <a:rPr lang="en-US" altLang="zh-CN" sz="2800" dirty="0" smtClean="0"/>
              <a:t>28</a:t>
            </a:r>
            <a:r>
              <a:rPr lang="zh-CN" altLang="en-US" sz="2800" dirty="0" smtClean="0"/>
              <a:t>周</a:t>
            </a:r>
            <a:r>
              <a:rPr lang="en-US" altLang="zh-CN" sz="2800" dirty="0" smtClean="0"/>
              <a:t>》</a:t>
            </a:r>
            <a:endParaRPr lang="zh-CN" altLang="en-US" sz="2800" dirty="0"/>
          </a:p>
        </p:txBody>
      </p:sp>
      <p:sp>
        <p:nvSpPr>
          <p:cNvPr id="7" name="文本框 6"/>
          <p:cNvSpPr txBox="1"/>
          <p:nvPr/>
        </p:nvSpPr>
        <p:spPr>
          <a:xfrm>
            <a:off x="7499799" y="3973640"/>
            <a:ext cx="30572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/>
              <a:t>《</a:t>
            </a:r>
            <a:r>
              <a:rPr lang="zh-CN" altLang="en-US" sz="2800" dirty="0" smtClean="0"/>
              <a:t>僵尸世界大战</a:t>
            </a:r>
            <a:r>
              <a:rPr lang="en-US" altLang="zh-CN" sz="2800" dirty="0" smtClean="0"/>
              <a:t>》</a:t>
            </a:r>
            <a:endParaRPr lang="zh-CN" altLang="en-US" sz="2800" dirty="0"/>
          </a:p>
        </p:txBody>
      </p:sp>
      <p:cxnSp>
        <p:nvCxnSpPr>
          <p:cNvPr id="9" name="直接连接符 8"/>
          <p:cNvCxnSpPr/>
          <p:nvPr/>
        </p:nvCxnSpPr>
        <p:spPr>
          <a:xfrm>
            <a:off x="6096000" y="202131"/>
            <a:ext cx="0" cy="6362298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2363864" y="798382"/>
            <a:ext cx="929326" cy="1993377"/>
            <a:chOff x="6454717" y="-3876675"/>
            <a:chExt cx="4331715" cy="9291389"/>
          </a:xfrm>
          <a:solidFill>
            <a:schemeClr val="accent2"/>
          </a:solidFill>
        </p:grpSpPr>
        <p:sp>
          <p:nvSpPr>
            <p:cNvPr id="13" name="Freeform 23"/>
            <p:cNvSpPr>
              <a:spLocks/>
            </p:cNvSpPr>
            <p:nvPr/>
          </p:nvSpPr>
          <p:spPr bwMode="auto">
            <a:xfrm flipV="1">
              <a:off x="7334253" y="-3876675"/>
              <a:ext cx="1968499" cy="1416047"/>
            </a:xfrm>
            <a:custGeom>
              <a:avLst/>
              <a:gdLst>
                <a:gd name="T0" fmla="*/ 829 w 2252"/>
                <a:gd name="T1" fmla="*/ 1594 h 1625"/>
                <a:gd name="T2" fmla="*/ 1381 w 2252"/>
                <a:gd name="T3" fmla="*/ 1594 h 1625"/>
                <a:gd name="T4" fmla="*/ 2067 w 2252"/>
                <a:gd name="T5" fmla="*/ 1041 h 1625"/>
                <a:gd name="T6" fmla="*/ 2126 w 2252"/>
                <a:gd name="T7" fmla="*/ 74 h 1625"/>
                <a:gd name="T8" fmla="*/ 508 w 2252"/>
                <a:gd name="T9" fmla="*/ 76 h 1625"/>
                <a:gd name="T10" fmla="*/ 117 w 2252"/>
                <a:gd name="T11" fmla="*/ 0 h 1625"/>
                <a:gd name="T12" fmla="*/ 74 w 2252"/>
                <a:gd name="T13" fmla="*/ 109 h 1625"/>
                <a:gd name="T14" fmla="*/ 80 w 2252"/>
                <a:gd name="T15" fmla="*/ 921 h 1625"/>
                <a:gd name="T16" fmla="*/ 829 w 2252"/>
                <a:gd name="T17" fmla="*/ 1594 h 1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52" h="1625">
                  <a:moveTo>
                    <a:pt x="829" y="1594"/>
                  </a:moveTo>
                  <a:cubicBezTo>
                    <a:pt x="1011" y="1619"/>
                    <a:pt x="1199" y="1625"/>
                    <a:pt x="1381" y="1594"/>
                  </a:cubicBezTo>
                  <a:cubicBezTo>
                    <a:pt x="1663" y="1504"/>
                    <a:pt x="1959" y="1332"/>
                    <a:pt x="2067" y="1041"/>
                  </a:cubicBezTo>
                  <a:cubicBezTo>
                    <a:pt x="2248" y="755"/>
                    <a:pt x="2252" y="383"/>
                    <a:pt x="2126" y="74"/>
                  </a:cubicBezTo>
                  <a:cubicBezTo>
                    <a:pt x="1587" y="77"/>
                    <a:pt x="1047" y="73"/>
                    <a:pt x="508" y="76"/>
                  </a:cubicBezTo>
                  <a:cubicBezTo>
                    <a:pt x="373" y="78"/>
                    <a:pt x="243" y="40"/>
                    <a:pt x="117" y="0"/>
                  </a:cubicBezTo>
                  <a:cubicBezTo>
                    <a:pt x="104" y="37"/>
                    <a:pt x="90" y="73"/>
                    <a:pt x="74" y="109"/>
                  </a:cubicBezTo>
                  <a:cubicBezTo>
                    <a:pt x="4" y="375"/>
                    <a:pt x="0" y="658"/>
                    <a:pt x="80" y="921"/>
                  </a:cubicBezTo>
                  <a:cubicBezTo>
                    <a:pt x="208" y="1247"/>
                    <a:pt x="502" y="1485"/>
                    <a:pt x="829" y="159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任意多边形 13"/>
            <p:cNvSpPr>
              <a:spLocks/>
            </p:cNvSpPr>
            <p:nvPr/>
          </p:nvSpPr>
          <p:spPr bwMode="auto">
            <a:xfrm flipV="1">
              <a:off x="6454717" y="-2481377"/>
              <a:ext cx="4331715" cy="7896091"/>
            </a:xfrm>
            <a:custGeom>
              <a:avLst/>
              <a:gdLst>
                <a:gd name="connsiteX0" fmla="*/ 2986934 w 4331715"/>
                <a:gd name="connsiteY0" fmla="*/ 7893713 h 7896091"/>
                <a:gd name="connsiteX1" fmla="*/ 3620591 w 4331715"/>
                <a:gd name="connsiteY1" fmla="*/ 7732623 h 7896091"/>
                <a:gd name="connsiteX2" fmla="*/ 3807267 w 4331715"/>
                <a:gd name="connsiteY2" fmla="*/ 7515466 h 7896091"/>
                <a:gd name="connsiteX3" fmla="*/ 4045917 w 4331715"/>
                <a:gd name="connsiteY3" fmla="*/ 7042459 h 7896091"/>
                <a:gd name="connsiteX4" fmla="*/ 4288032 w 4331715"/>
                <a:gd name="connsiteY4" fmla="*/ 5944041 h 7896091"/>
                <a:gd name="connsiteX5" fmla="*/ 4298427 w 4331715"/>
                <a:gd name="connsiteY5" fmla="*/ 4188626 h 7896091"/>
                <a:gd name="connsiteX6" fmla="*/ 3846681 w 4331715"/>
                <a:gd name="connsiteY6" fmla="*/ 3897241 h 7896091"/>
                <a:gd name="connsiteX7" fmla="*/ 3607164 w 4331715"/>
                <a:gd name="connsiteY7" fmla="*/ 4250220 h 7896091"/>
                <a:gd name="connsiteX8" fmla="*/ 3487623 w 4331715"/>
                <a:gd name="connsiteY8" fmla="*/ 6503911 h 7896091"/>
                <a:gd name="connsiteX9" fmla="*/ 3323903 w 4331715"/>
                <a:gd name="connsiteY9" fmla="*/ 6955597 h 7896091"/>
                <a:gd name="connsiteX10" fmla="*/ 3319138 w 4331715"/>
                <a:gd name="connsiteY10" fmla="*/ 500912 h 7896091"/>
                <a:gd name="connsiteX11" fmla="*/ 3154119 w 4331715"/>
                <a:gd name="connsiteY11" fmla="*/ 132140 h 7896091"/>
                <a:gd name="connsiteX12" fmla="*/ 2753481 w 4331715"/>
                <a:gd name="connsiteY12" fmla="*/ 1057 h 7896091"/>
                <a:gd name="connsiteX13" fmla="*/ 2292207 w 4331715"/>
                <a:gd name="connsiteY13" fmla="*/ 342190 h 7896091"/>
                <a:gd name="connsiteX14" fmla="*/ 2256691 w 4331715"/>
                <a:gd name="connsiteY14" fmla="*/ 653316 h 7896091"/>
                <a:gd name="connsiteX15" fmla="*/ 2256691 w 4331715"/>
                <a:gd name="connsiteY15" fmla="*/ 2343189 h 7896091"/>
                <a:gd name="connsiteX16" fmla="*/ 2256691 w 4331715"/>
                <a:gd name="connsiteY16" fmla="*/ 2620360 h 7896091"/>
                <a:gd name="connsiteX17" fmla="*/ 2257557 w 4331715"/>
                <a:gd name="connsiteY17" fmla="*/ 4391569 h 7896091"/>
                <a:gd name="connsiteX18" fmla="*/ 2082143 w 4331715"/>
                <a:gd name="connsiteY18" fmla="*/ 4392359 h 7896091"/>
                <a:gd name="connsiteX19" fmla="*/ 2080410 w 4331715"/>
                <a:gd name="connsiteY19" fmla="*/ 3019929 h 7896091"/>
                <a:gd name="connsiteX20" fmla="*/ 2069149 w 4331715"/>
                <a:gd name="connsiteY20" fmla="*/ 2694588 h 7896091"/>
                <a:gd name="connsiteX21" fmla="*/ 2081276 w 4331715"/>
                <a:gd name="connsiteY21" fmla="*/ 2561136 h 7896091"/>
                <a:gd name="connsiteX22" fmla="*/ 2080410 w 4331715"/>
                <a:gd name="connsiteY22" fmla="*/ 562505 h 7896091"/>
                <a:gd name="connsiteX23" fmla="*/ 1379619 w 4331715"/>
                <a:gd name="connsiteY23" fmla="*/ 24746 h 7896091"/>
                <a:gd name="connsiteX24" fmla="*/ 991975 w 4331715"/>
                <a:gd name="connsiteY24" fmla="*/ 530129 h 7896091"/>
                <a:gd name="connsiteX25" fmla="*/ 991109 w 4331715"/>
                <a:gd name="connsiteY25" fmla="*/ 3235506 h 7896091"/>
                <a:gd name="connsiteX26" fmla="*/ 1003669 w 4331715"/>
                <a:gd name="connsiteY26" fmla="*/ 3744837 h 7896091"/>
                <a:gd name="connsiteX27" fmla="*/ 991109 w 4331715"/>
                <a:gd name="connsiteY27" fmla="*/ 4067018 h 7896091"/>
                <a:gd name="connsiteX28" fmla="*/ 991975 w 4331715"/>
                <a:gd name="connsiteY28" fmla="*/ 6583666 h 7896091"/>
                <a:gd name="connsiteX29" fmla="*/ 978115 w 4331715"/>
                <a:gd name="connsiteY29" fmla="*/ 6930327 h 7896091"/>
                <a:gd name="connsiteX30" fmla="*/ 806599 w 4331715"/>
                <a:gd name="connsiteY30" fmla="*/ 6282806 h 7896091"/>
                <a:gd name="connsiteX31" fmla="*/ 729936 w 4331715"/>
                <a:gd name="connsiteY31" fmla="*/ 4309444 h 7896091"/>
                <a:gd name="connsiteX32" fmla="*/ 678395 w 4331715"/>
                <a:gd name="connsiteY32" fmla="*/ 4078074 h 7896091"/>
                <a:gd name="connsiteX33" fmla="*/ 143490 w 4331715"/>
                <a:gd name="connsiteY33" fmla="*/ 3988052 h 7896091"/>
                <a:gd name="connsiteX34" fmla="*/ 10521 w 4331715"/>
                <a:gd name="connsiteY34" fmla="*/ 4675847 h 7896091"/>
                <a:gd name="connsiteX35" fmla="*/ 36942 w 4331715"/>
                <a:gd name="connsiteY35" fmla="*/ 5788478 h 7896091"/>
                <a:gd name="connsiteX36" fmla="*/ 178309 w 4331715"/>
                <a:gd name="connsiteY36" fmla="*/ 6667074 h 7896091"/>
                <a:gd name="connsiteX37" fmla="*/ 257848 w 4331715"/>
                <a:gd name="connsiteY37" fmla="*/ 6934239 h 7896091"/>
                <a:gd name="connsiteX38" fmla="*/ 247708 w 4331715"/>
                <a:gd name="connsiteY38" fmla="*/ 6924426 h 7896091"/>
                <a:gd name="connsiteX39" fmla="*/ 339465 w 4331715"/>
                <a:gd name="connsiteY39" fmla="*/ 7129217 h 7896091"/>
                <a:gd name="connsiteX40" fmla="*/ 658556 w 4331715"/>
                <a:gd name="connsiteY40" fmla="*/ 7617394 h 7896091"/>
                <a:gd name="connsiteX41" fmla="*/ 1031137 w 4331715"/>
                <a:gd name="connsiteY41" fmla="*/ 7818217 h 7896091"/>
                <a:gd name="connsiteX42" fmla="*/ 1257234 w 4331715"/>
                <a:gd name="connsiteY42" fmla="*/ 7861999 h 7896091"/>
                <a:gd name="connsiteX43" fmla="*/ 1259413 w 4331715"/>
                <a:gd name="connsiteY43" fmla="*/ 7861915 h 7896091"/>
                <a:gd name="connsiteX44" fmla="*/ 1259644 w 4331715"/>
                <a:gd name="connsiteY44" fmla="*/ 7862127 h 7896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331715" h="7896091">
                  <a:moveTo>
                    <a:pt x="2986934" y="7893713"/>
                  </a:moveTo>
                  <a:cubicBezTo>
                    <a:pt x="3224718" y="7907927"/>
                    <a:pt x="3435648" y="7858968"/>
                    <a:pt x="3620591" y="7732623"/>
                  </a:cubicBezTo>
                  <a:cubicBezTo>
                    <a:pt x="3698986" y="7677346"/>
                    <a:pt x="3766553" y="7603907"/>
                    <a:pt x="3807267" y="7515466"/>
                  </a:cubicBezTo>
                  <a:cubicBezTo>
                    <a:pt x="3879165" y="7354375"/>
                    <a:pt x="3979649" y="7205919"/>
                    <a:pt x="4045917" y="7042459"/>
                  </a:cubicBezTo>
                  <a:cubicBezTo>
                    <a:pt x="4173688" y="6687902"/>
                    <a:pt x="4249484" y="6317551"/>
                    <a:pt x="4288032" y="5944041"/>
                  </a:cubicBezTo>
                  <a:cubicBezTo>
                    <a:pt x="4343039" y="5360482"/>
                    <a:pt x="4345637" y="4772975"/>
                    <a:pt x="4298427" y="4188626"/>
                  </a:cubicBezTo>
                  <a:cubicBezTo>
                    <a:pt x="4273739" y="3980945"/>
                    <a:pt x="4045917" y="3838017"/>
                    <a:pt x="3846681" y="3897241"/>
                  </a:cubicBezTo>
                  <a:cubicBezTo>
                    <a:pt x="3711980" y="3959625"/>
                    <a:pt x="3599368" y="4094656"/>
                    <a:pt x="3607164" y="4250220"/>
                  </a:cubicBezTo>
                  <a:cubicBezTo>
                    <a:pt x="3650477" y="5001977"/>
                    <a:pt x="3656540" y="5766368"/>
                    <a:pt x="3487623" y="6503911"/>
                  </a:cubicBezTo>
                  <a:cubicBezTo>
                    <a:pt x="3435648" y="6655526"/>
                    <a:pt x="3393635" y="6811878"/>
                    <a:pt x="3323903" y="6955597"/>
                  </a:cubicBezTo>
                  <a:cubicBezTo>
                    <a:pt x="3313941" y="4804561"/>
                    <a:pt x="3323037" y="2652736"/>
                    <a:pt x="3319138" y="500912"/>
                  </a:cubicBezTo>
                  <a:cubicBezTo>
                    <a:pt x="3309177" y="366669"/>
                    <a:pt x="3264565" y="221372"/>
                    <a:pt x="3154119" y="132140"/>
                  </a:cubicBezTo>
                  <a:cubicBezTo>
                    <a:pt x="3046705" y="37381"/>
                    <a:pt x="2897711" y="-7630"/>
                    <a:pt x="2753481" y="1057"/>
                  </a:cubicBezTo>
                  <a:cubicBezTo>
                    <a:pt x="2552946" y="21588"/>
                    <a:pt x="2381863" y="166096"/>
                    <a:pt x="2292207" y="342190"/>
                  </a:cubicBezTo>
                  <a:cubicBezTo>
                    <a:pt x="2250627" y="440108"/>
                    <a:pt x="2255824" y="549081"/>
                    <a:pt x="2256691" y="653316"/>
                  </a:cubicBezTo>
                  <a:cubicBezTo>
                    <a:pt x="2257557" y="1215554"/>
                    <a:pt x="2255824" y="1779372"/>
                    <a:pt x="2256691" y="2343189"/>
                  </a:cubicBezTo>
                  <a:cubicBezTo>
                    <a:pt x="2265786" y="2436369"/>
                    <a:pt x="2265353" y="2527970"/>
                    <a:pt x="2256691" y="2620360"/>
                  </a:cubicBezTo>
                  <a:cubicBezTo>
                    <a:pt x="2256691" y="3211816"/>
                    <a:pt x="2256691" y="3800903"/>
                    <a:pt x="2257557" y="4391569"/>
                  </a:cubicBezTo>
                  <a:lnTo>
                    <a:pt x="2082143" y="4392359"/>
                  </a:lnTo>
                  <a:cubicBezTo>
                    <a:pt x="2077811" y="3933566"/>
                    <a:pt x="2081276" y="3477142"/>
                    <a:pt x="2080410" y="3019929"/>
                  </a:cubicBezTo>
                  <a:cubicBezTo>
                    <a:pt x="2078677" y="2910166"/>
                    <a:pt x="2087340" y="2800403"/>
                    <a:pt x="2069149" y="2694588"/>
                  </a:cubicBezTo>
                  <a:cubicBezTo>
                    <a:pt x="2076079" y="2649578"/>
                    <a:pt x="2080410" y="2604567"/>
                    <a:pt x="2081276" y="2561136"/>
                  </a:cubicBezTo>
                  <a:cubicBezTo>
                    <a:pt x="2079544" y="1894662"/>
                    <a:pt x="2080410" y="1228189"/>
                    <a:pt x="2080410" y="562505"/>
                  </a:cubicBezTo>
                  <a:cubicBezTo>
                    <a:pt x="2112894" y="210317"/>
                    <a:pt x="1711390" y="-88965"/>
                    <a:pt x="1379619" y="24746"/>
                  </a:cubicBezTo>
                  <a:cubicBezTo>
                    <a:pt x="1168256" y="95026"/>
                    <a:pt x="978115" y="298759"/>
                    <a:pt x="991975" y="530129"/>
                  </a:cubicBezTo>
                  <a:cubicBezTo>
                    <a:pt x="991109" y="1432711"/>
                    <a:pt x="991975" y="2333714"/>
                    <a:pt x="991109" y="3235506"/>
                  </a:cubicBezTo>
                  <a:cubicBezTo>
                    <a:pt x="996739" y="3405283"/>
                    <a:pt x="978981" y="3576639"/>
                    <a:pt x="1003669" y="3744837"/>
                  </a:cubicBezTo>
                  <a:cubicBezTo>
                    <a:pt x="984179" y="3851441"/>
                    <a:pt x="993275" y="3959625"/>
                    <a:pt x="991109" y="4067018"/>
                  </a:cubicBezTo>
                  <a:cubicBezTo>
                    <a:pt x="991975" y="4906428"/>
                    <a:pt x="991109" y="5744257"/>
                    <a:pt x="991975" y="6583666"/>
                  </a:cubicBezTo>
                  <a:cubicBezTo>
                    <a:pt x="991109" y="6698957"/>
                    <a:pt x="998472" y="6815037"/>
                    <a:pt x="978115" y="6930327"/>
                  </a:cubicBezTo>
                  <a:cubicBezTo>
                    <a:pt x="928739" y="6711591"/>
                    <a:pt x="840816" y="6503911"/>
                    <a:pt x="806599" y="6282806"/>
                  </a:cubicBezTo>
                  <a:cubicBezTo>
                    <a:pt x="687491" y="5632126"/>
                    <a:pt x="693554" y="4968021"/>
                    <a:pt x="729936" y="4309444"/>
                  </a:cubicBezTo>
                  <a:cubicBezTo>
                    <a:pt x="731669" y="4230478"/>
                    <a:pt x="741631" y="4138088"/>
                    <a:pt x="678395" y="4078074"/>
                  </a:cubicBezTo>
                  <a:cubicBezTo>
                    <a:pt x="603032" y="3866445"/>
                    <a:pt x="289452" y="3826962"/>
                    <a:pt x="143490" y="3988052"/>
                  </a:cubicBezTo>
                  <a:cubicBezTo>
                    <a:pt x="-34091" y="4170464"/>
                    <a:pt x="51668" y="4449214"/>
                    <a:pt x="10521" y="4675847"/>
                  </a:cubicBezTo>
                  <a:cubicBezTo>
                    <a:pt x="-7237" y="4975918"/>
                    <a:pt x="-5072" y="5409441"/>
                    <a:pt x="36942" y="5788478"/>
                  </a:cubicBezTo>
                  <a:cubicBezTo>
                    <a:pt x="61954" y="6084008"/>
                    <a:pt x="104509" y="6379539"/>
                    <a:pt x="178309" y="6667074"/>
                  </a:cubicBezTo>
                  <a:lnTo>
                    <a:pt x="257848" y="6934239"/>
                  </a:lnTo>
                  <a:lnTo>
                    <a:pt x="247708" y="6924426"/>
                  </a:lnTo>
                  <a:cubicBezTo>
                    <a:pt x="272190" y="6995918"/>
                    <a:pt x="313234" y="7058739"/>
                    <a:pt x="339465" y="7129217"/>
                  </a:cubicBezTo>
                  <a:cubicBezTo>
                    <a:pt x="390178" y="7319248"/>
                    <a:pt x="511663" y="7489261"/>
                    <a:pt x="658556" y="7617394"/>
                  </a:cubicBezTo>
                  <a:cubicBezTo>
                    <a:pt x="800100" y="7709734"/>
                    <a:pt x="924979" y="7778090"/>
                    <a:pt x="1031137" y="7818217"/>
                  </a:cubicBezTo>
                  <a:cubicBezTo>
                    <a:pt x="1110755" y="7848313"/>
                    <a:pt x="1203856" y="7861649"/>
                    <a:pt x="1257234" y="7861999"/>
                  </a:cubicBezTo>
                  <a:lnTo>
                    <a:pt x="1259413" y="7861915"/>
                  </a:lnTo>
                  <a:lnTo>
                    <a:pt x="1259644" y="78621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15" name="等腰三角形 14"/>
          <p:cNvSpPr/>
          <p:nvPr/>
        </p:nvSpPr>
        <p:spPr>
          <a:xfrm>
            <a:off x="2379503" y="2245941"/>
            <a:ext cx="258162" cy="141888"/>
          </a:xfrm>
          <a:prstGeom prst="triangle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>
            <a:off x="3000492" y="2093382"/>
            <a:ext cx="292163" cy="160575"/>
          </a:xfrm>
          <a:prstGeom prst="triangle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rot="1875741">
            <a:off x="2542611" y="1545945"/>
            <a:ext cx="132815" cy="101797"/>
          </a:xfrm>
          <a:prstGeom prst="triangle">
            <a:avLst>
              <a:gd name="adj" fmla="val 3036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>
            <a:off x="3262742" y="1599822"/>
            <a:ext cx="206360" cy="194212"/>
          </a:xfrm>
          <a:prstGeom prst="triangle">
            <a:avLst>
              <a:gd name="adj" fmla="val 4432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18"/>
          <p:cNvSpPr/>
          <p:nvPr/>
        </p:nvSpPr>
        <p:spPr>
          <a:xfrm rot="1875741">
            <a:off x="2330974" y="662321"/>
            <a:ext cx="113270" cy="105783"/>
          </a:xfrm>
          <a:prstGeom prst="triangle">
            <a:avLst>
              <a:gd name="adj" fmla="val 3036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1342417" y="3973640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/>
              <a:t>《</a:t>
            </a:r>
            <a:r>
              <a:rPr lang="zh-CN" altLang="en-US" sz="2800" dirty="0" smtClean="0"/>
              <a:t>活死人之夜</a:t>
            </a:r>
            <a:r>
              <a:rPr lang="en-US" altLang="zh-CN" sz="2800" dirty="0" smtClean="0"/>
              <a:t>》</a:t>
            </a:r>
            <a:endParaRPr lang="zh-CN" altLang="en-US" sz="2800" dirty="0"/>
          </a:p>
        </p:txBody>
      </p:sp>
      <p:sp>
        <p:nvSpPr>
          <p:cNvPr id="22" name="文本框 21"/>
          <p:cNvSpPr txBox="1"/>
          <p:nvPr/>
        </p:nvSpPr>
        <p:spPr>
          <a:xfrm>
            <a:off x="1517144" y="4478892"/>
            <a:ext cx="23487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/>
              <a:t>《</a:t>
            </a:r>
            <a:r>
              <a:rPr lang="zh-CN" altLang="en-US" sz="2800" dirty="0" smtClean="0"/>
              <a:t>行尸走肉</a:t>
            </a:r>
            <a:r>
              <a:rPr lang="en-US" altLang="zh-CN" sz="2800" dirty="0" smtClean="0"/>
              <a:t>》</a:t>
            </a:r>
            <a:endParaRPr lang="zh-CN" altLang="en-US" sz="2800" dirty="0"/>
          </a:p>
        </p:txBody>
      </p:sp>
      <p:sp>
        <p:nvSpPr>
          <p:cNvPr id="23" name="文本框 22"/>
          <p:cNvSpPr txBox="1"/>
          <p:nvPr/>
        </p:nvSpPr>
        <p:spPr>
          <a:xfrm>
            <a:off x="1521953" y="4984144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/>
              <a:t>《</a:t>
            </a:r>
            <a:r>
              <a:rPr lang="zh-CN" altLang="en-US" sz="2800" dirty="0" smtClean="0"/>
              <a:t>僵尸肖恩</a:t>
            </a:r>
            <a:r>
              <a:rPr lang="en-US" altLang="zh-CN" sz="2800" dirty="0" smtClean="0"/>
              <a:t>》</a:t>
            </a:r>
            <a:endParaRPr lang="zh-CN" altLang="en-US" sz="2800" dirty="0"/>
          </a:p>
        </p:txBody>
      </p:sp>
      <p:grpSp>
        <p:nvGrpSpPr>
          <p:cNvPr id="25" name="Group 41"/>
          <p:cNvGrpSpPr>
            <a:grpSpLocks/>
          </p:cNvGrpSpPr>
          <p:nvPr/>
        </p:nvGrpSpPr>
        <p:grpSpPr bwMode="auto">
          <a:xfrm rot="21369059">
            <a:off x="8372658" y="794243"/>
            <a:ext cx="1688923" cy="1999577"/>
            <a:chOff x="651" y="2595"/>
            <a:chExt cx="1158" cy="1371"/>
          </a:xfrm>
          <a:solidFill>
            <a:schemeClr val="accent2"/>
          </a:solidFill>
        </p:grpSpPr>
        <p:sp>
          <p:nvSpPr>
            <p:cNvPr id="40" name="Freeform 39"/>
            <p:cNvSpPr>
              <a:spLocks/>
            </p:cNvSpPr>
            <p:nvPr/>
          </p:nvSpPr>
          <p:spPr bwMode="auto">
            <a:xfrm flipV="1">
              <a:off x="1230" y="2595"/>
              <a:ext cx="338" cy="344"/>
            </a:xfrm>
            <a:custGeom>
              <a:avLst/>
              <a:gdLst>
                <a:gd name="T0" fmla="*/ 738 w 1737"/>
                <a:gd name="T1" fmla="*/ 1694 h 1770"/>
                <a:gd name="T2" fmla="*/ 1697 w 1737"/>
                <a:gd name="T3" fmla="*/ 928 h 1770"/>
                <a:gd name="T4" fmla="*/ 1178 w 1737"/>
                <a:gd name="T5" fmla="*/ 77 h 1770"/>
                <a:gd name="T6" fmla="*/ 689 w 1737"/>
                <a:gd name="T7" fmla="*/ 32 h 1770"/>
                <a:gd name="T8" fmla="*/ 97 w 1737"/>
                <a:gd name="T9" fmla="*/ 489 h 1770"/>
                <a:gd name="T10" fmla="*/ 39 w 1737"/>
                <a:gd name="T11" fmla="*/ 1064 h 1770"/>
                <a:gd name="T12" fmla="*/ 738 w 1737"/>
                <a:gd name="T13" fmla="*/ 1694 h 1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7" h="1770">
                  <a:moveTo>
                    <a:pt x="738" y="1694"/>
                  </a:moveTo>
                  <a:cubicBezTo>
                    <a:pt x="1201" y="1770"/>
                    <a:pt x="1659" y="1389"/>
                    <a:pt x="1697" y="928"/>
                  </a:cubicBezTo>
                  <a:cubicBezTo>
                    <a:pt x="1737" y="572"/>
                    <a:pt x="1503" y="215"/>
                    <a:pt x="1178" y="77"/>
                  </a:cubicBezTo>
                  <a:cubicBezTo>
                    <a:pt x="1027" y="0"/>
                    <a:pt x="851" y="30"/>
                    <a:pt x="689" y="32"/>
                  </a:cubicBezTo>
                  <a:cubicBezTo>
                    <a:pt x="433" y="77"/>
                    <a:pt x="208" y="256"/>
                    <a:pt x="97" y="489"/>
                  </a:cubicBezTo>
                  <a:cubicBezTo>
                    <a:pt x="0" y="664"/>
                    <a:pt x="33" y="873"/>
                    <a:pt x="39" y="1064"/>
                  </a:cubicBezTo>
                  <a:cubicBezTo>
                    <a:pt x="110" y="1395"/>
                    <a:pt x="414" y="1635"/>
                    <a:pt x="738" y="169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0"/>
            <p:cNvSpPr>
              <a:spLocks/>
            </p:cNvSpPr>
            <p:nvPr/>
          </p:nvSpPr>
          <p:spPr bwMode="auto">
            <a:xfrm flipV="1">
              <a:off x="651" y="2835"/>
              <a:ext cx="1158" cy="1131"/>
            </a:xfrm>
            <a:custGeom>
              <a:avLst/>
              <a:gdLst>
                <a:gd name="T0" fmla="*/ 2802 w 7265"/>
                <a:gd name="T1" fmla="*/ 6853 h 7092"/>
                <a:gd name="T2" fmla="*/ 3175 w 7265"/>
                <a:gd name="T3" fmla="*/ 7089 h 7092"/>
                <a:gd name="T4" fmla="*/ 4963 w 7265"/>
                <a:gd name="T5" fmla="*/ 6590 h 7092"/>
                <a:gd name="T6" fmla="*/ 5503 w 7265"/>
                <a:gd name="T7" fmla="*/ 5988 h 7092"/>
                <a:gd name="T8" fmla="*/ 5849 w 7265"/>
                <a:gd name="T9" fmla="*/ 5125 h 7092"/>
                <a:gd name="T10" fmla="*/ 6497 w 7265"/>
                <a:gd name="T11" fmla="*/ 5650 h 7092"/>
                <a:gd name="T12" fmla="*/ 6939 w 7265"/>
                <a:gd name="T13" fmla="*/ 5887 h 7092"/>
                <a:gd name="T14" fmla="*/ 7215 w 7265"/>
                <a:gd name="T15" fmla="*/ 5424 h 7092"/>
                <a:gd name="T16" fmla="*/ 6809 w 7265"/>
                <a:gd name="T17" fmla="*/ 5054 h 7092"/>
                <a:gd name="T18" fmla="*/ 5916 w 7265"/>
                <a:gd name="T19" fmla="*/ 4294 h 7092"/>
                <a:gd name="T20" fmla="*/ 5451 w 7265"/>
                <a:gd name="T21" fmla="*/ 4394 h 7092"/>
                <a:gd name="T22" fmla="*/ 5200 w 7265"/>
                <a:gd name="T23" fmla="*/ 5026 h 7092"/>
                <a:gd name="T24" fmla="*/ 4692 w 7265"/>
                <a:gd name="T25" fmla="*/ 3906 h 7092"/>
                <a:gd name="T26" fmla="*/ 4385 w 7265"/>
                <a:gd name="T27" fmla="*/ 3359 h 7092"/>
                <a:gd name="T28" fmla="*/ 5113 w 7265"/>
                <a:gd name="T29" fmla="*/ 2723 h 7092"/>
                <a:gd name="T30" fmla="*/ 5519 w 7265"/>
                <a:gd name="T31" fmla="*/ 2290 h 7092"/>
                <a:gd name="T32" fmla="*/ 5455 w 7265"/>
                <a:gd name="T33" fmla="*/ 1867 h 7092"/>
                <a:gd name="T34" fmla="*/ 5154 w 7265"/>
                <a:gd name="T35" fmla="*/ 1526 h 7092"/>
                <a:gd name="T36" fmla="*/ 4015 w 7265"/>
                <a:gd name="T37" fmla="*/ 238 h 7092"/>
                <a:gd name="T38" fmla="*/ 3633 w 7265"/>
                <a:gd name="T39" fmla="*/ 17 h 7092"/>
                <a:gd name="T40" fmla="*/ 3186 w 7265"/>
                <a:gd name="T41" fmla="*/ 434 h 7092"/>
                <a:gd name="T42" fmla="*/ 3262 w 7265"/>
                <a:gd name="T43" fmla="*/ 732 h 7092"/>
                <a:gd name="T44" fmla="*/ 4157 w 7265"/>
                <a:gd name="T45" fmla="*/ 1748 h 7092"/>
                <a:gd name="T46" fmla="*/ 4449 w 7265"/>
                <a:gd name="T47" fmla="*/ 2093 h 7092"/>
                <a:gd name="T48" fmla="*/ 3597 w 7265"/>
                <a:gd name="T49" fmla="*/ 2835 h 7092"/>
                <a:gd name="T50" fmla="*/ 3336 w 7265"/>
                <a:gd name="T51" fmla="*/ 3008 h 7092"/>
                <a:gd name="T52" fmla="*/ 2788 w 7265"/>
                <a:gd name="T53" fmla="*/ 2077 h 7092"/>
                <a:gd name="T54" fmla="*/ 2454 w 7265"/>
                <a:gd name="T55" fmla="*/ 1740 h 7092"/>
                <a:gd name="T56" fmla="*/ 487 w 7265"/>
                <a:gd name="T57" fmla="*/ 1056 h 7092"/>
                <a:gd name="T58" fmla="*/ 71 w 7265"/>
                <a:gd name="T59" fmla="*/ 1341 h 7092"/>
                <a:gd name="T60" fmla="*/ 298 w 7265"/>
                <a:gd name="T61" fmla="*/ 1900 h 7092"/>
                <a:gd name="T62" fmla="*/ 1410 w 7265"/>
                <a:gd name="T63" fmla="*/ 2272 h 7092"/>
                <a:gd name="T64" fmla="*/ 1929 w 7265"/>
                <a:gd name="T65" fmla="*/ 2449 h 7092"/>
                <a:gd name="T66" fmla="*/ 2038 w 7265"/>
                <a:gd name="T67" fmla="*/ 2571 h 7092"/>
                <a:gd name="T68" fmla="*/ 2986 w 7265"/>
                <a:gd name="T69" fmla="*/ 4164 h 7092"/>
                <a:gd name="T70" fmla="*/ 3754 w 7265"/>
                <a:gd name="T71" fmla="*/ 5828 h 7092"/>
                <a:gd name="T72" fmla="*/ 3910 w 7265"/>
                <a:gd name="T73" fmla="*/ 6267 h 7092"/>
                <a:gd name="T74" fmla="*/ 3270 w 7265"/>
                <a:gd name="T75" fmla="*/ 6418 h 7092"/>
                <a:gd name="T76" fmla="*/ 3004 w 7265"/>
                <a:gd name="T77" fmla="*/ 5709 h 7092"/>
                <a:gd name="T78" fmla="*/ 2800 w 7265"/>
                <a:gd name="T79" fmla="*/ 5195 h 7092"/>
                <a:gd name="T80" fmla="*/ 2306 w 7265"/>
                <a:gd name="T81" fmla="*/ 5143 h 7092"/>
                <a:gd name="T82" fmla="*/ 2252 w 7265"/>
                <a:gd name="T83" fmla="*/ 5457 h 7092"/>
                <a:gd name="T84" fmla="*/ 2802 w 7265"/>
                <a:gd name="T85" fmla="*/ 6853 h 7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265" h="7092">
                  <a:moveTo>
                    <a:pt x="2802" y="6853"/>
                  </a:moveTo>
                  <a:cubicBezTo>
                    <a:pt x="2851" y="7005"/>
                    <a:pt x="3023" y="7092"/>
                    <a:pt x="3175" y="7089"/>
                  </a:cubicBezTo>
                  <a:cubicBezTo>
                    <a:pt x="3773" y="6932"/>
                    <a:pt x="4367" y="6756"/>
                    <a:pt x="4963" y="6590"/>
                  </a:cubicBezTo>
                  <a:cubicBezTo>
                    <a:pt x="5229" y="6490"/>
                    <a:pt x="5402" y="6243"/>
                    <a:pt x="5503" y="5988"/>
                  </a:cubicBezTo>
                  <a:cubicBezTo>
                    <a:pt x="5614" y="5698"/>
                    <a:pt x="5739" y="5415"/>
                    <a:pt x="5849" y="5125"/>
                  </a:cubicBezTo>
                  <a:cubicBezTo>
                    <a:pt x="6089" y="5269"/>
                    <a:pt x="6278" y="5480"/>
                    <a:pt x="6497" y="5650"/>
                  </a:cubicBezTo>
                  <a:cubicBezTo>
                    <a:pt x="6630" y="5748"/>
                    <a:pt x="6753" y="5921"/>
                    <a:pt x="6939" y="5887"/>
                  </a:cubicBezTo>
                  <a:cubicBezTo>
                    <a:pt x="7133" y="5832"/>
                    <a:pt x="7265" y="5623"/>
                    <a:pt x="7215" y="5424"/>
                  </a:cubicBezTo>
                  <a:cubicBezTo>
                    <a:pt x="7096" y="5283"/>
                    <a:pt x="6946" y="5175"/>
                    <a:pt x="6809" y="5054"/>
                  </a:cubicBezTo>
                  <a:cubicBezTo>
                    <a:pt x="6510" y="4802"/>
                    <a:pt x="6214" y="4546"/>
                    <a:pt x="5916" y="4294"/>
                  </a:cubicBezTo>
                  <a:cubicBezTo>
                    <a:pt x="5783" y="4161"/>
                    <a:pt x="5517" y="4215"/>
                    <a:pt x="5451" y="4394"/>
                  </a:cubicBezTo>
                  <a:cubicBezTo>
                    <a:pt x="5370" y="4606"/>
                    <a:pt x="5304" y="4824"/>
                    <a:pt x="5200" y="5026"/>
                  </a:cubicBezTo>
                  <a:cubicBezTo>
                    <a:pt x="5041" y="4648"/>
                    <a:pt x="4858" y="4281"/>
                    <a:pt x="4692" y="3906"/>
                  </a:cubicBezTo>
                  <a:cubicBezTo>
                    <a:pt x="4601" y="3718"/>
                    <a:pt x="4529" y="3515"/>
                    <a:pt x="4385" y="3359"/>
                  </a:cubicBezTo>
                  <a:cubicBezTo>
                    <a:pt x="4605" y="3124"/>
                    <a:pt x="4875" y="2940"/>
                    <a:pt x="5113" y="2723"/>
                  </a:cubicBezTo>
                  <a:cubicBezTo>
                    <a:pt x="5254" y="2585"/>
                    <a:pt x="5456" y="2491"/>
                    <a:pt x="5519" y="2290"/>
                  </a:cubicBezTo>
                  <a:cubicBezTo>
                    <a:pt x="5538" y="2149"/>
                    <a:pt x="5553" y="1984"/>
                    <a:pt x="5455" y="1867"/>
                  </a:cubicBezTo>
                  <a:cubicBezTo>
                    <a:pt x="5366" y="1743"/>
                    <a:pt x="5258" y="1636"/>
                    <a:pt x="5154" y="1526"/>
                  </a:cubicBezTo>
                  <a:cubicBezTo>
                    <a:pt x="4781" y="1091"/>
                    <a:pt x="4393" y="669"/>
                    <a:pt x="4015" y="238"/>
                  </a:cubicBezTo>
                  <a:cubicBezTo>
                    <a:pt x="3918" y="126"/>
                    <a:pt x="3792" y="8"/>
                    <a:pt x="3633" y="17"/>
                  </a:cubicBezTo>
                  <a:cubicBezTo>
                    <a:pt x="3407" y="0"/>
                    <a:pt x="3173" y="200"/>
                    <a:pt x="3186" y="434"/>
                  </a:cubicBezTo>
                  <a:cubicBezTo>
                    <a:pt x="3181" y="539"/>
                    <a:pt x="3184" y="652"/>
                    <a:pt x="3262" y="732"/>
                  </a:cubicBezTo>
                  <a:cubicBezTo>
                    <a:pt x="3556" y="1075"/>
                    <a:pt x="3861" y="1407"/>
                    <a:pt x="4157" y="1748"/>
                  </a:cubicBezTo>
                  <a:cubicBezTo>
                    <a:pt x="4250" y="1867"/>
                    <a:pt x="4371" y="1962"/>
                    <a:pt x="4449" y="2093"/>
                  </a:cubicBezTo>
                  <a:cubicBezTo>
                    <a:pt x="4179" y="2356"/>
                    <a:pt x="3881" y="2588"/>
                    <a:pt x="3597" y="2835"/>
                  </a:cubicBezTo>
                  <a:cubicBezTo>
                    <a:pt x="3518" y="2905"/>
                    <a:pt x="3453" y="3009"/>
                    <a:pt x="3336" y="3008"/>
                  </a:cubicBezTo>
                  <a:cubicBezTo>
                    <a:pt x="3162" y="2693"/>
                    <a:pt x="2973" y="2386"/>
                    <a:pt x="2788" y="2077"/>
                  </a:cubicBezTo>
                  <a:cubicBezTo>
                    <a:pt x="2699" y="1948"/>
                    <a:pt x="2617" y="1784"/>
                    <a:pt x="2454" y="1740"/>
                  </a:cubicBezTo>
                  <a:cubicBezTo>
                    <a:pt x="1797" y="1515"/>
                    <a:pt x="1141" y="1289"/>
                    <a:pt x="487" y="1056"/>
                  </a:cubicBezTo>
                  <a:cubicBezTo>
                    <a:pt x="314" y="1079"/>
                    <a:pt x="146" y="1176"/>
                    <a:pt x="71" y="1341"/>
                  </a:cubicBezTo>
                  <a:cubicBezTo>
                    <a:pt x="0" y="1542"/>
                    <a:pt x="68" y="1838"/>
                    <a:pt x="298" y="1900"/>
                  </a:cubicBezTo>
                  <a:cubicBezTo>
                    <a:pt x="669" y="2021"/>
                    <a:pt x="1038" y="2153"/>
                    <a:pt x="1410" y="2272"/>
                  </a:cubicBezTo>
                  <a:cubicBezTo>
                    <a:pt x="1585" y="2325"/>
                    <a:pt x="1759" y="2383"/>
                    <a:pt x="1929" y="2449"/>
                  </a:cubicBezTo>
                  <a:cubicBezTo>
                    <a:pt x="1985" y="2467"/>
                    <a:pt x="2007" y="2527"/>
                    <a:pt x="2038" y="2571"/>
                  </a:cubicBezTo>
                  <a:cubicBezTo>
                    <a:pt x="2350" y="3104"/>
                    <a:pt x="2678" y="3628"/>
                    <a:pt x="2986" y="4164"/>
                  </a:cubicBezTo>
                  <a:cubicBezTo>
                    <a:pt x="3243" y="4718"/>
                    <a:pt x="3494" y="5275"/>
                    <a:pt x="3754" y="5828"/>
                  </a:cubicBezTo>
                  <a:cubicBezTo>
                    <a:pt x="3815" y="5971"/>
                    <a:pt x="3911" y="6106"/>
                    <a:pt x="3910" y="6267"/>
                  </a:cubicBezTo>
                  <a:cubicBezTo>
                    <a:pt x="3691" y="6296"/>
                    <a:pt x="3491" y="6403"/>
                    <a:pt x="3270" y="6418"/>
                  </a:cubicBezTo>
                  <a:cubicBezTo>
                    <a:pt x="3204" y="6173"/>
                    <a:pt x="3085" y="5948"/>
                    <a:pt x="3004" y="5709"/>
                  </a:cubicBezTo>
                  <a:cubicBezTo>
                    <a:pt x="2937" y="5537"/>
                    <a:pt x="2874" y="5364"/>
                    <a:pt x="2800" y="5195"/>
                  </a:cubicBezTo>
                  <a:cubicBezTo>
                    <a:pt x="2716" y="5005"/>
                    <a:pt x="2431" y="4983"/>
                    <a:pt x="2306" y="5143"/>
                  </a:cubicBezTo>
                  <a:cubicBezTo>
                    <a:pt x="2215" y="5221"/>
                    <a:pt x="2218" y="5352"/>
                    <a:pt x="2252" y="5457"/>
                  </a:cubicBezTo>
                  <a:cubicBezTo>
                    <a:pt x="2447" y="5918"/>
                    <a:pt x="2613" y="6390"/>
                    <a:pt x="2802" y="685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26" name="直接连接符 25"/>
          <p:cNvCxnSpPr/>
          <p:nvPr/>
        </p:nvCxnSpPr>
        <p:spPr>
          <a:xfrm>
            <a:off x="8360773" y="988121"/>
            <a:ext cx="61439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8496620" y="1199350"/>
            <a:ext cx="38149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8108327" y="1964565"/>
            <a:ext cx="61439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8108327" y="1703673"/>
            <a:ext cx="80230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组合 29"/>
          <p:cNvGrpSpPr/>
          <p:nvPr/>
        </p:nvGrpSpPr>
        <p:grpSpPr>
          <a:xfrm rot="976706">
            <a:off x="8801717" y="697071"/>
            <a:ext cx="915584" cy="2036772"/>
            <a:chOff x="10851456" y="3935228"/>
            <a:chExt cx="666438" cy="846768"/>
          </a:xfrm>
          <a:solidFill>
            <a:schemeClr val="bg1"/>
          </a:solidFill>
        </p:grpSpPr>
        <p:sp>
          <p:nvSpPr>
            <p:cNvPr id="31" name="等腰三角形 30"/>
            <p:cNvSpPr/>
            <p:nvPr/>
          </p:nvSpPr>
          <p:spPr>
            <a:xfrm>
              <a:off x="11371142" y="4145088"/>
              <a:ext cx="125470" cy="68960"/>
            </a:xfrm>
            <a:prstGeom prst="triangle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等腰三角形 31"/>
            <p:cNvSpPr/>
            <p:nvPr/>
          </p:nvSpPr>
          <p:spPr>
            <a:xfrm>
              <a:off x="11026049" y="3935228"/>
              <a:ext cx="125470" cy="68960"/>
            </a:xfrm>
            <a:prstGeom prst="triangle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等腰三角形 32"/>
            <p:cNvSpPr/>
            <p:nvPr/>
          </p:nvSpPr>
          <p:spPr>
            <a:xfrm>
              <a:off x="10921354" y="4713036"/>
              <a:ext cx="125471" cy="68960"/>
            </a:xfrm>
            <a:prstGeom prst="triangle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等腰三角形 33"/>
            <p:cNvSpPr/>
            <p:nvPr/>
          </p:nvSpPr>
          <p:spPr>
            <a:xfrm>
              <a:off x="11239689" y="4647972"/>
              <a:ext cx="125471" cy="68960"/>
            </a:xfrm>
            <a:prstGeom prst="triangle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等腰三角形 34"/>
            <p:cNvSpPr/>
            <p:nvPr/>
          </p:nvSpPr>
          <p:spPr>
            <a:xfrm rot="1875741">
              <a:off x="11000627" y="4372827"/>
              <a:ext cx="64550" cy="49475"/>
            </a:xfrm>
            <a:prstGeom prst="triangle">
              <a:avLst>
                <a:gd name="adj" fmla="val 3036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等腰三角形 35"/>
            <p:cNvSpPr/>
            <p:nvPr/>
          </p:nvSpPr>
          <p:spPr>
            <a:xfrm>
              <a:off x="11417600" y="4407686"/>
              <a:ext cx="100294" cy="94390"/>
            </a:xfrm>
            <a:prstGeom prst="triangle">
              <a:avLst>
                <a:gd name="adj" fmla="val 4432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等腰三角形 36"/>
            <p:cNvSpPr/>
            <p:nvPr/>
          </p:nvSpPr>
          <p:spPr>
            <a:xfrm rot="1875741">
              <a:off x="10851456" y="4230582"/>
              <a:ext cx="88659" cy="51412"/>
            </a:xfrm>
            <a:prstGeom prst="triangle">
              <a:avLst>
                <a:gd name="adj" fmla="val 3036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等腰三角形 37"/>
            <p:cNvSpPr/>
            <p:nvPr/>
          </p:nvSpPr>
          <p:spPr>
            <a:xfrm>
              <a:off x="10999121" y="4382384"/>
              <a:ext cx="100294" cy="94390"/>
            </a:xfrm>
            <a:prstGeom prst="triangle">
              <a:avLst>
                <a:gd name="adj" fmla="val 4432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等腰三角形 38"/>
            <p:cNvSpPr/>
            <p:nvPr/>
          </p:nvSpPr>
          <p:spPr>
            <a:xfrm>
              <a:off x="11339372" y="4327354"/>
              <a:ext cx="100294" cy="94390"/>
            </a:xfrm>
            <a:prstGeom prst="triangle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" name="等腰三角形 41"/>
          <p:cNvSpPr/>
          <p:nvPr/>
        </p:nvSpPr>
        <p:spPr>
          <a:xfrm>
            <a:off x="2871415" y="755833"/>
            <a:ext cx="292163" cy="160575"/>
          </a:xfrm>
          <a:prstGeom prst="triangle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等腰三角形 42"/>
          <p:cNvSpPr/>
          <p:nvPr/>
        </p:nvSpPr>
        <p:spPr>
          <a:xfrm>
            <a:off x="2319061" y="1089164"/>
            <a:ext cx="292163" cy="160575"/>
          </a:xfrm>
          <a:prstGeom prst="triangle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等腰三角形 43"/>
          <p:cNvSpPr/>
          <p:nvPr/>
        </p:nvSpPr>
        <p:spPr>
          <a:xfrm rot="3547304">
            <a:off x="3043211" y="2565270"/>
            <a:ext cx="176986" cy="97273"/>
          </a:xfrm>
          <a:prstGeom prst="triangle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/>
          <p:cNvSpPr txBox="1"/>
          <p:nvPr/>
        </p:nvSpPr>
        <p:spPr>
          <a:xfrm>
            <a:off x="7832976" y="3327289"/>
            <a:ext cx="24416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 smtClean="0">
                <a:latin typeface="+mj-ea"/>
                <a:ea typeface="+mj-ea"/>
              </a:rPr>
              <a:t>代表影视作品</a:t>
            </a:r>
            <a:r>
              <a:rPr lang="en-US" altLang="zh-CN" sz="2800" b="1" dirty="0" smtClean="0">
                <a:latin typeface="+mj-ea"/>
                <a:ea typeface="+mj-ea"/>
              </a:rPr>
              <a:t>: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1521953" y="5489396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/>
              <a:t>《</a:t>
            </a:r>
            <a:r>
              <a:rPr lang="zh-CN" altLang="en-US" sz="2800" dirty="0"/>
              <a:t>生化危机</a:t>
            </a:r>
            <a:r>
              <a:rPr lang="en-US" altLang="zh-CN" sz="2800" dirty="0"/>
              <a:t>》</a:t>
            </a:r>
            <a:endParaRPr lang="zh-CN" altLang="en-US" sz="2800" dirty="0"/>
          </a:p>
        </p:txBody>
      </p:sp>
      <p:sp>
        <p:nvSpPr>
          <p:cNvPr id="49" name="文本框 48"/>
          <p:cNvSpPr txBox="1"/>
          <p:nvPr/>
        </p:nvSpPr>
        <p:spPr>
          <a:xfrm>
            <a:off x="7858872" y="5489396"/>
            <a:ext cx="23391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/>
              <a:t>《</a:t>
            </a:r>
            <a:r>
              <a:rPr lang="zh-CN" altLang="en-US" sz="2800" dirty="0" smtClean="0"/>
              <a:t>死亡录像</a:t>
            </a:r>
            <a:r>
              <a:rPr lang="en-US" altLang="zh-CN" sz="2800" dirty="0" smtClean="0"/>
              <a:t>》</a:t>
            </a:r>
            <a:endParaRPr lang="zh-CN" altLang="en-US" sz="2800" dirty="0"/>
          </a:p>
        </p:txBody>
      </p:sp>
      <p:sp>
        <p:nvSpPr>
          <p:cNvPr id="50" name="文本框 49"/>
          <p:cNvSpPr txBox="1"/>
          <p:nvPr/>
        </p:nvSpPr>
        <p:spPr>
          <a:xfrm>
            <a:off x="8697243" y="5893657"/>
            <a:ext cx="6623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/>
              <a:t>……</a:t>
            </a:r>
            <a:endParaRPr lang="zh-CN" altLang="en-US" sz="2800" dirty="0"/>
          </a:p>
        </p:txBody>
      </p:sp>
      <p:sp>
        <p:nvSpPr>
          <p:cNvPr id="51" name="文本框 50"/>
          <p:cNvSpPr txBox="1"/>
          <p:nvPr/>
        </p:nvSpPr>
        <p:spPr>
          <a:xfrm>
            <a:off x="2360324" y="5893657"/>
            <a:ext cx="6623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/>
              <a:t>……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81662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1403494"/>
            <a:ext cx="12192001" cy="5462447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4" name="梯形 53"/>
          <p:cNvSpPr/>
          <p:nvPr/>
        </p:nvSpPr>
        <p:spPr>
          <a:xfrm>
            <a:off x="1" y="498902"/>
            <a:ext cx="12192000" cy="904592"/>
          </a:xfrm>
          <a:prstGeom prst="trapezoid">
            <a:avLst>
              <a:gd name="adj" fmla="val 47678"/>
            </a:avLst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3460886" y="3935575"/>
            <a:ext cx="5270229" cy="11437171"/>
          </a:xfrm>
          <a:custGeom>
            <a:avLst/>
            <a:gdLst>
              <a:gd name="T0" fmla="*/ 354 w 373"/>
              <a:gd name="T1" fmla="*/ 411 h 817"/>
              <a:gd name="T2" fmla="*/ 334 w 373"/>
              <a:gd name="T3" fmla="*/ 403 h 817"/>
              <a:gd name="T4" fmla="*/ 303 w 373"/>
              <a:gd name="T5" fmla="*/ 296 h 817"/>
              <a:gd name="T6" fmla="*/ 288 w 373"/>
              <a:gd name="T7" fmla="*/ 181 h 817"/>
              <a:gd name="T8" fmla="*/ 215 w 373"/>
              <a:gd name="T9" fmla="*/ 118 h 817"/>
              <a:gd name="T10" fmla="*/ 221 w 373"/>
              <a:gd name="T11" fmla="*/ 77 h 817"/>
              <a:gd name="T12" fmla="*/ 227 w 373"/>
              <a:gd name="T13" fmla="*/ 73 h 817"/>
              <a:gd name="T14" fmla="*/ 222 w 373"/>
              <a:gd name="T15" fmla="*/ 50 h 817"/>
              <a:gd name="T16" fmla="*/ 186 w 373"/>
              <a:gd name="T17" fmla="*/ 0 h 817"/>
              <a:gd name="T18" fmla="*/ 151 w 373"/>
              <a:gd name="T19" fmla="*/ 49 h 817"/>
              <a:gd name="T20" fmla="*/ 148 w 373"/>
              <a:gd name="T21" fmla="*/ 73 h 817"/>
              <a:gd name="T22" fmla="*/ 158 w 373"/>
              <a:gd name="T23" fmla="*/ 96 h 817"/>
              <a:gd name="T24" fmla="*/ 118 w 373"/>
              <a:gd name="T25" fmla="*/ 145 h 817"/>
              <a:gd name="T26" fmla="*/ 82 w 373"/>
              <a:gd name="T27" fmla="*/ 259 h 817"/>
              <a:gd name="T28" fmla="*/ 58 w 373"/>
              <a:gd name="T29" fmla="*/ 349 h 817"/>
              <a:gd name="T30" fmla="*/ 30 w 373"/>
              <a:gd name="T31" fmla="*/ 405 h 817"/>
              <a:gd name="T32" fmla="*/ 2 w 373"/>
              <a:gd name="T33" fmla="*/ 429 h 817"/>
              <a:gd name="T34" fmla="*/ 19 w 373"/>
              <a:gd name="T35" fmla="*/ 426 h 817"/>
              <a:gd name="T36" fmla="*/ 25 w 373"/>
              <a:gd name="T37" fmla="*/ 442 h 817"/>
              <a:gd name="T38" fmla="*/ 25 w 373"/>
              <a:gd name="T39" fmla="*/ 474 h 817"/>
              <a:gd name="T40" fmla="*/ 31 w 373"/>
              <a:gd name="T41" fmla="*/ 484 h 817"/>
              <a:gd name="T42" fmla="*/ 42 w 373"/>
              <a:gd name="T43" fmla="*/ 451 h 817"/>
              <a:gd name="T44" fmla="*/ 52 w 373"/>
              <a:gd name="T45" fmla="*/ 479 h 817"/>
              <a:gd name="T46" fmla="*/ 62 w 373"/>
              <a:gd name="T47" fmla="*/ 470 h 817"/>
              <a:gd name="T48" fmla="*/ 63 w 373"/>
              <a:gd name="T49" fmla="*/ 442 h 817"/>
              <a:gd name="T50" fmla="*/ 66 w 373"/>
              <a:gd name="T51" fmla="*/ 409 h 817"/>
              <a:gd name="T52" fmla="*/ 109 w 373"/>
              <a:gd name="T53" fmla="*/ 313 h 817"/>
              <a:gd name="T54" fmla="*/ 119 w 373"/>
              <a:gd name="T55" fmla="*/ 255 h 817"/>
              <a:gd name="T56" fmla="*/ 120 w 373"/>
              <a:gd name="T57" fmla="*/ 345 h 817"/>
              <a:gd name="T58" fmla="*/ 113 w 373"/>
              <a:gd name="T59" fmla="*/ 501 h 817"/>
              <a:gd name="T60" fmla="*/ 122 w 373"/>
              <a:gd name="T61" fmla="*/ 602 h 817"/>
              <a:gd name="T62" fmla="*/ 131 w 373"/>
              <a:gd name="T63" fmla="*/ 748 h 817"/>
              <a:gd name="T64" fmla="*/ 113 w 373"/>
              <a:gd name="T65" fmla="*/ 805 h 817"/>
              <a:gd name="T66" fmla="*/ 132 w 373"/>
              <a:gd name="T67" fmla="*/ 812 h 817"/>
              <a:gd name="T68" fmla="*/ 158 w 373"/>
              <a:gd name="T69" fmla="*/ 805 h 817"/>
              <a:gd name="T70" fmla="*/ 162 w 373"/>
              <a:gd name="T71" fmla="*/ 755 h 817"/>
              <a:gd name="T72" fmla="*/ 166 w 373"/>
              <a:gd name="T73" fmla="*/ 666 h 817"/>
              <a:gd name="T74" fmla="*/ 170 w 373"/>
              <a:gd name="T75" fmla="*/ 607 h 817"/>
              <a:gd name="T76" fmla="*/ 178 w 373"/>
              <a:gd name="T77" fmla="*/ 495 h 817"/>
              <a:gd name="T78" fmla="*/ 189 w 373"/>
              <a:gd name="T79" fmla="*/ 452 h 817"/>
              <a:gd name="T80" fmla="*/ 196 w 373"/>
              <a:gd name="T81" fmla="*/ 555 h 817"/>
              <a:gd name="T82" fmla="*/ 207 w 373"/>
              <a:gd name="T83" fmla="*/ 634 h 817"/>
              <a:gd name="T84" fmla="*/ 219 w 373"/>
              <a:gd name="T85" fmla="*/ 725 h 817"/>
              <a:gd name="T86" fmla="*/ 214 w 373"/>
              <a:gd name="T87" fmla="*/ 780 h 817"/>
              <a:gd name="T88" fmla="*/ 226 w 373"/>
              <a:gd name="T89" fmla="*/ 815 h 817"/>
              <a:gd name="T90" fmla="*/ 251 w 373"/>
              <a:gd name="T91" fmla="*/ 811 h 817"/>
              <a:gd name="T92" fmla="*/ 248 w 373"/>
              <a:gd name="T93" fmla="*/ 783 h 817"/>
              <a:gd name="T94" fmla="*/ 252 w 373"/>
              <a:gd name="T95" fmla="*/ 687 h 817"/>
              <a:gd name="T96" fmla="*/ 252 w 373"/>
              <a:gd name="T97" fmla="*/ 560 h 817"/>
              <a:gd name="T98" fmla="*/ 259 w 373"/>
              <a:gd name="T99" fmla="*/ 388 h 817"/>
              <a:gd name="T100" fmla="*/ 252 w 373"/>
              <a:gd name="T101" fmla="*/ 268 h 817"/>
              <a:gd name="T102" fmla="*/ 263 w 373"/>
              <a:gd name="T103" fmla="*/ 292 h 817"/>
              <a:gd name="T104" fmla="*/ 274 w 373"/>
              <a:gd name="T105" fmla="*/ 340 h 817"/>
              <a:gd name="T106" fmla="*/ 308 w 373"/>
              <a:gd name="T107" fmla="*/ 427 h 817"/>
              <a:gd name="T108" fmla="*/ 306 w 373"/>
              <a:gd name="T109" fmla="*/ 469 h 817"/>
              <a:gd name="T110" fmla="*/ 320 w 373"/>
              <a:gd name="T111" fmla="*/ 451 h 817"/>
              <a:gd name="T112" fmla="*/ 328 w 373"/>
              <a:gd name="T113" fmla="*/ 481 h 817"/>
              <a:gd name="T114" fmla="*/ 335 w 373"/>
              <a:gd name="T115" fmla="*/ 483 h 817"/>
              <a:gd name="T116" fmla="*/ 340 w 373"/>
              <a:gd name="T117" fmla="*/ 449 h 817"/>
              <a:gd name="T118" fmla="*/ 354 w 373"/>
              <a:gd name="T119" fmla="*/ 475 h 817"/>
              <a:gd name="T120" fmla="*/ 347 w 373"/>
              <a:gd name="T121" fmla="*/ 422 h 817"/>
              <a:gd name="T122" fmla="*/ 366 w 373"/>
              <a:gd name="T123" fmla="*/ 433 h 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73" h="817">
                <a:moveTo>
                  <a:pt x="371" y="429"/>
                </a:moveTo>
                <a:cubicBezTo>
                  <a:pt x="369" y="428"/>
                  <a:pt x="356" y="413"/>
                  <a:pt x="354" y="411"/>
                </a:cubicBezTo>
                <a:cubicBezTo>
                  <a:pt x="351" y="409"/>
                  <a:pt x="350" y="405"/>
                  <a:pt x="343" y="403"/>
                </a:cubicBezTo>
                <a:cubicBezTo>
                  <a:pt x="337" y="402"/>
                  <a:pt x="334" y="403"/>
                  <a:pt x="334" y="403"/>
                </a:cubicBezTo>
                <a:cubicBezTo>
                  <a:pt x="330" y="398"/>
                  <a:pt x="321" y="371"/>
                  <a:pt x="315" y="349"/>
                </a:cubicBezTo>
                <a:cubicBezTo>
                  <a:pt x="308" y="327"/>
                  <a:pt x="308" y="306"/>
                  <a:pt x="303" y="296"/>
                </a:cubicBezTo>
                <a:cubicBezTo>
                  <a:pt x="298" y="285"/>
                  <a:pt x="295" y="274"/>
                  <a:pt x="292" y="259"/>
                </a:cubicBezTo>
                <a:cubicBezTo>
                  <a:pt x="288" y="244"/>
                  <a:pt x="288" y="206"/>
                  <a:pt x="288" y="181"/>
                </a:cubicBezTo>
                <a:cubicBezTo>
                  <a:pt x="288" y="157"/>
                  <a:pt x="271" y="153"/>
                  <a:pt x="255" y="145"/>
                </a:cubicBezTo>
                <a:cubicBezTo>
                  <a:pt x="240" y="138"/>
                  <a:pt x="219" y="125"/>
                  <a:pt x="215" y="118"/>
                </a:cubicBezTo>
                <a:cubicBezTo>
                  <a:pt x="213" y="113"/>
                  <a:pt x="214" y="102"/>
                  <a:pt x="215" y="94"/>
                </a:cubicBezTo>
                <a:cubicBezTo>
                  <a:pt x="217" y="90"/>
                  <a:pt x="219" y="84"/>
                  <a:pt x="221" y="77"/>
                </a:cubicBezTo>
                <a:cubicBezTo>
                  <a:pt x="221" y="75"/>
                  <a:pt x="221" y="75"/>
                  <a:pt x="221" y="75"/>
                </a:cubicBezTo>
                <a:cubicBezTo>
                  <a:pt x="222" y="76"/>
                  <a:pt x="225" y="75"/>
                  <a:pt x="227" y="73"/>
                </a:cubicBezTo>
                <a:cubicBezTo>
                  <a:pt x="229" y="71"/>
                  <a:pt x="230" y="65"/>
                  <a:pt x="232" y="62"/>
                </a:cubicBezTo>
                <a:cubicBezTo>
                  <a:pt x="235" y="52"/>
                  <a:pt x="235" y="43"/>
                  <a:pt x="222" y="50"/>
                </a:cubicBezTo>
                <a:cubicBezTo>
                  <a:pt x="223" y="36"/>
                  <a:pt x="223" y="36"/>
                  <a:pt x="223" y="36"/>
                </a:cubicBezTo>
                <a:cubicBezTo>
                  <a:pt x="223" y="16"/>
                  <a:pt x="207" y="0"/>
                  <a:pt x="186" y="0"/>
                </a:cubicBezTo>
                <a:cubicBezTo>
                  <a:pt x="166" y="0"/>
                  <a:pt x="150" y="16"/>
                  <a:pt x="150" y="36"/>
                </a:cubicBezTo>
                <a:cubicBezTo>
                  <a:pt x="151" y="49"/>
                  <a:pt x="151" y="49"/>
                  <a:pt x="151" y="49"/>
                </a:cubicBezTo>
                <a:cubicBezTo>
                  <a:pt x="140" y="44"/>
                  <a:pt x="140" y="53"/>
                  <a:pt x="143" y="62"/>
                </a:cubicBezTo>
                <a:cubicBezTo>
                  <a:pt x="144" y="65"/>
                  <a:pt x="146" y="71"/>
                  <a:pt x="148" y="73"/>
                </a:cubicBezTo>
                <a:cubicBezTo>
                  <a:pt x="149" y="75"/>
                  <a:pt x="151" y="76"/>
                  <a:pt x="153" y="75"/>
                </a:cubicBezTo>
                <a:cubicBezTo>
                  <a:pt x="153" y="83"/>
                  <a:pt x="155" y="90"/>
                  <a:pt x="158" y="96"/>
                </a:cubicBezTo>
                <a:cubicBezTo>
                  <a:pt x="160" y="104"/>
                  <a:pt x="160" y="114"/>
                  <a:pt x="158" y="118"/>
                </a:cubicBezTo>
                <a:cubicBezTo>
                  <a:pt x="154" y="125"/>
                  <a:pt x="133" y="138"/>
                  <a:pt x="118" y="145"/>
                </a:cubicBezTo>
                <a:cubicBezTo>
                  <a:pt x="102" y="153"/>
                  <a:pt x="85" y="157"/>
                  <a:pt x="85" y="181"/>
                </a:cubicBezTo>
                <a:cubicBezTo>
                  <a:pt x="85" y="206"/>
                  <a:pt x="85" y="244"/>
                  <a:pt x="82" y="259"/>
                </a:cubicBezTo>
                <a:cubicBezTo>
                  <a:pt x="78" y="274"/>
                  <a:pt x="75" y="285"/>
                  <a:pt x="70" y="296"/>
                </a:cubicBezTo>
                <a:cubicBezTo>
                  <a:pt x="65" y="306"/>
                  <a:pt x="65" y="327"/>
                  <a:pt x="58" y="349"/>
                </a:cubicBezTo>
                <a:cubicBezTo>
                  <a:pt x="52" y="371"/>
                  <a:pt x="43" y="398"/>
                  <a:pt x="39" y="403"/>
                </a:cubicBezTo>
                <a:cubicBezTo>
                  <a:pt x="39" y="403"/>
                  <a:pt x="37" y="404"/>
                  <a:pt x="30" y="405"/>
                </a:cubicBezTo>
                <a:cubicBezTo>
                  <a:pt x="23" y="406"/>
                  <a:pt x="22" y="410"/>
                  <a:pt x="19" y="413"/>
                </a:cubicBezTo>
                <a:cubicBezTo>
                  <a:pt x="17" y="415"/>
                  <a:pt x="4" y="428"/>
                  <a:pt x="2" y="429"/>
                </a:cubicBezTo>
                <a:cubicBezTo>
                  <a:pt x="0" y="430"/>
                  <a:pt x="3" y="434"/>
                  <a:pt x="7" y="433"/>
                </a:cubicBezTo>
                <a:cubicBezTo>
                  <a:pt x="11" y="432"/>
                  <a:pt x="17" y="428"/>
                  <a:pt x="19" y="426"/>
                </a:cubicBezTo>
                <a:cubicBezTo>
                  <a:pt x="22" y="424"/>
                  <a:pt x="25" y="421"/>
                  <a:pt x="26" y="422"/>
                </a:cubicBezTo>
                <a:cubicBezTo>
                  <a:pt x="27" y="423"/>
                  <a:pt x="25" y="439"/>
                  <a:pt x="25" y="442"/>
                </a:cubicBezTo>
                <a:cubicBezTo>
                  <a:pt x="24" y="446"/>
                  <a:pt x="18" y="472"/>
                  <a:pt x="19" y="475"/>
                </a:cubicBezTo>
                <a:cubicBezTo>
                  <a:pt x="20" y="479"/>
                  <a:pt x="24" y="478"/>
                  <a:pt x="25" y="474"/>
                </a:cubicBezTo>
                <a:cubicBezTo>
                  <a:pt x="27" y="469"/>
                  <a:pt x="33" y="449"/>
                  <a:pt x="33" y="449"/>
                </a:cubicBezTo>
                <a:cubicBezTo>
                  <a:pt x="33" y="449"/>
                  <a:pt x="29" y="482"/>
                  <a:pt x="31" y="484"/>
                </a:cubicBezTo>
                <a:cubicBezTo>
                  <a:pt x="34" y="487"/>
                  <a:pt x="37" y="487"/>
                  <a:pt x="38" y="483"/>
                </a:cubicBezTo>
                <a:cubicBezTo>
                  <a:pt x="39" y="478"/>
                  <a:pt x="42" y="451"/>
                  <a:pt x="42" y="451"/>
                </a:cubicBezTo>
                <a:cubicBezTo>
                  <a:pt x="42" y="451"/>
                  <a:pt x="43" y="479"/>
                  <a:pt x="45" y="481"/>
                </a:cubicBezTo>
                <a:cubicBezTo>
                  <a:pt x="46" y="483"/>
                  <a:pt x="52" y="485"/>
                  <a:pt x="52" y="479"/>
                </a:cubicBezTo>
                <a:cubicBezTo>
                  <a:pt x="52" y="473"/>
                  <a:pt x="53" y="451"/>
                  <a:pt x="53" y="451"/>
                </a:cubicBezTo>
                <a:cubicBezTo>
                  <a:pt x="53" y="451"/>
                  <a:pt x="59" y="467"/>
                  <a:pt x="62" y="470"/>
                </a:cubicBezTo>
                <a:cubicBezTo>
                  <a:pt x="64" y="473"/>
                  <a:pt x="68" y="475"/>
                  <a:pt x="67" y="469"/>
                </a:cubicBezTo>
                <a:cubicBezTo>
                  <a:pt x="66" y="464"/>
                  <a:pt x="63" y="445"/>
                  <a:pt x="63" y="442"/>
                </a:cubicBezTo>
                <a:cubicBezTo>
                  <a:pt x="63" y="438"/>
                  <a:pt x="64" y="428"/>
                  <a:pt x="65" y="427"/>
                </a:cubicBezTo>
                <a:cubicBezTo>
                  <a:pt x="66" y="425"/>
                  <a:pt x="66" y="412"/>
                  <a:pt x="66" y="409"/>
                </a:cubicBezTo>
                <a:cubicBezTo>
                  <a:pt x="65" y="406"/>
                  <a:pt x="96" y="347"/>
                  <a:pt x="99" y="340"/>
                </a:cubicBezTo>
                <a:cubicBezTo>
                  <a:pt x="102" y="333"/>
                  <a:pt x="108" y="317"/>
                  <a:pt x="109" y="313"/>
                </a:cubicBezTo>
                <a:cubicBezTo>
                  <a:pt x="110" y="308"/>
                  <a:pt x="109" y="294"/>
                  <a:pt x="110" y="292"/>
                </a:cubicBezTo>
                <a:cubicBezTo>
                  <a:pt x="110" y="290"/>
                  <a:pt x="117" y="258"/>
                  <a:pt x="119" y="255"/>
                </a:cubicBezTo>
                <a:cubicBezTo>
                  <a:pt x="121" y="251"/>
                  <a:pt x="121" y="266"/>
                  <a:pt x="121" y="268"/>
                </a:cubicBezTo>
                <a:cubicBezTo>
                  <a:pt x="121" y="270"/>
                  <a:pt x="120" y="338"/>
                  <a:pt x="120" y="345"/>
                </a:cubicBezTo>
                <a:cubicBezTo>
                  <a:pt x="120" y="351"/>
                  <a:pt x="114" y="379"/>
                  <a:pt x="114" y="388"/>
                </a:cubicBezTo>
                <a:cubicBezTo>
                  <a:pt x="114" y="398"/>
                  <a:pt x="108" y="478"/>
                  <a:pt x="113" y="501"/>
                </a:cubicBezTo>
                <a:cubicBezTo>
                  <a:pt x="118" y="523"/>
                  <a:pt x="121" y="555"/>
                  <a:pt x="121" y="560"/>
                </a:cubicBezTo>
                <a:cubicBezTo>
                  <a:pt x="121" y="566"/>
                  <a:pt x="124" y="595"/>
                  <a:pt x="122" y="602"/>
                </a:cubicBezTo>
                <a:cubicBezTo>
                  <a:pt x="120" y="609"/>
                  <a:pt x="115" y="658"/>
                  <a:pt x="121" y="687"/>
                </a:cubicBezTo>
                <a:cubicBezTo>
                  <a:pt x="127" y="716"/>
                  <a:pt x="131" y="735"/>
                  <a:pt x="131" y="748"/>
                </a:cubicBezTo>
                <a:cubicBezTo>
                  <a:pt x="131" y="760"/>
                  <a:pt x="127" y="775"/>
                  <a:pt x="125" y="783"/>
                </a:cubicBezTo>
                <a:cubicBezTo>
                  <a:pt x="122" y="791"/>
                  <a:pt x="110" y="800"/>
                  <a:pt x="113" y="805"/>
                </a:cubicBezTo>
                <a:cubicBezTo>
                  <a:pt x="116" y="810"/>
                  <a:pt x="122" y="811"/>
                  <a:pt x="122" y="811"/>
                </a:cubicBezTo>
                <a:cubicBezTo>
                  <a:pt x="122" y="811"/>
                  <a:pt x="128" y="810"/>
                  <a:pt x="132" y="812"/>
                </a:cubicBezTo>
                <a:cubicBezTo>
                  <a:pt x="136" y="814"/>
                  <a:pt x="141" y="817"/>
                  <a:pt x="147" y="815"/>
                </a:cubicBezTo>
                <a:cubicBezTo>
                  <a:pt x="153" y="813"/>
                  <a:pt x="157" y="810"/>
                  <a:pt x="158" y="805"/>
                </a:cubicBezTo>
                <a:cubicBezTo>
                  <a:pt x="159" y="800"/>
                  <a:pt x="158" y="789"/>
                  <a:pt x="159" y="780"/>
                </a:cubicBezTo>
                <a:cubicBezTo>
                  <a:pt x="160" y="771"/>
                  <a:pt x="162" y="759"/>
                  <a:pt x="162" y="755"/>
                </a:cubicBezTo>
                <a:cubicBezTo>
                  <a:pt x="162" y="750"/>
                  <a:pt x="153" y="732"/>
                  <a:pt x="154" y="725"/>
                </a:cubicBezTo>
                <a:cubicBezTo>
                  <a:pt x="155" y="718"/>
                  <a:pt x="161" y="677"/>
                  <a:pt x="166" y="666"/>
                </a:cubicBezTo>
                <a:cubicBezTo>
                  <a:pt x="170" y="654"/>
                  <a:pt x="167" y="641"/>
                  <a:pt x="166" y="634"/>
                </a:cubicBezTo>
                <a:cubicBezTo>
                  <a:pt x="165" y="626"/>
                  <a:pt x="166" y="616"/>
                  <a:pt x="170" y="607"/>
                </a:cubicBezTo>
                <a:cubicBezTo>
                  <a:pt x="175" y="598"/>
                  <a:pt x="177" y="566"/>
                  <a:pt x="177" y="555"/>
                </a:cubicBezTo>
                <a:cubicBezTo>
                  <a:pt x="177" y="545"/>
                  <a:pt x="177" y="504"/>
                  <a:pt x="178" y="495"/>
                </a:cubicBezTo>
                <a:cubicBezTo>
                  <a:pt x="179" y="486"/>
                  <a:pt x="184" y="452"/>
                  <a:pt x="184" y="452"/>
                </a:cubicBezTo>
                <a:cubicBezTo>
                  <a:pt x="189" y="452"/>
                  <a:pt x="189" y="452"/>
                  <a:pt x="189" y="452"/>
                </a:cubicBezTo>
                <a:cubicBezTo>
                  <a:pt x="189" y="452"/>
                  <a:pt x="194" y="486"/>
                  <a:pt x="195" y="495"/>
                </a:cubicBezTo>
                <a:cubicBezTo>
                  <a:pt x="196" y="504"/>
                  <a:pt x="196" y="545"/>
                  <a:pt x="196" y="555"/>
                </a:cubicBezTo>
                <a:cubicBezTo>
                  <a:pt x="196" y="566"/>
                  <a:pt x="198" y="598"/>
                  <a:pt x="203" y="607"/>
                </a:cubicBezTo>
                <a:cubicBezTo>
                  <a:pt x="207" y="616"/>
                  <a:pt x="208" y="626"/>
                  <a:pt x="207" y="634"/>
                </a:cubicBezTo>
                <a:cubicBezTo>
                  <a:pt x="206" y="641"/>
                  <a:pt x="203" y="654"/>
                  <a:pt x="207" y="666"/>
                </a:cubicBezTo>
                <a:cubicBezTo>
                  <a:pt x="212" y="677"/>
                  <a:pt x="218" y="718"/>
                  <a:pt x="219" y="725"/>
                </a:cubicBezTo>
                <a:cubicBezTo>
                  <a:pt x="220" y="732"/>
                  <a:pt x="211" y="750"/>
                  <a:pt x="211" y="755"/>
                </a:cubicBezTo>
                <a:cubicBezTo>
                  <a:pt x="211" y="759"/>
                  <a:pt x="213" y="771"/>
                  <a:pt x="214" y="780"/>
                </a:cubicBezTo>
                <a:cubicBezTo>
                  <a:pt x="215" y="789"/>
                  <a:pt x="214" y="800"/>
                  <a:pt x="215" y="805"/>
                </a:cubicBezTo>
                <a:cubicBezTo>
                  <a:pt x="216" y="810"/>
                  <a:pt x="220" y="813"/>
                  <a:pt x="226" y="815"/>
                </a:cubicBezTo>
                <a:cubicBezTo>
                  <a:pt x="232" y="817"/>
                  <a:pt x="237" y="814"/>
                  <a:pt x="241" y="812"/>
                </a:cubicBezTo>
                <a:cubicBezTo>
                  <a:pt x="245" y="810"/>
                  <a:pt x="251" y="811"/>
                  <a:pt x="251" y="811"/>
                </a:cubicBezTo>
                <a:cubicBezTo>
                  <a:pt x="251" y="811"/>
                  <a:pt x="257" y="810"/>
                  <a:pt x="260" y="805"/>
                </a:cubicBezTo>
                <a:cubicBezTo>
                  <a:pt x="263" y="800"/>
                  <a:pt x="251" y="791"/>
                  <a:pt x="248" y="783"/>
                </a:cubicBezTo>
                <a:cubicBezTo>
                  <a:pt x="246" y="775"/>
                  <a:pt x="242" y="760"/>
                  <a:pt x="242" y="748"/>
                </a:cubicBezTo>
                <a:cubicBezTo>
                  <a:pt x="242" y="735"/>
                  <a:pt x="246" y="716"/>
                  <a:pt x="252" y="687"/>
                </a:cubicBezTo>
                <a:cubicBezTo>
                  <a:pt x="258" y="658"/>
                  <a:pt x="253" y="609"/>
                  <a:pt x="251" y="602"/>
                </a:cubicBezTo>
                <a:cubicBezTo>
                  <a:pt x="249" y="595"/>
                  <a:pt x="252" y="566"/>
                  <a:pt x="252" y="560"/>
                </a:cubicBezTo>
                <a:cubicBezTo>
                  <a:pt x="252" y="555"/>
                  <a:pt x="255" y="523"/>
                  <a:pt x="260" y="501"/>
                </a:cubicBezTo>
                <a:cubicBezTo>
                  <a:pt x="265" y="478"/>
                  <a:pt x="259" y="398"/>
                  <a:pt x="259" y="388"/>
                </a:cubicBezTo>
                <a:cubicBezTo>
                  <a:pt x="259" y="379"/>
                  <a:pt x="253" y="351"/>
                  <a:pt x="253" y="345"/>
                </a:cubicBezTo>
                <a:cubicBezTo>
                  <a:pt x="253" y="338"/>
                  <a:pt x="252" y="270"/>
                  <a:pt x="252" y="268"/>
                </a:cubicBezTo>
                <a:cubicBezTo>
                  <a:pt x="252" y="266"/>
                  <a:pt x="252" y="251"/>
                  <a:pt x="254" y="255"/>
                </a:cubicBezTo>
                <a:cubicBezTo>
                  <a:pt x="256" y="258"/>
                  <a:pt x="263" y="290"/>
                  <a:pt x="263" y="292"/>
                </a:cubicBezTo>
                <a:cubicBezTo>
                  <a:pt x="264" y="294"/>
                  <a:pt x="263" y="308"/>
                  <a:pt x="264" y="313"/>
                </a:cubicBezTo>
                <a:cubicBezTo>
                  <a:pt x="265" y="317"/>
                  <a:pt x="271" y="333"/>
                  <a:pt x="274" y="340"/>
                </a:cubicBezTo>
                <a:cubicBezTo>
                  <a:pt x="277" y="347"/>
                  <a:pt x="308" y="406"/>
                  <a:pt x="307" y="409"/>
                </a:cubicBezTo>
                <a:cubicBezTo>
                  <a:pt x="307" y="412"/>
                  <a:pt x="307" y="425"/>
                  <a:pt x="308" y="427"/>
                </a:cubicBezTo>
                <a:cubicBezTo>
                  <a:pt x="309" y="428"/>
                  <a:pt x="310" y="438"/>
                  <a:pt x="310" y="442"/>
                </a:cubicBezTo>
                <a:cubicBezTo>
                  <a:pt x="310" y="445"/>
                  <a:pt x="307" y="464"/>
                  <a:pt x="306" y="469"/>
                </a:cubicBezTo>
                <a:cubicBezTo>
                  <a:pt x="305" y="475"/>
                  <a:pt x="309" y="473"/>
                  <a:pt x="311" y="470"/>
                </a:cubicBezTo>
                <a:cubicBezTo>
                  <a:pt x="314" y="467"/>
                  <a:pt x="320" y="451"/>
                  <a:pt x="320" y="451"/>
                </a:cubicBezTo>
                <a:cubicBezTo>
                  <a:pt x="320" y="451"/>
                  <a:pt x="321" y="473"/>
                  <a:pt x="321" y="479"/>
                </a:cubicBezTo>
                <a:cubicBezTo>
                  <a:pt x="321" y="485"/>
                  <a:pt x="327" y="483"/>
                  <a:pt x="328" y="481"/>
                </a:cubicBezTo>
                <a:cubicBezTo>
                  <a:pt x="330" y="479"/>
                  <a:pt x="331" y="451"/>
                  <a:pt x="331" y="451"/>
                </a:cubicBezTo>
                <a:cubicBezTo>
                  <a:pt x="331" y="451"/>
                  <a:pt x="334" y="478"/>
                  <a:pt x="335" y="483"/>
                </a:cubicBezTo>
                <a:cubicBezTo>
                  <a:pt x="336" y="487"/>
                  <a:pt x="339" y="487"/>
                  <a:pt x="342" y="484"/>
                </a:cubicBezTo>
                <a:cubicBezTo>
                  <a:pt x="344" y="482"/>
                  <a:pt x="340" y="449"/>
                  <a:pt x="340" y="449"/>
                </a:cubicBezTo>
                <a:cubicBezTo>
                  <a:pt x="340" y="449"/>
                  <a:pt x="346" y="469"/>
                  <a:pt x="348" y="474"/>
                </a:cubicBezTo>
                <a:cubicBezTo>
                  <a:pt x="349" y="478"/>
                  <a:pt x="353" y="479"/>
                  <a:pt x="354" y="475"/>
                </a:cubicBezTo>
                <a:cubicBezTo>
                  <a:pt x="355" y="472"/>
                  <a:pt x="349" y="446"/>
                  <a:pt x="348" y="442"/>
                </a:cubicBezTo>
                <a:cubicBezTo>
                  <a:pt x="348" y="439"/>
                  <a:pt x="346" y="423"/>
                  <a:pt x="347" y="422"/>
                </a:cubicBezTo>
                <a:cubicBezTo>
                  <a:pt x="348" y="421"/>
                  <a:pt x="352" y="423"/>
                  <a:pt x="354" y="425"/>
                </a:cubicBezTo>
                <a:cubicBezTo>
                  <a:pt x="357" y="427"/>
                  <a:pt x="362" y="432"/>
                  <a:pt x="366" y="433"/>
                </a:cubicBezTo>
                <a:cubicBezTo>
                  <a:pt x="370" y="434"/>
                  <a:pt x="373" y="430"/>
                  <a:pt x="371" y="42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6767960" y="5829996"/>
            <a:ext cx="396868" cy="340619"/>
            <a:chOff x="7724275" y="3821229"/>
            <a:chExt cx="916809" cy="786866"/>
          </a:xfrm>
          <a:solidFill>
            <a:srgbClr val="BFBFBF"/>
          </a:solidFill>
        </p:grpSpPr>
        <p:sp>
          <p:nvSpPr>
            <p:cNvPr id="9" name="等腰三角形 8"/>
            <p:cNvSpPr/>
            <p:nvPr/>
          </p:nvSpPr>
          <p:spPr>
            <a:xfrm rot="16200000">
              <a:off x="7854217" y="3691287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等腰三角形 9"/>
            <p:cNvSpPr/>
            <p:nvPr/>
          </p:nvSpPr>
          <p:spPr>
            <a:xfrm rot="9461229">
              <a:off x="8203134" y="3910261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338782" y="6425818"/>
            <a:ext cx="185412" cy="386451"/>
            <a:chOff x="7724275" y="3821229"/>
            <a:chExt cx="916809" cy="786866"/>
          </a:xfrm>
          <a:solidFill>
            <a:srgbClr val="BFBFBF"/>
          </a:solidFill>
        </p:grpSpPr>
        <p:sp>
          <p:nvSpPr>
            <p:cNvPr id="13" name="等腰三角形 12"/>
            <p:cNvSpPr/>
            <p:nvPr/>
          </p:nvSpPr>
          <p:spPr>
            <a:xfrm rot="16200000">
              <a:off x="7854217" y="3691287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等腰三角形 13"/>
            <p:cNvSpPr/>
            <p:nvPr/>
          </p:nvSpPr>
          <p:spPr>
            <a:xfrm rot="9461229">
              <a:off x="8203134" y="3910261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251920" y="5731560"/>
            <a:ext cx="185412" cy="386451"/>
            <a:chOff x="7724275" y="3821229"/>
            <a:chExt cx="916809" cy="786866"/>
          </a:xfrm>
          <a:solidFill>
            <a:srgbClr val="BFBFBF"/>
          </a:solidFill>
        </p:grpSpPr>
        <p:sp>
          <p:nvSpPr>
            <p:cNvPr id="16" name="等腰三角形 15"/>
            <p:cNvSpPr/>
            <p:nvPr/>
          </p:nvSpPr>
          <p:spPr>
            <a:xfrm rot="16200000">
              <a:off x="7854217" y="3691287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等腰三角形 16"/>
            <p:cNvSpPr/>
            <p:nvPr/>
          </p:nvSpPr>
          <p:spPr>
            <a:xfrm rot="9461229">
              <a:off x="8203134" y="3910261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 rot="20741949">
            <a:off x="4547767" y="6499530"/>
            <a:ext cx="185412" cy="386451"/>
            <a:chOff x="7724275" y="3821229"/>
            <a:chExt cx="916809" cy="786866"/>
          </a:xfrm>
          <a:solidFill>
            <a:srgbClr val="BFBFBF"/>
          </a:solidFill>
        </p:grpSpPr>
        <p:sp>
          <p:nvSpPr>
            <p:cNvPr id="19" name="等腰三角形 18"/>
            <p:cNvSpPr/>
            <p:nvPr/>
          </p:nvSpPr>
          <p:spPr>
            <a:xfrm rot="16200000">
              <a:off x="7854217" y="3691287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rot="9461229">
              <a:off x="8203134" y="3910261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 rot="20741949">
            <a:off x="5296776" y="4450077"/>
            <a:ext cx="185412" cy="386451"/>
            <a:chOff x="7724275" y="3821229"/>
            <a:chExt cx="916809" cy="786866"/>
          </a:xfrm>
          <a:solidFill>
            <a:srgbClr val="BFBFBF"/>
          </a:solidFill>
        </p:grpSpPr>
        <p:sp>
          <p:nvSpPr>
            <p:cNvPr id="22" name="等腰三角形 21"/>
            <p:cNvSpPr/>
            <p:nvPr/>
          </p:nvSpPr>
          <p:spPr>
            <a:xfrm rot="16200000">
              <a:off x="7854217" y="3691287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等腰三角形 22"/>
            <p:cNvSpPr/>
            <p:nvPr/>
          </p:nvSpPr>
          <p:spPr>
            <a:xfrm rot="9461229">
              <a:off x="8203134" y="3910261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 rot="16980781">
            <a:off x="5390872" y="4838097"/>
            <a:ext cx="153514" cy="262186"/>
            <a:chOff x="7724275" y="3821229"/>
            <a:chExt cx="916809" cy="786866"/>
          </a:xfrm>
          <a:solidFill>
            <a:srgbClr val="BFBFBF"/>
          </a:solidFill>
        </p:grpSpPr>
        <p:sp>
          <p:nvSpPr>
            <p:cNvPr id="25" name="等腰三角形 24"/>
            <p:cNvSpPr/>
            <p:nvPr/>
          </p:nvSpPr>
          <p:spPr>
            <a:xfrm rot="16200000">
              <a:off x="7854217" y="3691287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等腰三角形 25"/>
            <p:cNvSpPr/>
            <p:nvPr/>
          </p:nvSpPr>
          <p:spPr>
            <a:xfrm rot="9461229">
              <a:off x="8203134" y="3910261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 rot="16980781">
            <a:off x="6649817" y="4851841"/>
            <a:ext cx="153514" cy="262186"/>
            <a:chOff x="7724275" y="3821229"/>
            <a:chExt cx="916809" cy="786866"/>
          </a:xfrm>
          <a:solidFill>
            <a:srgbClr val="BFBFBF"/>
          </a:solidFill>
        </p:grpSpPr>
        <p:sp>
          <p:nvSpPr>
            <p:cNvPr id="28" name="等腰三角形 27"/>
            <p:cNvSpPr/>
            <p:nvPr/>
          </p:nvSpPr>
          <p:spPr>
            <a:xfrm rot="16200000">
              <a:off x="7854217" y="3691287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9461229">
              <a:off x="8203134" y="3910261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 rot="16980781">
            <a:off x="6585174" y="5653474"/>
            <a:ext cx="153514" cy="262186"/>
            <a:chOff x="7724275" y="3821229"/>
            <a:chExt cx="916809" cy="786866"/>
          </a:xfrm>
          <a:solidFill>
            <a:srgbClr val="BFBFBF"/>
          </a:solidFill>
        </p:grpSpPr>
        <p:sp>
          <p:nvSpPr>
            <p:cNvPr id="32" name="等腰三角形 31"/>
            <p:cNvSpPr/>
            <p:nvPr/>
          </p:nvSpPr>
          <p:spPr>
            <a:xfrm rot="16200000">
              <a:off x="7854217" y="3691287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3" name="等腰三角形 32"/>
            <p:cNvSpPr/>
            <p:nvPr/>
          </p:nvSpPr>
          <p:spPr>
            <a:xfrm rot="9461229">
              <a:off x="8203134" y="3910261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 rot="16980781">
            <a:off x="5567329" y="5568420"/>
            <a:ext cx="153514" cy="262186"/>
            <a:chOff x="7724275" y="3821229"/>
            <a:chExt cx="916809" cy="786866"/>
          </a:xfrm>
          <a:solidFill>
            <a:srgbClr val="BFBFBF"/>
          </a:solidFill>
        </p:grpSpPr>
        <p:sp>
          <p:nvSpPr>
            <p:cNvPr id="35" name="等腰三角形 34"/>
            <p:cNvSpPr/>
            <p:nvPr/>
          </p:nvSpPr>
          <p:spPr>
            <a:xfrm rot="16200000">
              <a:off x="7854217" y="3691287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6" name="等腰三角形 35"/>
            <p:cNvSpPr/>
            <p:nvPr/>
          </p:nvSpPr>
          <p:spPr>
            <a:xfrm rot="9461229">
              <a:off x="8203134" y="3910261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 rot="19443371">
            <a:off x="5641888" y="5224852"/>
            <a:ext cx="153514" cy="262186"/>
            <a:chOff x="7724275" y="3821229"/>
            <a:chExt cx="916809" cy="786866"/>
          </a:xfrm>
          <a:solidFill>
            <a:srgbClr val="BFBFBF"/>
          </a:solidFill>
        </p:grpSpPr>
        <p:sp>
          <p:nvSpPr>
            <p:cNvPr id="43" name="等腰三角形 42"/>
            <p:cNvSpPr/>
            <p:nvPr/>
          </p:nvSpPr>
          <p:spPr>
            <a:xfrm rot="16200000">
              <a:off x="7854217" y="3691287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4" name="等腰三角形 43"/>
            <p:cNvSpPr/>
            <p:nvPr/>
          </p:nvSpPr>
          <p:spPr>
            <a:xfrm rot="9461229">
              <a:off x="8203134" y="3910261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 rot="4747184">
            <a:off x="6344770" y="5195309"/>
            <a:ext cx="153514" cy="262186"/>
            <a:chOff x="7724275" y="3821229"/>
            <a:chExt cx="916809" cy="786866"/>
          </a:xfrm>
          <a:solidFill>
            <a:srgbClr val="BFBFBF"/>
          </a:solidFill>
        </p:grpSpPr>
        <p:sp>
          <p:nvSpPr>
            <p:cNvPr id="46" name="等腰三角形 45"/>
            <p:cNvSpPr/>
            <p:nvPr/>
          </p:nvSpPr>
          <p:spPr>
            <a:xfrm rot="16200000">
              <a:off x="7854217" y="3691287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7" name="等腰三角形 46"/>
            <p:cNvSpPr/>
            <p:nvPr/>
          </p:nvSpPr>
          <p:spPr>
            <a:xfrm rot="9461229">
              <a:off x="8203134" y="3910261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7" name="椭圆 36"/>
          <p:cNvSpPr/>
          <p:nvPr/>
        </p:nvSpPr>
        <p:spPr>
          <a:xfrm>
            <a:off x="885524" y="4066730"/>
            <a:ext cx="3504439" cy="350443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7516699" y="4293175"/>
            <a:ext cx="2286402" cy="228640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/>
          <p:cNvGrpSpPr/>
          <p:nvPr/>
        </p:nvGrpSpPr>
        <p:grpSpPr>
          <a:xfrm>
            <a:off x="5667565" y="4066989"/>
            <a:ext cx="849356" cy="560004"/>
            <a:chOff x="6364225" y="2920400"/>
            <a:chExt cx="2733280" cy="1802126"/>
          </a:xfrm>
          <a:solidFill>
            <a:schemeClr val="accent1"/>
          </a:solidFill>
        </p:grpSpPr>
        <p:sp>
          <p:nvSpPr>
            <p:cNvPr id="51" name="Freeform 17"/>
            <p:cNvSpPr>
              <a:spLocks/>
            </p:cNvSpPr>
            <p:nvPr/>
          </p:nvSpPr>
          <p:spPr bwMode="auto">
            <a:xfrm>
              <a:off x="7708508" y="2920400"/>
              <a:ext cx="1388997" cy="1802126"/>
            </a:xfrm>
            <a:custGeom>
              <a:avLst/>
              <a:gdLst>
                <a:gd name="T0" fmla="*/ 1 w 12"/>
                <a:gd name="T1" fmla="*/ 7 h 14"/>
                <a:gd name="T2" fmla="*/ 0 w 12"/>
                <a:gd name="T3" fmla="*/ 4 h 14"/>
                <a:gd name="T4" fmla="*/ 1 w 12"/>
                <a:gd name="T5" fmla="*/ 2 h 14"/>
                <a:gd name="T6" fmla="*/ 4 w 12"/>
                <a:gd name="T7" fmla="*/ 1 h 14"/>
                <a:gd name="T8" fmla="*/ 5 w 12"/>
                <a:gd name="T9" fmla="*/ 1 h 14"/>
                <a:gd name="T10" fmla="*/ 7 w 12"/>
                <a:gd name="T11" fmla="*/ 3 h 14"/>
                <a:gd name="T12" fmla="*/ 8 w 12"/>
                <a:gd name="T13" fmla="*/ 4 h 14"/>
                <a:gd name="T14" fmla="*/ 10 w 12"/>
                <a:gd name="T15" fmla="*/ 6 h 14"/>
                <a:gd name="T16" fmla="*/ 10 w 12"/>
                <a:gd name="T17" fmla="*/ 7 h 14"/>
                <a:gd name="T18" fmla="*/ 12 w 12"/>
                <a:gd name="T19" fmla="*/ 10 h 14"/>
                <a:gd name="T20" fmla="*/ 9 w 12"/>
                <a:gd name="T21" fmla="*/ 12 h 14"/>
                <a:gd name="T22" fmla="*/ 8 w 12"/>
                <a:gd name="T23" fmla="*/ 11 h 14"/>
                <a:gd name="T24" fmla="*/ 7 w 12"/>
                <a:gd name="T25" fmla="*/ 11 h 14"/>
                <a:gd name="T26" fmla="*/ 8 w 12"/>
                <a:gd name="T27" fmla="*/ 10 h 14"/>
                <a:gd name="T28" fmla="*/ 8 w 12"/>
                <a:gd name="T29" fmla="*/ 10 h 14"/>
                <a:gd name="T30" fmla="*/ 9 w 12"/>
                <a:gd name="T31" fmla="*/ 10 h 14"/>
                <a:gd name="T32" fmla="*/ 10 w 12"/>
                <a:gd name="T33" fmla="*/ 9 h 14"/>
                <a:gd name="T34" fmla="*/ 9 w 12"/>
                <a:gd name="T35" fmla="*/ 9 h 14"/>
                <a:gd name="T36" fmla="*/ 7 w 12"/>
                <a:gd name="T37" fmla="*/ 8 h 14"/>
                <a:gd name="T38" fmla="*/ 7 w 12"/>
                <a:gd name="T39" fmla="*/ 7 h 14"/>
                <a:gd name="T40" fmla="*/ 7 w 12"/>
                <a:gd name="T41" fmla="*/ 8 h 14"/>
                <a:gd name="T42" fmla="*/ 7 w 12"/>
                <a:gd name="T43" fmla="*/ 9 h 14"/>
                <a:gd name="T44" fmla="*/ 7 w 12"/>
                <a:gd name="T45" fmla="*/ 10 h 14"/>
                <a:gd name="T46" fmla="*/ 7 w 12"/>
                <a:gd name="T47" fmla="*/ 11 h 14"/>
                <a:gd name="T48" fmla="*/ 6 w 12"/>
                <a:gd name="T49" fmla="*/ 12 h 14"/>
                <a:gd name="T50" fmla="*/ 6 w 12"/>
                <a:gd name="T51" fmla="*/ 12 h 14"/>
                <a:gd name="T52" fmla="*/ 5 w 12"/>
                <a:gd name="T53" fmla="*/ 13 h 14"/>
                <a:gd name="T54" fmla="*/ 3 w 12"/>
                <a:gd name="T55" fmla="*/ 13 h 14"/>
                <a:gd name="T56" fmla="*/ 3 w 12"/>
                <a:gd name="T57" fmla="*/ 13 h 14"/>
                <a:gd name="T58" fmla="*/ 4 w 12"/>
                <a:gd name="T59" fmla="*/ 9 h 14"/>
                <a:gd name="T60" fmla="*/ 4 w 12"/>
                <a:gd name="T61" fmla="*/ 8 h 14"/>
                <a:gd name="T62" fmla="*/ 5 w 12"/>
                <a:gd name="T63" fmla="*/ 5 h 14"/>
                <a:gd name="T64" fmla="*/ 5 w 12"/>
                <a:gd name="T65" fmla="*/ 4 h 14"/>
                <a:gd name="T66" fmla="*/ 5 w 12"/>
                <a:gd name="T67" fmla="*/ 3 h 14"/>
                <a:gd name="T68" fmla="*/ 4 w 12"/>
                <a:gd name="T69" fmla="*/ 3 h 14"/>
                <a:gd name="T70" fmla="*/ 4 w 12"/>
                <a:gd name="T71" fmla="*/ 3 h 14"/>
                <a:gd name="T72" fmla="*/ 3 w 12"/>
                <a:gd name="T73" fmla="*/ 4 h 14"/>
                <a:gd name="T74" fmla="*/ 2 w 12"/>
                <a:gd name="T75" fmla="*/ 5 h 14"/>
                <a:gd name="T76" fmla="*/ 3 w 12"/>
                <a:gd name="T77" fmla="*/ 5 h 14"/>
                <a:gd name="T78" fmla="*/ 3 w 12"/>
                <a:gd name="T79" fmla="*/ 5 h 14"/>
                <a:gd name="T80" fmla="*/ 4 w 12"/>
                <a:gd name="T81" fmla="*/ 5 h 14"/>
                <a:gd name="T82" fmla="*/ 4 w 12"/>
                <a:gd name="T83" fmla="*/ 8 h 14"/>
                <a:gd name="T84" fmla="*/ 4 w 12"/>
                <a:gd name="T85" fmla="*/ 9 h 14"/>
                <a:gd name="T86" fmla="*/ 1 w 12"/>
                <a:gd name="T87" fmla="*/ 12 h 14"/>
                <a:gd name="T88" fmla="*/ 1 w 12"/>
                <a:gd name="T89" fmla="*/ 8 h 14"/>
                <a:gd name="T90" fmla="*/ 1 w 12"/>
                <a:gd name="T91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" h="14">
                  <a:moveTo>
                    <a:pt x="1" y="7"/>
                  </a:moveTo>
                  <a:cubicBezTo>
                    <a:pt x="0" y="6"/>
                    <a:pt x="0" y="5"/>
                    <a:pt x="0" y="4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1"/>
                    <a:pt x="2" y="0"/>
                    <a:pt x="4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6" y="1"/>
                    <a:pt x="7" y="2"/>
                    <a:pt x="7" y="3"/>
                  </a:cubicBezTo>
                  <a:cubicBezTo>
                    <a:pt x="7" y="4"/>
                    <a:pt x="7" y="4"/>
                    <a:pt x="8" y="4"/>
                  </a:cubicBezTo>
                  <a:cubicBezTo>
                    <a:pt x="9" y="4"/>
                    <a:pt x="10" y="5"/>
                    <a:pt x="10" y="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8"/>
                    <a:pt x="12" y="9"/>
                    <a:pt x="12" y="10"/>
                  </a:cubicBezTo>
                  <a:cubicBezTo>
                    <a:pt x="12" y="12"/>
                    <a:pt x="11" y="14"/>
                    <a:pt x="9" y="12"/>
                  </a:cubicBezTo>
                  <a:cubicBezTo>
                    <a:pt x="9" y="12"/>
                    <a:pt x="9" y="11"/>
                    <a:pt x="8" y="11"/>
                  </a:cubicBezTo>
                  <a:cubicBezTo>
                    <a:pt x="8" y="11"/>
                    <a:pt x="7" y="11"/>
                    <a:pt x="7" y="11"/>
                  </a:cubicBezTo>
                  <a:cubicBezTo>
                    <a:pt x="7" y="10"/>
                    <a:pt x="7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9"/>
                    <a:pt x="7" y="9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8"/>
                  </a:cubicBezTo>
                  <a:cubicBezTo>
                    <a:pt x="7" y="8"/>
                    <a:pt x="7" y="8"/>
                    <a:pt x="7" y="9"/>
                  </a:cubicBezTo>
                  <a:cubicBezTo>
                    <a:pt x="7" y="9"/>
                    <a:pt x="7" y="9"/>
                    <a:pt x="7" y="10"/>
                  </a:cubicBezTo>
                  <a:cubicBezTo>
                    <a:pt x="7" y="10"/>
                    <a:pt x="7" y="10"/>
                    <a:pt x="7" y="11"/>
                  </a:cubicBezTo>
                  <a:cubicBezTo>
                    <a:pt x="7" y="11"/>
                    <a:pt x="7" y="11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3"/>
                    <a:pt x="6" y="13"/>
                    <a:pt x="5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5" y="12"/>
                    <a:pt x="5" y="10"/>
                    <a:pt x="4" y="9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5" y="7"/>
                    <a:pt x="5" y="6"/>
                    <a:pt x="5" y="5"/>
                  </a:cubicBezTo>
                  <a:cubicBezTo>
                    <a:pt x="4" y="5"/>
                    <a:pt x="4" y="5"/>
                    <a:pt x="5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5" y="3"/>
                    <a:pt x="5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3" y="5"/>
                    <a:pt x="3" y="4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2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6"/>
                    <a:pt x="4" y="7"/>
                    <a:pt x="4" y="8"/>
                  </a:cubicBezTo>
                  <a:cubicBezTo>
                    <a:pt x="3" y="8"/>
                    <a:pt x="3" y="8"/>
                    <a:pt x="4" y="9"/>
                  </a:cubicBezTo>
                  <a:cubicBezTo>
                    <a:pt x="5" y="11"/>
                    <a:pt x="3" y="13"/>
                    <a:pt x="1" y="12"/>
                  </a:cubicBezTo>
                  <a:cubicBezTo>
                    <a:pt x="0" y="11"/>
                    <a:pt x="0" y="9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latin typeface="+mn-ea"/>
              </a:endParaRPr>
            </a:p>
          </p:txBody>
        </p:sp>
        <p:sp>
          <p:nvSpPr>
            <p:cNvPr id="52" name="Freeform 16"/>
            <p:cNvSpPr>
              <a:spLocks/>
            </p:cNvSpPr>
            <p:nvPr/>
          </p:nvSpPr>
          <p:spPr bwMode="auto">
            <a:xfrm>
              <a:off x="6364225" y="2951401"/>
              <a:ext cx="1506305" cy="1672916"/>
            </a:xfrm>
            <a:custGeom>
              <a:avLst/>
              <a:gdLst>
                <a:gd name="T0" fmla="*/ 8 w 13"/>
                <a:gd name="T1" fmla="*/ 10 h 13"/>
                <a:gd name="T2" fmla="*/ 7 w 13"/>
                <a:gd name="T3" fmla="*/ 9 h 13"/>
                <a:gd name="T4" fmla="*/ 6 w 13"/>
                <a:gd name="T5" fmla="*/ 8 h 13"/>
                <a:gd name="T6" fmla="*/ 6 w 13"/>
                <a:gd name="T7" fmla="*/ 5 h 13"/>
                <a:gd name="T8" fmla="*/ 7 w 13"/>
                <a:gd name="T9" fmla="*/ 6 h 13"/>
                <a:gd name="T10" fmla="*/ 8 w 13"/>
                <a:gd name="T11" fmla="*/ 7 h 13"/>
                <a:gd name="T12" fmla="*/ 9 w 13"/>
                <a:gd name="T13" fmla="*/ 6 h 13"/>
                <a:gd name="T14" fmla="*/ 8 w 13"/>
                <a:gd name="T15" fmla="*/ 6 h 13"/>
                <a:gd name="T16" fmla="*/ 8 w 13"/>
                <a:gd name="T17" fmla="*/ 4 h 13"/>
                <a:gd name="T18" fmla="*/ 9 w 13"/>
                <a:gd name="T19" fmla="*/ 3 h 13"/>
                <a:gd name="T20" fmla="*/ 8 w 13"/>
                <a:gd name="T21" fmla="*/ 3 h 13"/>
                <a:gd name="T22" fmla="*/ 7 w 13"/>
                <a:gd name="T23" fmla="*/ 4 h 13"/>
                <a:gd name="T24" fmla="*/ 6 w 13"/>
                <a:gd name="T25" fmla="*/ 5 h 13"/>
                <a:gd name="T26" fmla="*/ 6 w 13"/>
                <a:gd name="T27" fmla="*/ 8 h 13"/>
                <a:gd name="T28" fmla="*/ 6 w 13"/>
                <a:gd name="T29" fmla="*/ 9 h 13"/>
                <a:gd name="T30" fmla="*/ 7 w 13"/>
                <a:gd name="T31" fmla="*/ 10 h 13"/>
                <a:gd name="T32" fmla="*/ 7 w 13"/>
                <a:gd name="T33" fmla="*/ 10 h 13"/>
                <a:gd name="T34" fmla="*/ 7 w 13"/>
                <a:gd name="T35" fmla="*/ 11 h 13"/>
                <a:gd name="T36" fmla="*/ 6 w 13"/>
                <a:gd name="T37" fmla="*/ 11 h 13"/>
                <a:gd name="T38" fmla="*/ 4 w 13"/>
                <a:gd name="T39" fmla="*/ 10 h 13"/>
                <a:gd name="T40" fmla="*/ 4 w 13"/>
                <a:gd name="T41" fmla="*/ 12 h 13"/>
                <a:gd name="T42" fmla="*/ 2 w 13"/>
                <a:gd name="T43" fmla="*/ 13 h 13"/>
                <a:gd name="T44" fmla="*/ 0 w 13"/>
                <a:gd name="T45" fmla="*/ 10 h 13"/>
                <a:gd name="T46" fmla="*/ 2 w 13"/>
                <a:gd name="T47" fmla="*/ 7 h 13"/>
                <a:gd name="T48" fmla="*/ 2 w 13"/>
                <a:gd name="T49" fmla="*/ 6 h 13"/>
                <a:gd name="T50" fmla="*/ 4 w 13"/>
                <a:gd name="T51" fmla="*/ 4 h 13"/>
                <a:gd name="T52" fmla="*/ 5 w 13"/>
                <a:gd name="T53" fmla="*/ 3 h 13"/>
                <a:gd name="T54" fmla="*/ 7 w 13"/>
                <a:gd name="T55" fmla="*/ 1 h 13"/>
                <a:gd name="T56" fmla="*/ 8 w 13"/>
                <a:gd name="T57" fmla="*/ 1 h 13"/>
                <a:gd name="T58" fmla="*/ 11 w 13"/>
                <a:gd name="T59" fmla="*/ 4 h 13"/>
                <a:gd name="T60" fmla="*/ 11 w 13"/>
                <a:gd name="T61" fmla="*/ 6 h 13"/>
                <a:gd name="T62" fmla="*/ 10 w 13"/>
                <a:gd name="T63" fmla="*/ 9 h 13"/>
                <a:gd name="T64" fmla="*/ 8 w 13"/>
                <a:gd name="T6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" h="13">
                  <a:moveTo>
                    <a:pt x="8" y="10"/>
                  </a:moveTo>
                  <a:cubicBezTo>
                    <a:pt x="8" y="10"/>
                    <a:pt x="7" y="10"/>
                    <a:pt x="7" y="9"/>
                  </a:cubicBezTo>
                  <a:cubicBezTo>
                    <a:pt x="7" y="8"/>
                    <a:pt x="7" y="8"/>
                    <a:pt x="6" y="8"/>
                  </a:cubicBezTo>
                  <a:cubicBezTo>
                    <a:pt x="5" y="7"/>
                    <a:pt x="6" y="6"/>
                    <a:pt x="6" y="5"/>
                  </a:cubicBezTo>
                  <a:cubicBezTo>
                    <a:pt x="7" y="5"/>
                    <a:pt x="7" y="5"/>
                    <a:pt x="7" y="6"/>
                  </a:cubicBezTo>
                  <a:cubicBezTo>
                    <a:pt x="8" y="6"/>
                    <a:pt x="8" y="6"/>
                    <a:pt x="8" y="7"/>
                  </a:cubicBezTo>
                  <a:cubicBezTo>
                    <a:pt x="9" y="7"/>
                    <a:pt x="9" y="7"/>
                    <a:pt x="9" y="6"/>
                  </a:cubicBezTo>
                  <a:cubicBezTo>
                    <a:pt x="9" y="6"/>
                    <a:pt x="9" y="6"/>
                    <a:pt x="8" y="6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8" y="3"/>
                    <a:pt x="8" y="3"/>
                  </a:cubicBezTo>
                  <a:cubicBezTo>
                    <a:pt x="8" y="3"/>
                    <a:pt x="7" y="4"/>
                    <a:pt x="7" y="4"/>
                  </a:cubicBezTo>
                  <a:cubicBezTo>
                    <a:pt x="7" y="4"/>
                    <a:pt x="7" y="4"/>
                    <a:pt x="6" y="5"/>
                  </a:cubicBezTo>
                  <a:cubicBezTo>
                    <a:pt x="5" y="5"/>
                    <a:pt x="5" y="7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9"/>
                    <a:pt x="5" y="9"/>
                    <a:pt x="4" y="10"/>
                  </a:cubicBezTo>
                  <a:cubicBezTo>
                    <a:pt x="4" y="10"/>
                    <a:pt x="4" y="11"/>
                    <a:pt x="4" y="12"/>
                  </a:cubicBezTo>
                  <a:cubicBezTo>
                    <a:pt x="3" y="13"/>
                    <a:pt x="3" y="13"/>
                    <a:pt x="2" y="13"/>
                  </a:cubicBezTo>
                  <a:cubicBezTo>
                    <a:pt x="0" y="13"/>
                    <a:pt x="0" y="12"/>
                    <a:pt x="0" y="10"/>
                  </a:cubicBezTo>
                  <a:cubicBezTo>
                    <a:pt x="0" y="9"/>
                    <a:pt x="1" y="8"/>
                    <a:pt x="2" y="7"/>
                  </a:cubicBezTo>
                  <a:cubicBezTo>
                    <a:pt x="2" y="7"/>
                    <a:pt x="2" y="7"/>
                    <a:pt x="2" y="6"/>
                  </a:cubicBezTo>
                  <a:cubicBezTo>
                    <a:pt x="2" y="5"/>
                    <a:pt x="3" y="4"/>
                    <a:pt x="4" y="4"/>
                  </a:cubicBezTo>
                  <a:cubicBezTo>
                    <a:pt x="5" y="4"/>
                    <a:pt x="5" y="4"/>
                    <a:pt x="5" y="3"/>
                  </a:cubicBezTo>
                  <a:cubicBezTo>
                    <a:pt x="5" y="2"/>
                    <a:pt x="6" y="1"/>
                    <a:pt x="7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10" y="0"/>
                    <a:pt x="13" y="2"/>
                    <a:pt x="11" y="4"/>
                  </a:cubicBezTo>
                  <a:cubicBezTo>
                    <a:pt x="11" y="5"/>
                    <a:pt x="11" y="5"/>
                    <a:pt x="11" y="6"/>
                  </a:cubicBezTo>
                  <a:cubicBezTo>
                    <a:pt x="12" y="7"/>
                    <a:pt x="12" y="10"/>
                    <a:pt x="10" y="9"/>
                  </a:cubicBezTo>
                  <a:cubicBezTo>
                    <a:pt x="9" y="9"/>
                    <a:pt x="9" y="9"/>
                    <a:pt x="8" y="1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latin typeface="+mn-ea"/>
              </a:endParaRPr>
            </a:p>
          </p:txBody>
        </p:sp>
        <p:sp>
          <p:nvSpPr>
            <p:cNvPr id="53" name="Freeform 19"/>
            <p:cNvSpPr>
              <a:spLocks/>
            </p:cNvSpPr>
            <p:nvPr/>
          </p:nvSpPr>
          <p:spPr bwMode="auto">
            <a:xfrm>
              <a:off x="7059573" y="4238391"/>
              <a:ext cx="695349" cy="385926"/>
            </a:xfrm>
            <a:custGeom>
              <a:avLst/>
              <a:gdLst>
                <a:gd name="T0" fmla="*/ 2 w 6"/>
                <a:gd name="T1" fmla="*/ 3 h 3"/>
                <a:gd name="T2" fmla="*/ 1 w 6"/>
                <a:gd name="T3" fmla="*/ 3 h 3"/>
                <a:gd name="T4" fmla="*/ 0 w 6"/>
                <a:gd name="T5" fmla="*/ 3 h 3"/>
                <a:gd name="T6" fmla="*/ 1 w 6"/>
                <a:gd name="T7" fmla="*/ 2 h 3"/>
                <a:gd name="T8" fmla="*/ 1 w 6"/>
                <a:gd name="T9" fmla="*/ 1 h 3"/>
                <a:gd name="T10" fmla="*/ 2 w 6"/>
                <a:gd name="T11" fmla="*/ 0 h 3"/>
                <a:gd name="T12" fmla="*/ 3 w 6"/>
                <a:gd name="T13" fmla="*/ 0 h 3"/>
                <a:gd name="T14" fmla="*/ 3 w 6"/>
                <a:gd name="T15" fmla="*/ 0 h 3"/>
                <a:gd name="T16" fmla="*/ 4 w 6"/>
                <a:gd name="T17" fmla="*/ 0 h 3"/>
                <a:gd name="T18" fmla="*/ 5 w 6"/>
                <a:gd name="T19" fmla="*/ 0 h 3"/>
                <a:gd name="T20" fmla="*/ 5 w 6"/>
                <a:gd name="T21" fmla="*/ 2 h 3"/>
                <a:gd name="T22" fmla="*/ 5 w 6"/>
                <a:gd name="T23" fmla="*/ 3 h 3"/>
                <a:gd name="T24" fmla="*/ 2 w 6"/>
                <a:gd name="T2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3">
                  <a:moveTo>
                    <a:pt x="2" y="3"/>
                  </a:moveTo>
                  <a:cubicBezTo>
                    <a:pt x="2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6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3" y="3"/>
                    <a:pt x="4" y="2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latin typeface="+mn-ea"/>
              </a:endParaRPr>
            </a:p>
          </p:txBody>
        </p:sp>
      </p:grpSp>
      <p:sp>
        <p:nvSpPr>
          <p:cNvPr id="7" name="梯形 6"/>
          <p:cNvSpPr/>
          <p:nvPr/>
        </p:nvSpPr>
        <p:spPr>
          <a:xfrm flipV="1">
            <a:off x="1" y="-1"/>
            <a:ext cx="12192000" cy="498049"/>
          </a:xfrm>
          <a:prstGeom prst="trapezoid">
            <a:avLst>
              <a:gd name="adj" fmla="val 88112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7693156" y="5018248"/>
            <a:ext cx="191645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latin typeface="TT1404o00"/>
              </a:rPr>
              <a:t>语言功能</a:t>
            </a:r>
          </a:p>
          <a:p>
            <a:pPr algn="ctr"/>
            <a:r>
              <a:rPr lang="zh-CN" altLang="en-US" sz="3200" dirty="0" smtClean="0">
                <a:latin typeface="TT1404o00"/>
              </a:rPr>
              <a:t>衰退</a:t>
            </a:r>
            <a:endParaRPr lang="zh-CN" altLang="en-US" sz="3200" dirty="0"/>
          </a:p>
        </p:txBody>
      </p:sp>
      <p:sp>
        <p:nvSpPr>
          <p:cNvPr id="55" name="椭圆 54"/>
          <p:cNvSpPr/>
          <p:nvPr/>
        </p:nvSpPr>
        <p:spPr>
          <a:xfrm>
            <a:off x="9783832" y="5705031"/>
            <a:ext cx="1115957" cy="111595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 55"/>
          <p:cNvSpPr/>
          <p:nvPr/>
        </p:nvSpPr>
        <p:spPr>
          <a:xfrm>
            <a:off x="9754494" y="5999373"/>
            <a:ext cx="11899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 smtClean="0">
                <a:latin typeface="TT1404o00"/>
              </a:rPr>
              <a:t>失忆</a:t>
            </a:r>
            <a:endParaRPr lang="zh-CN" altLang="en-US" sz="3200" dirty="0"/>
          </a:p>
        </p:txBody>
      </p:sp>
      <p:sp>
        <p:nvSpPr>
          <p:cNvPr id="57" name="矩形 56"/>
          <p:cNvSpPr/>
          <p:nvPr/>
        </p:nvSpPr>
        <p:spPr>
          <a:xfrm>
            <a:off x="1172396" y="5280887"/>
            <a:ext cx="301083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600" b="1" dirty="0" smtClean="0">
                <a:latin typeface="+mj-ea"/>
                <a:ea typeface="+mj-ea"/>
              </a:rPr>
              <a:t>想吃人</a:t>
            </a:r>
            <a:endParaRPr lang="zh-CN" altLang="en-US" sz="6600" b="1" dirty="0">
              <a:latin typeface="+mj-ea"/>
              <a:ea typeface="+mj-ea"/>
            </a:endParaRPr>
          </a:p>
        </p:txBody>
      </p:sp>
      <p:grpSp>
        <p:nvGrpSpPr>
          <p:cNvPr id="62" name="组合 61"/>
          <p:cNvGrpSpPr/>
          <p:nvPr/>
        </p:nvGrpSpPr>
        <p:grpSpPr>
          <a:xfrm rot="19501266">
            <a:off x="6291943" y="3887892"/>
            <a:ext cx="710093" cy="847862"/>
            <a:chOff x="7724275" y="3821229"/>
            <a:chExt cx="856551" cy="1022732"/>
          </a:xfrm>
          <a:solidFill>
            <a:srgbClr val="BFBFBF"/>
          </a:solidFill>
        </p:grpSpPr>
        <p:sp>
          <p:nvSpPr>
            <p:cNvPr id="63" name="等腰三角形 62"/>
            <p:cNvSpPr/>
            <p:nvPr/>
          </p:nvSpPr>
          <p:spPr>
            <a:xfrm rot="16200000">
              <a:off x="7854217" y="3691287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4" name="等腰三角形 63"/>
            <p:cNvSpPr/>
            <p:nvPr/>
          </p:nvSpPr>
          <p:spPr>
            <a:xfrm rot="9461229">
              <a:off x="8142876" y="4146127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 rot="16760844">
            <a:off x="6024919" y="3737468"/>
            <a:ext cx="752707" cy="578516"/>
            <a:chOff x="7724275" y="3734240"/>
            <a:chExt cx="907954" cy="697834"/>
          </a:xfrm>
          <a:solidFill>
            <a:srgbClr val="BFBFBF"/>
          </a:solidFill>
        </p:grpSpPr>
        <p:sp>
          <p:nvSpPr>
            <p:cNvPr id="66" name="等腰三角形 65"/>
            <p:cNvSpPr/>
            <p:nvPr/>
          </p:nvSpPr>
          <p:spPr>
            <a:xfrm rot="16200000">
              <a:off x="7854217" y="3691287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7" name="等腰三角形 66"/>
            <p:cNvSpPr/>
            <p:nvPr/>
          </p:nvSpPr>
          <p:spPr>
            <a:xfrm rot="9461229">
              <a:off x="8194279" y="3734240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" name="等腰三角形 2"/>
          <p:cNvSpPr/>
          <p:nvPr/>
        </p:nvSpPr>
        <p:spPr>
          <a:xfrm rot="11700000">
            <a:off x="6287054" y="3007112"/>
            <a:ext cx="520700" cy="92818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783360" y="2183901"/>
            <a:ext cx="8623302" cy="113160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3434842" y="2426540"/>
            <a:ext cx="57246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accent1"/>
                </a:solidFill>
                <a:latin typeface="+mj-ea"/>
                <a:ea typeface="+mj-ea"/>
              </a:rPr>
              <a:t>无论快慢，症状</a:t>
            </a:r>
            <a:r>
              <a:rPr lang="zh-CN" altLang="en-US" sz="3600" b="1" dirty="0">
                <a:solidFill>
                  <a:schemeClr val="accent1"/>
                </a:solidFill>
                <a:latin typeface="+mj-ea"/>
                <a:ea typeface="+mj-ea"/>
              </a:rPr>
              <a:t>均</a:t>
            </a:r>
            <a:r>
              <a:rPr lang="zh-CN" altLang="en-US" sz="3600" b="1" dirty="0" smtClean="0">
                <a:solidFill>
                  <a:schemeClr val="accent1"/>
                </a:solidFill>
                <a:latin typeface="+mj-ea"/>
                <a:ea typeface="+mj-ea"/>
              </a:rPr>
              <a:t>表现为：</a:t>
            </a:r>
            <a:endParaRPr lang="zh-CN" altLang="en-US" sz="36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575867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FBFB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椭圆 78"/>
          <p:cNvSpPr/>
          <p:nvPr/>
        </p:nvSpPr>
        <p:spPr>
          <a:xfrm>
            <a:off x="1911404" y="3251190"/>
            <a:ext cx="2922289" cy="292228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5400" dirty="0">
                <a:solidFill>
                  <a:schemeClr val="accent2"/>
                </a:solidFill>
              </a:rPr>
              <a:t>超</a:t>
            </a:r>
            <a:r>
              <a:rPr lang="zh-CN" altLang="en-US" sz="5400" dirty="0" smtClean="0">
                <a:solidFill>
                  <a:schemeClr val="accent2"/>
                </a:solidFill>
              </a:rPr>
              <a:t>想</a:t>
            </a:r>
            <a:endParaRPr lang="en-US" altLang="zh-CN" sz="5400" dirty="0" smtClean="0">
              <a:solidFill>
                <a:schemeClr val="accent2"/>
              </a:solidFill>
            </a:endParaRPr>
          </a:p>
          <a:p>
            <a:pPr algn="ctr"/>
            <a:r>
              <a:rPr lang="zh-CN" altLang="en-US" sz="5400" dirty="0" smtClean="0">
                <a:solidFill>
                  <a:schemeClr val="accent2"/>
                </a:solidFill>
              </a:rPr>
              <a:t>吃人</a:t>
            </a:r>
            <a:endParaRPr lang="zh-CN" altLang="en-US" sz="8000" dirty="0">
              <a:solidFill>
                <a:schemeClr val="accent2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7859831" y="509283"/>
            <a:ext cx="1977375" cy="19773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accent2"/>
                </a:solidFill>
              </a:rPr>
              <a:t>睡眠</a:t>
            </a:r>
            <a:endParaRPr lang="en-US" altLang="zh-CN" sz="3200" dirty="0" smtClean="0">
              <a:solidFill>
                <a:schemeClr val="accent2"/>
              </a:solidFill>
            </a:endParaRPr>
          </a:p>
          <a:p>
            <a:pPr algn="ctr"/>
            <a:r>
              <a:rPr lang="zh-CN" altLang="en-US" sz="3200" dirty="0">
                <a:solidFill>
                  <a:schemeClr val="accent2"/>
                </a:solidFill>
              </a:rPr>
              <a:t>失调</a:t>
            </a:r>
          </a:p>
        </p:txBody>
      </p:sp>
      <p:sp>
        <p:nvSpPr>
          <p:cNvPr id="78" name="椭圆 77"/>
          <p:cNvSpPr/>
          <p:nvPr/>
        </p:nvSpPr>
        <p:spPr>
          <a:xfrm>
            <a:off x="8747858" y="2443916"/>
            <a:ext cx="2749580" cy="27495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4400" dirty="0" smtClean="0">
                <a:solidFill>
                  <a:schemeClr val="accent2"/>
                </a:solidFill>
              </a:rPr>
              <a:t>缺少</a:t>
            </a:r>
            <a:endParaRPr lang="en-US" altLang="zh-CN" sz="4400" dirty="0" smtClean="0">
              <a:solidFill>
                <a:schemeClr val="accent2"/>
              </a:solidFill>
            </a:endParaRPr>
          </a:p>
          <a:p>
            <a:pPr algn="ctr"/>
            <a:r>
              <a:rPr lang="zh-CN" altLang="en-US" sz="4400" dirty="0" smtClean="0">
                <a:solidFill>
                  <a:schemeClr val="accent2"/>
                </a:solidFill>
              </a:rPr>
              <a:t>愉悦感</a:t>
            </a:r>
            <a:endParaRPr lang="zh-CN" altLang="en-US" sz="6600" dirty="0">
              <a:solidFill>
                <a:schemeClr val="accent2"/>
              </a:solidFill>
            </a:endParaRPr>
          </a:p>
        </p:txBody>
      </p:sp>
      <p:sp>
        <p:nvSpPr>
          <p:cNvPr id="80" name="椭圆 79"/>
          <p:cNvSpPr/>
          <p:nvPr/>
        </p:nvSpPr>
        <p:spPr>
          <a:xfrm>
            <a:off x="2789751" y="837376"/>
            <a:ext cx="1617080" cy="16170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3200" dirty="0" smtClean="0">
                <a:solidFill>
                  <a:schemeClr val="accent2"/>
                </a:solidFill>
              </a:rPr>
              <a:t>丧失</a:t>
            </a:r>
            <a:endParaRPr lang="en-US" altLang="zh-CN" sz="3200" dirty="0" smtClean="0">
              <a:solidFill>
                <a:schemeClr val="accent2"/>
              </a:solidFill>
            </a:endParaRPr>
          </a:p>
          <a:p>
            <a:pPr algn="ctr"/>
            <a:r>
              <a:rPr lang="zh-CN" altLang="en-US" sz="3200" dirty="0" smtClean="0">
                <a:solidFill>
                  <a:schemeClr val="accent2"/>
                </a:solidFill>
              </a:rPr>
              <a:t>语言</a:t>
            </a:r>
            <a:endParaRPr lang="zh-CN" altLang="en-US" sz="4800" dirty="0">
              <a:solidFill>
                <a:schemeClr val="accent2"/>
              </a:solidFill>
            </a:endParaRPr>
          </a:p>
        </p:txBody>
      </p:sp>
      <p:sp>
        <p:nvSpPr>
          <p:cNvPr id="81" name="椭圆 80"/>
          <p:cNvSpPr/>
          <p:nvPr/>
        </p:nvSpPr>
        <p:spPr>
          <a:xfrm>
            <a:off x="692317" y="1441598"/>
            <a:ext cx="2055175" cy="20551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3600" dirty="0" smtClean="0">
                <a:solidFill>
                  <a:schemeClr val="accent2"/>
                </a:solidFill>
              </a:rPr>
              <a:t>攻击性</a:t>
            </a:r>
            <a:endParaRPr lang="zh-CN" altLang="en-US" sz="5400" dirty="0">
              <a:solidFill>
                <a:schemeClr val="accent2"/>
              </a:solidFill>
            </a:endParaRPr>
          </a:p>
        </p:txBody>
      </p:sp>
      <p:sp>
        <p:nvSpPr>
          <p:cNvPr id="82" name="椭圆 81"/>
          <p:cNvSpPr/>
          <p:nvPr/>
        </p:nvSpPr>
        <p:spPr>
          <a:xfrm>
            <a:off x="6802508" y="4392574"/>
            <a:ext cx="2267432" cy="226743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3600" dirty="0" smtClean="0">
                <a:solidFill>
                  <a:schemeClr val="accent2"/>
                </a:solidFill>
              </a:rPr>
              <a:t>肢体</a:t>
            </a:r>
            <a:endParaRPr lang="en-US" altLang="zh-CN" sz="3600" dirty="0" smtClean="0">
              <a:solidFill>
                <a:schemeClr val="accent2"/>
              </a:solidFill>
            </a:endParaRPr>
          </a:p>
          <a:p>
            <a:pPr algn="ctr"/>
            <a:r>
              <a:rPr lang="zh-CN" altLang="en-US" sz="3600" dirty="0">
                <a:solidFill>
                  <a:schemeClr val="accent2"/>
                </a:solidFill>
              </a:rPr>
              <a:t>不协调</a:t>
            </a:r>
            <a:endParaRPr lang="en-US" altLang="zh-CN" sz="3600" dirty="0" smtClean="0">
              <a:solidFill>
                <a:schemeClr val="accent2"/>
              </a:solidFill>
            </a:endParaRPr>
          </a:p>
        </p:txBody>
      </p:sp>
      <p:sp>
        <p:nvSpPr>
          <p:cNvPr id="83" name="椭圆 82"/>
          <p:cNvSpPr/>
          <p:nvPr/>
        </p:nvSpPr>
        <p:spPr>
          <a:xfrm>
            <a:off x="10011480" y="181656"/>
            <a:ext cx="1527504" cy="152750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2800" dirty="0">
                <a:solidFill>
                  <a:schemeClr val="accent2"/>
                </a:solidFill>
              </a:rPr>
              <a:t>好</a:t>
            </a:r>
            <a:r>
              <a:rPr lang="zh-CN" altLang="en-US" sz="2800" dirty="0" smtClean="0">
                <a:solidFill>
                  <a:schemeClr val="accent2"/>
                </a:solidFill>
              </a:rPr>
              <a:t>想</a:t>
            </a:r>
            <a:endParaRPr lang="en-US" altLang="zh-CN" sz="2800" dirty="0" smtClean="0">
              <a:solidFill>
                <a:schemeClr val="accent2"/>
              </a:solidFill>
            </a:endParaRPr>
          </a:p>
          <a:p>
            <a:pPr algn="ctr"/>
            <a:r>
              <a:rPr lang="zh-CN" altLang="en-US" sz="2800" dirty="0" smtClean="0">
                <a:solidFill>
                  <a:schemeClr val="accent2"/>
                </a:solidFill>
              </a:rPr>
              <a:t>吃</a:t>
            </a:r>
            <a:r>
              <a:rPr lang="zh-CN" altLang="en-US" sz="2800" dirty="0">
                <a:solidFill>
                  <a:schemeClr val="accent2"/>
                </a:solidFill>
              </a:rPr>
              <a:t>人</a:t>
            </a:r>
          </a:p>
        </p:txBody>
      </p:sp>
      <p:sp>
        <p:nvSpPr>
          <p:cNvPr id="84" name="椭圆 83"/>
          <p:cNvSpPr/>
          <p:nvPr/>
        </p:nvSpPr>
        <p:spPr>
          <a:xfrm>
            <a:off x="885524" y="-2800118"/>
            <a:ext cx="3504439" cy="350443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5"/>
          <p:cNvSpPr>
            <a:spLocks/>
          </p:cNvSpPr>
          <p:nvPr/>
        </p:nvSpPr>
        <p:spPr bwMode="auto">
          <a:xfrm>
            <a:off x="3460886" y="-2947825"/>
            <a:ext cx="5270229" cy="11437171"/>
          </a:xfrm>
          <a:custGeom>
            <a:avLst/>
            <a:gdLst>
              <a:gd name="T0" fmla="*/ 354 w 373"/>
              <a:gd name="T1" fmla="*/ 411 h 817"/>
              <a:gd name="T2" fmla="*/ 334 w 373"/>
              <a:gd name="T3" fmla="*/ 403 h 817"/>
              <a:gd name="T4" fmla="*/ 303 w 373"/>
              <a:gd name="T5" fmla="*/ 296 h 817"/>
              <a:gd name="T6" fmla="*/ 288 w 373"/>
              <a:gd name="T7" fmla="*/ 181 h 817"/>
              <a:gd name="T8" fmla="*/ 215 w 373"/>
              <a:gd name="T9" fmla="*/ 118 h 817"/>
              <a:gd name="T10" fmla="*/ 221 w 373"/>
              <a:gd name="T11" fmla="*/ 77 h 817"/>
              <a:gd name="T12" fmla="*/ 227 w 373"/>
              <a:gd name="T13" fmla="*/ 73 h 817"/>
              <a:gd name="T14" fmla="*/ 222 w 373"/>
              <a:gd name="T15" fmla="*/ 50 h 817"/>
              <a:gd name="T16" fmla="*/ 186 w 373"/>
              <a:gd name="T17" fmla="*/ 0 h 817"/>
              <a:gd name="T18" fmla="*/ 151 w 373"/>
              <a:gd name="T19" fmla="*/ 49 h 817"/>
              <a:gd name="T20" fmla="*/ 148 w 373"/>
              <a:gd name="T21" fmla="*/ 73 h 817"/>
              <a:gd name="T22" fmla="*/ 158 w 373"/>
              <a:gd name="T23" fmla="*/ 96 h 817"/>
              <a:gd name="T24" fmla="*/ 118 w 373"/>
              <a:gd name="T25" fmla="*/ 145 h 817"/>
              <a:gd name="T26" fmla="*/ 82 w 373"/>
              <a:gd name="T27" fmla="*/ 259 h 817"/>
              <a:gd name="T28" fmla="*/ 58 w 373"/>
              <a:gd name="T29" fmla="*/ 349 h 817"/>
              <a:gd name="T30" fmla="*/ 30 w 373"/>
              <a:gd name="T31" fmla="*/ 405 h 817"/>
              <a:gd name="T32" fmla="*/ 2 w 373"/>
              <a:gd name="T33" fmla="*/ 429 h 817"/>
              <a:gd name="T34" fmla="*/ 19 w 373"/>
              <a:gd name="T35" fmla="*/ 426 h 817"/>
              <a:gd name="T36" fmla="*/ 25 w 373"/>
              <a:gd name="T37" fmla="*/ 442 h 817"/>
              <a:gd name="T38" fmla="*/ 25 w 373"/>
              <a:gd name="T39" fmla="*/ 474 h 817"/>
              <a:gd name="T40" fmla="*/ 31 w 373"/>
              <a:gd name="T41" fmla="*/ 484 h 817"/>
              <a:gd name="T42" fmla="*/ 42 w 373"/>
              <a:gd name="T43" fmla="*/ 451 h 817"/>
              <a:gd name="T44" fmla="*/ 52 w 373"/>
              <a:gd name="T45" fmla="*/ 479 h 817"/>
              <a:gd name="T46" fmla="*/ 62 w 373"/>
              <a:gd name="T47" fmla="*/ 470 h 817"/>
              <a:gd name="T48" fmla="*/ 63 w 373"/>
              <a:gd name="T49" fmla="*/ 442 h 817"/>
              <a:gd name="T50" fmla="*/ 66 w 373"/>
              <a:gd name="T51" fmla="*/ 409 h 817"/>
              <a:gd name="T52" fmla="*/ 109 w 373"/>
              <a:gd name="T53" fmla="*/ 313 h 817"/>
              <a:gd name="T54" fmla="*/ 119 w 373"/>
              <a:gd name="T55" fmla="*/ 255 h 817"/>
              <a:gd name="T56" fmla="*/ 120 w 373"/>
              <a:gd name="T57" fmla="*/ 345 h 817"/>
              <a:gd name="T58" fmla="*/ 113 w 373"/>
              <a:gd name="T59" fmla="*/ 501 h 817"/>
              <a:gd name="T60" fmla="*/ 122 w 373"/>
              <a:gd name="T61" fmla="*/ 602 h 817"/>
              <a:gd name="T62" fmla="*/ 131 w 373"/>
              <a:gd name="T63" fmla="*/ 748 h 817"/>
              <a:gd name="T64" fmla="*/ 113 w 373"/>
              <a:gd name="T65" fmla="*/ 805 h 817"/>
              <a:gd name="T66" fmla="*/ 132 w 373"/>
              <a:gd name="T67" fmla="*/ 812 h 817"/>
              <a:gd name="T68" fmla="*/ 158 w 373"/>
              <a:gd name="T69" fmla="*/ 805 h 817"/>
              <a:gd name="T70" fmla="*/ 162 w 373"/>
              <a:gd name="T71" fmla="*/ 755 h 817"/>
              <a:gd name="T72" fmla="*/ 166 w 373"/>
              <a:gd name="T73" fmla="*/ 666 h 817"/>
              <a:gd name="T74" fmla="*/ 170 w 373"/>
              <a:gd name="T75" fmla="*/ 607 h 817"/>
              <a:gd name="T76" fmla="*/ 178 w 373"/>
              <a:gd name="T77" fmla="*/ 495 h 817"/>
              <a:gd name="T78" fmla="*/ 189 w 373"/>
              <a:gd name="T79" fmla="*/ 452 h 817"/>
              <a:gd name="T80" fmla="*/ 196 w 373"/>
              <a:gd name="T81" fmla="*/ 555 h 817"/>
              <a:gd name="T82" fmla="*/ 207 w 373"/>
              <a:gd name="T83" fmla="*/ 634 h 817"/>
              <a:gd name="T84" fmla="*/ 219 w 373"/>
              <a:gd name="T85" fmla="*/ 725 h 817"/>
              <a:gd name="T86" fmla="*/ 214 w 373"/>
              <a:gd name="T87" fmla="*/ 780 h 817"/>
              <a:gd name="T88" fmla="*/ 226 w 373"/>
              <a:gd name="T89" fmla="*/ 815 h 817"/>
              <a:gd name="T90" fmla="*/ 251 w 373"/>
              <a:gd name="T91" fmla="*/ 811 h 817"/>
              <a:gd name="T92" fmla="*/ 248 w 373"/>
              <a:gd name="T93" fmla="*/ 783 h 817"/>
              <a:gd name="T94" fmla="*/ 252 w 373"/>
              <a:gd name="T95" fmla="*/ 687 h 817"/>
              <a:gd name="T96" fmla="*/ 252 w 373"/>
              <a:gd name="T97" fmla="*/ 560 h 817"/>
              <a:gd name="T98" fmla="*/ 259 w 373"/>
              <a:gd name="T99" fmla="*/ 388 h 817"/>
              <a:gd name="T100" fmla="*/ 252 w 373"/>
              <a:gd name="T101" fmla="*/ 268 h 817"/>
              <a:gd name="T102" fmla="*/ 263 w 373"/>
              <a:gd name="T103" fmla="*/ 292 h 817"/>
              <a:gd name="T104" fmla="*/ 274 w 373"/>
              <a:gd name="T105" fmla="*/ 340 h 817"/>
              <a:gd name="T106" fmla="*/ 308 w 373"/>
              <a:gd name="T107" fmla="*/ 427 h 817"/>
              <a:gd name="T108" fmla="*/ 306 w 373"/>
              <a:gd name="T109" fmla="*/ 469 h 817"/>
              <a:gd name="T110" fmla="*/ 320 w 373"/>
              <a:gd name="T111" fmla="*/ 451 h 817"/>
              <a:gd name="T112" fmla="*/ 328 w 373"/>
              <a:gd name="T113" fmla="*/ 481 h 817"/>
              <a:gd name="T114" fmla="*/ 335 w 373"/>
              <a:gd name="T115" fmla="*/ 483 h 817"/>
              <a:gd name="T116" fmla="*/ 340 w 373"/>
              <a:gd name="T117" fmla="*/ 449 h 817"/>
              <a:gd name="T118" fmla="*/ 354 w 373"/>
              <a:gd name="T119" fmla="*/ 475 h 817"/>
              <a:gd name="T120" fmla="*/ 347 w 373"/>
              <a:gd name="T121" fmla="*/ 422 h 817"/>
              <a:gd name="T122" fmla="*/ 366 w 373"/>
              <a:gd name="T123" fmla="*/ 433 h 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73" h="817">
                <a:moveTo>
                  <a:pt x="371" y="429"/>
                </a:moveTo>
                <a:cubicBezTo>
                  <a:pt x="369" y="428"/>
                  <a:pt x="356" y="413"/>
                  <a:pt x="354" y="411"/>
                </a:cubicBezTo>
                <a:cubicBezTo>
                  <a:pt x="351" y="409"/>
                  <a:pt x="350" y="405"/>
                  <a:pt x="343" y="403"/>
                </a:cubicBezTo>
                <a:cubicBezTo>
                  <a:pt x="337" y="402"/>
                  <a:pt x="334" y="403"/>
                  <a:pt x="334" y="403"/>
                </a:cubicBezTo>
                <a:cubicBezTo>
                  <a:pt x="330" y="398"/>
                  <a:pt x="321" y="371"/>
                  <a:pt x="315" y="349"/>
                </a:cubicBezTo>
                <a:cubicBezTo>
                  <a:pt x="308" y="327"/>
                  <a:pt x="308" y="306"/>
                  <a:pt x="303" y="296"/>
                </a:cubicBezTo>
                <a:cubicBezTo>
                  <a:pt x="298" y="285"/>
                  <a:pt x="295" y="274"/>
                  <a:pt x="292" y="259"/>
                </a:cubicBezTo>
                <a:cubicBezTo>
                  <a:pt x="288" y="244"/>
                  <a:pt x="288" y="206"/>
                  <a:pt x="288" y="181"/>
                </a:cubicBezTo>
                <a:cubicBezTo>
                  <a:pt x="288" y="157"/>
                  <a:pt x="271" y="153"/>
                  <a:pt x="255" y="145"/>
                </a:cubicBezTo>
                <a:cubicBezTo>
                  <a:pt x="240" y="138"/>
                  <a:pt x="219" y="125"/>
                  <a:pt x="215" y="118"/>
                </a:cubicBezTo>
                <a:cubicBezTo>
                  <a:pt x="213" y="113"/>
                  <a:pt x="214" y="102"/>
                  <a:pt x="215" y="94"/>
                </a:cubicBezTo>
                <a:cubicBezTo>
                  <a:pt x="217" y="90"/>
                  <a:pt x="219" y="84"/>
                  <a:pt x="221" y="77"/>
                </a:cubicBezTo>
                <a:cubicBezTo>
                  <a:pt x="221" y="75"/>
                  <a:pt x="221" y="75"/>
                  <a:pt x="221" y="75"/>
                </a:cubicBezTo>
                <a:cubicBezTo>
                  <a:pt x="222" y="76"/>
                  <a:pt x="225" y="75"/>
                  <a:pt x="227" y="73"/>
                </a:cubicBezTo>
                <a:cubicBezTo>
                  <a:pt x="229" y="71"/>
                  <a:pt x="230" y="65"/>
                  <a:pt x="232" y="62"/>
                </a:cubicBezTo>
                <a:cubicBezTo>
                  <a:pt x="235" y="52"/>
                  <a:pt x="235" y="43"/>
                  <a:pt x="222" y="50"/>
                </a:cubicBezTo>
                <a:cubicBezTo>
                  <a:pt x="223" y="36"/>
                  <a:pt x="223" y="36"/>
                  <a:pt x="223" y="36"/>
                </a:cubicBezTo>
                <a:cubicBezTo>
                  <a:pt x="223" y="16"/>
                  <a:pt x="207" y="0"/>
                  <a:pt x="186" y="0"/>
                </a:cubicBezTo>
                <a:cubicBezTo>
                  <a:pt x="166" y="0"/>
                  <a:pt x="150" y="16"/>
                  <a:pt x="150" y="36"/>
                </a:cubicBezTo>
                <a:cubicBezTo>
                  <a:pt x="151" y="49"/>
                  <a:pt x="151" y="49"/>
                  <a:pt x="151" y="49"/>
                </a:cubicBezTo>
                <a:cubicBezTo>
                  <a:pt x="140" y="44"/>
                  <a:pt x="140" y="53"/>
                  <a:pt x="143" y="62"/>
                </a:cubicBezTo>
                <a:cubicBezTo>
                  <a:pt x="144" y="65"/>
                  <a:pt x="146" y="71"/>
                  <a:pt x="148" y="73"/>
                </a:cubicBezTo>
                <a:cubicBezTo>
                  <a:pt x="149" y="75"/>
                  <a:pt x="151" y="76"/>
                  <a:pt x="153" y="75"/>
                </a:cubicBezTo>
                <a:cubicBezTo>
                  <a:pt x="153" y="83"/>
                  <a:pt x="155" y="90"/>
                  <a:pt x="158" y="96"/>
                </a:cubicBezTo>
                <a:cubicBezTo>
                  <a:pt x="160" y="104"/>
                  <a:pt x="160" y="114"/>
                  <a:pt x="158" y="118"/>
                </a:cubicBezTo>
                <a:cubicBezTo>
                  <a:pt x="154" y="125"/>
                  <a:pt x="133" y="138"/>
                  <a:pt x="118" y="145"/>
                </a:cubicBezTo>
                <a:cubicBezTo>
                  <a:pt x="102" y="153"/>
                  <a:pt x="85" y="157"/>
                  <a:pt x="85" y="181"/>
                </a:cubicBezTo>
                <a:cubicBezTo>
                  <a:pt x="85" y="206"/>
                  <a:pt x="85" y="244"/>
                  <a:pt x="82" y="259"/>
                </a:cubicBezTo>
                <a:cubicBezTo>
                  <a:pt x="78" y="274"/>
                  <a:pt x="75" y="285"/>
                  <a:pt x="70" y="296"/>
                </a:cubicBezTo>
                <a:cubicBezTo>
                  <a:pt x="65" y="306"/>
                  <a:pt x="65" y="327"/>
                  <a:pt x="58" y="349"/>
                </a:cubicBezTo>
                <a:cubicBezTo>
                  <a:pt x="52" y="371"/>
                  <a:pt x="43" y="398"/>
                  <a:pt x="39" y="403"/>
                </a:cubicBezTo>
                <a:cubicBezTo>
                  <a:pt x="39" y="403"/>
                  <a:pt x="37" y="404"/>
                  <a:pt x="30" y="405"/>
                </a:cubicBezTo>
                <a:cubicBezTo>
                  <a:pt x="23" y="406"/>
                  <a:pt x="22" y="410"/>
                  <a:pt x="19" y="413"/>
                </a:cubicBezTo>
                <a:cubicBezTo>
                  <a:pt x="17" y="415"/>
                  <a:pt x="4" y="428"/>
                  <a:pt x="2" y="429"/>
                </a:cubicBezTo>
                <a:cubicBezTo>
                  <a:pt x="0" y="430"/>
                  <a:pt x="3" y="434"/>
                  <a:pt x="7" y="433"/>
                </a:cubicBezTo>
                <a:cubicBezTo>
                  <a:pt x="11" y="432"/>
                  <a:pt x="17" y="428"/>
                  <a:pt x="19" y="426"/>
                </a:cubicBezTo>
                <a:cubicBezTo>
                  <a:pt x="22" y="424"/>
                  <a:pt x="25" y="421"/>
                  <a:pt x="26" y="422"/>
                </a:cubicBezTo>
                <a:cubicBezTo>
                  <a:pt x="27" y="423"/>
                  <a:pt x="25" y="439"/>
                  <a:pt x="25" y="442"/>
                </a:cubicBezTo>
                <a:cubicBezTo>
                  <a:pt x="24" y="446"/>
                  <a:pt x="18" y="472"/>
                  <a:pt x="19" y="475"/>
                </a:cubicBezTo>
                <a:cubicBezTo>
                  <a:pt x="20" y="479"/>
                  <a:pt x="24" y="478"/>
                  <a:pt x="25" y="474"/>
                </a:cubicBezTo>
                <a:cubicBezTo>
                  <a:pt x="27" y="469"/>
                  <a:pt x="33" y="449"/>
                  <a:pt x="33" y="449"/>
                </a:cubicBezTo>
                <a:cubicBezTo>
                  <a:pt x="33" y="449"/>
                  <a:pt x="29" y="482"/>
                  <a:pt x="31" y="484"/>
                </a:cubicBezTo>
                <a:cubicBezTo>
                  <a:pt x="34" y="487"/>
                  <a:pt x="37" y="487"/>
                  <a:pt x="38" y="483"/>
                </a:cubicBezTo>
                <a:cubicBezTo>
                  <a:pt x="39" y="478"/>
                  <a:pt x="42" y="451"/>
                  <a:pt x="42" y="451"/>
                </a:cubicBezTo>
                <a:cubicBezTo>
                  <a:pt x="42" y="451"/>
                  <a:pt x="43" y="479"/>
                  <a:pt x="45" y="481"/>
                </a:cubicBezTo>
                <a:cubicBezTo>
                  <a:pt x="46" y="483"/>
                  <a:pt x="52" y="485"/>
                  <a:pt x="52" y="479"/>
                </a:cubicBezTo>
                <a:cubicBezTo>
                  <a:pt x="52" y="473"/>
                  <a:pt x="53" y="451"/>
                  <a:pt x="53" y="451"/>
                </a:cubicBezTo>
                <a:cubicBezTo>
                  <a:pt x="53" y="451"/>
                  <a:pt x="59" y="467"/>
                  <a:pt x="62" y="470"/>
                </a:cubicBezTo>
                <a:cubicBezTo>
                  <a:pt x="64" y="473"/>
                  <a:pt x="68" y="475"/>
                  <a:pt x="67" y="469"/>
                </a:cubicBezTo>
                <a:cubicBezTo>
                  <a:pt x="66" y="464"/>
                  <a:pt x="63" y="445"/>
                  <a:pt x="63" y="442"/>
                </a:cubicBezTo>
                <a:cubicBezTo>
                  <a:pt x="63" y="438"/>
                  <a:pt x="64" y="428"/>
                  <a:pt x="65" y="427"/>
                </a:cubicBezTo>
                <a:cubicBezTo>
                  <a:pt x="66" y="425"/>
                  <a:pt x="66" y="412"/>
                  <a:pt x="66" y="409"/>
                </a:cubicBezTo>
                <a:cubicBezTo>
                  <a:pt x="65" y="406"/>
                  <a:pt x="96" y="347"/>
                  <a:pt x="99" y="340"/>
                </a:cubicBezTo>
                <a:cubicBezTo>
                  <a:pt x="102" y="333"/>
                  <a:pt x="108" y="317"/>
                  <a:pt x="109" y="313"/>
                </a:cubicBezTo>
                <a:cubicBezTo>
                  <a:pt x="110" y="308"/>
                  <a:pt x="109" y="294"/>
                  <a:pt x="110" y="292"/>
                </a:cubicBezTo>
                <a:cubicBezTo>
                  <a:pt x="110" y="290"/>
                  <a:pt x="117" y="258"/>
                  <a:pt x="119" y="255"/>
                </a:cubicBezTo>
                <a:cubicBezTo>
                  <a:pt x="121" y="251"/>
                  <a:pt x="121" y="266"/>
                  <a:pt x="121" y="268"/>
                </a:cubicBezTo>
                <a:cubicBezTo>
                  <a:pt x="121" y="270"/>
                  <a:pt x="120" y="338"/>
                  <a:pt x="120" y="345"/>
                </a:cubicBezTo>
                <a:cubicBezTo>
                  <a:pt x="120" y="351"/>
                  <a:pt x="114" y="379"/>
                  <a:pt x="114" y="388"/>
                </a:cubicBezTo>
                <a:cubicBezTo>
                  <a:pt x="114" y="398"/>
                  <a:pt x="108" y="478"/>
                  <a:pt x="113" y="501"/>
                </a:cubicBezTo>
                <a:cubicBezTo>
                  <a:pt x="118" y="523"/>
                  <a:pt x="121" y="555"/>
                  <a:pt x="121" y="560"/>
                </a:cubicBezTo>
                <a:cubicBezTo>
                  <a:pt x="121" y="566"/>
                  <a:pt x="124" y="595"/>
                  <a:pt x="122" y="602"/>
                </a:cubicBezTo>
                <a:cubicBezTo>
                  <a:pt x="120" y="609"/>
                  <a:pt x="115" y="658"/>
                  <a:pt x="121" y="687"/>
                </a:cubicBezTo>
                <a:cubicBezTo>
                  <a:pt x="127" y="716"/>
                  <a:pt x="131" y="735"/>
                  <a:pt x="131" y="748"/>
                </a:cubicBezTo>
                <a:cubicBezTo>
                  <a:pt x="131" y="760"/>
                  <a:pt x="127" y="775"/>
                  <a:pt x="125" y="783"/>
                </a:cubicBezTo>
                <a:cubicBezTo>
                  <a:pt x="122" y="791"/>
                  <a:pt x="110" y="800"/>
                  <a:pt x="113" y="805"/>
                </a:cubicBezTo>
                <a:cubicBezTo>
                  <a:pt x="116" y="810"/>
                  <a:pt x="122" y="811"/>
                  <a:pt x="122" y="811"/>
                </a:cubicBezTo>
                <a:cubicBezTo>
                  <a:pt x="122" y="811"/>
                  <a:pt x="128" y="810"/>
                  <a:pt x="132" y="812"/>
                </a:cubicBezTo>
                <a:cubicBezTo>
                  <a:pt x="136" y="814"/>
                  <a:pt x="141" y="817"/>
                  <a:pt x="147" y="815"/>
                </a:cubicBezTo>
                <a:cubicBezTo>
                  <a:pt x="153" y="813"/>
                  <a:pt x="157" y="810"/>
                  <a:pt x="158" y="805"/>
                </a:cubicBezTo>
                <a:cubicBezTo>
                  <a:pt x="159" y="800"/>
                  <a:pt x="158" y="789"/>
                  <a:pt x="159" y="780"/>
                </a:cubicBezTo>
                <a:cubicBezTo>
                  <a:pt x="160" y="771"/>
                  <a:pt x="162" y="759"/>
                  <a:pt x="162" y="755"/>
                </a:cubicBezTo>
                <a:cubicBezTo>
                  <a:pt x="162" y="750"/>
                  <a:pt x="153" y="732"/>
                  <a:pt x="154" y="725"/>
                </a:cubicBezTo>
                <a:cubicBezTo>
                  <a:pt x="155" y="718"/>
                  <a:pt x="161" y="677"/>
                  <a:pt x="166" y="666"/>
                </a:cubicBezTo>
                <a:cubicBezTo>
                  <a:pt x="170" y="654"/>
                  <a:pt x="167" y="641"/>
                  <a:pt x="166" y="634"/>
                </a:cubicBezTo>
                <a:cubicBezTo>
                  <a:pt x="165" y="626"/>
                  <a:pt x="166" y="616"/>
                  <a:pt x="170" y="607"/>
                </a:cubicBezTo>
                <a:cubicBezTo>
                  <a:pt x="175" y="598"/>
                  <a:pt x="177" y="566"/>
                  <a:pt x="177" y="555"/>
                </a:cubicBezTo>
                <a:cubicBezTo>
                  <a:pt x="177" y="545"/>
                  <a:pt x="177" y="504"/>
                  <a:pt x="178" y="495"/>
                </a:cubicBezTo>
                <a:cubicBezTo>
                  <a:pt x="179" y="486"/>
                  <a:pt x="184" y="452"/>
                  <a:pt x="184" y="452"/>
                </a:cubicBezTo>
                <a:cubicBezTo>
                  <a:pt x="189" y="452"/>
                  <a:pt x="189" y="452"/>
                  <a:pt x="189" y="452"/>
                </a:cubicBezTo>
                <a:cubicBezTo>
                  <a:pt x="189" y="452"/>
                  <a:pt x="194" y="486"/>
                  <a:pt x="195" y="495"/>
                </a:cubicBezTo>
                <a:cubicBezTo>
                  <a:pt x="196" y="504"/>
                  <a:pt x="196" y="545"/>
                  <a:pt x="196" y="555"/>
                </a:cubicBezTo>
                <a:cubicBezTo>
                  <a:pt x="196" y="566"/>
                  <a:pt x="198" y="598"/>
                  <a:pt x="203" y="607"/>
                </a:cubicBezTo>
                <a:cubicBezTo>
                  <a:pt x="207" y="616"/>
                  <a:pt x="208" y="626"/>
                  <a:pt x="207" y="634"/>
                </a:cubicBezTo>
                <a:cubicBezTo>
                  <a:pt x="206" y="641"/>
                  <a:pt x="203" y="654"/>
                  <a:pt x="207" y="666"/>
                </a:cubicBezTo>
                <a:cubicBezTo>
                  <a:pt x="212" y="677"/>
                  <a:pt x="218" y="718"/>
                  <a:pt x="219" y="725"/>
                </a:cubicBezTo>
                <a:cubicBezTo>
                  <a:pt x="220" y="732"/>
                  <a:pt x="211" y="750"/>
                  <a:pt x="211" y="755"/>
                </a:cubicBezTo>
                <a:cubicBezTo>
                  <a:pt x="211" y="759"/>
                  <a:pt x="213" y="771"/>
                  <a:pt x="214" y="780"/>
                </a:cubicBezTo>
                <a:cubicBezTo>
                  <a:pt x="215" y="789"/>
                  <a:pt x="214" y="800"/>
                  <a:pt x="215" y="805"/>
                </a:cubicBezTo>
                <a:cubicBezTo>
                  <a:pt x="216" y="810"/>
                  <a:pt x="220" y="813"/>
                  <a:pt x="226" y="815"/>
                </a:cubicBezTo>
                <a:cubicBezTo>
                  <a:pt x="232" y="817"/>
                  <a:pt x="237" y="814"/>
                  <a:pt x="241" y="812"/>
                </a:cubicBezTo>
                <a:cubicBezTo>
                  <a:pt x="245" y="810"/>
                  <a:pt x="251" y="811"/>
                  <a:pt x="251" y="811"/>
                </a:cubicBezTo>
                <a:cubicBezTo>
                  <a:pt x="251" y="811"/>
                  <a:pt x="257" y="810"/>
                  <a:pt x="260" y="805"/>
                </a:cubicBezTo>
                <a:cubicBezTo>
                  <a:pt x="263" y="800"/>
                  <a:pt x="251" y="791"/>
                  <a:pt x="248" y="783"/>
                </a:cubicBezTo>
                <a:cubicBezTo>
                  <a:pt x="246" y="775"/>
                  <a:pt x="242" y="760"/>
                  <a:pt x="242" y="748"/>
                </a:cubicBezTo>
                <a:cubicBezTo>
                  <a:pt x="242" y="735"/>
                  <a:pt x="246" y="716"/>
                  <a:pt x="252" y="687"/>
                </a:cubicBezTo>
                <a:cubicBezTo>
                  <a:pt x="258" y="658"/>
                  <a:pt x="253" y="609"/>
                  <a:pt x="251" y="602"/>
                </a:cubicBezTo>
                <a:cubicBezTo>
                  <a:pt x="249" y="595"/>
                  <a:pt x="252" y="566"/>
                  <a:pt x="252" y="560"/>
                </a:cubicBezTo>
                <a:cubicBezTo>
                  <a:pt x="252" y="555"/>
                  <a:pt x="255" y="523"/>
                  <a:pt x="260" y="501"/>
                </a:cubicBezTo>
                <a:cubicBezTo>
                  <a:pt x="265" y="478"/>
                  <a:pt x="259" y="398"/>
                  <a:pt x="259" y="388"/>
                </a:cubicBezTo>
                <a:cubicBezTo>
                  <a:pt x="259" y="379"/>
                  <a:pt x="253" y="351"/>
                  <a:pt x="253" y="345"/>
                </a:cubicBezTo>
                <a:cubicBezTo>
                  <a:pt x="253" y="338"/>
                  <a:pt x="252" y="270"/>
                  <a:pt x="252" y="268"/>
                </a:cubicBezTo>
                <a:cubicBezTo>
                  <a:pt x="252" y="266"/>
                  <a:pt x="252" y="251"/>
                  <a:pt x="254" y="255"/>
                </a:cubicBezTo>
                <a:cubicBezTo>
                  <a:pt x="256" y="258"/>
                  <a:pt x="263" y="290"/>
                  <a:pt x="263" y="292"/>
                </a:cubicBezTo>
                <a:cubicBezTo>
                  <a:pt x="264" y="294"/>
                  <a:pt x="263" y="308"/>
                  <a:pt x="264" y="313"/>
                </a:cubicBezTo>
                <a:cubicBezTo>
                  <a:pt x="265" y="317"/>
                  <a:pt x="271" y="333"/>
                  <a:pt x="274" y="340"/>
                </a:cubicBezTo>
                <a:cubicBezTo>
                  <a:pt x="277" y="347"/>
                  <a:pt x="308" y="406"/>
                  <a:pt x="307" y="409"/>
                </a:cubicBezTo>
                <a:cubicBezTo>
                  <a:pt x="307" y="412"/>
                  <a:pt x="307" y="425"/>
                  <a:pt x="308" y="427"/>
                </a:cubicBezTo>
                <a:cubicBezTo>
                  <a:pt x="309" y="428"/>
                  <a:pt x="310" y="438"/>
                  <a:pt x="310" y="442"/>
                </a:cubicBezTo>
                <a:cubicBezTo>
                  <a:pt x="310" y="445"/>
                  <a:pt x="307" y="464"/>
                  <a:pt x="306" y="469"/>
                </a:cubicBezTo>
                <a:cubicBezTo>
                  <a:pt x="305" y="475"/>
                  <a:pt x="309" y="473"/>
                  <a:pt x="311" y="470"/>
                </a:cubicBezTo>
                <a:cubicBezTo>
                  <a:pt x="314" y="467"/>
                  <a:pt x="320" y="451"/>
                  <a:pt x="320" y="451"/>
                </a:cubicBezTo>
                <a:cubicBezTo>
                  <a:pt x="320" y="451"/>
                  <a:pt x="321" y="473"/>
                  <a:pt x="321" y="479"/>
                </a:cubicBezTo>
                <a:cubicBezTo>
                  <a:pt x="321" y="485"/>
                  <a:pt x="327" y="483"/>
                  <a:pt x="328" y="481"/>
                </a:cubicBezTo>
                <a:cubicBezTo>
                  <a:pt x="330" y="479"/>
                  <a:pt x="331" y="451"/>
                  <a:pt x="331" y="451"/>
                </a:cubicBezTo>
                <a:cubicBezTo>
                  <a:pt x="331" y="451"/>
                  <a:pt x="334" y="478"/>
                  <a:pt x="335" y="483"/>
                </a:cubicBezTo>
                <a:cubicBezTo>
                  <a:pt x="336" y="487"/>
                  <a:pt x="339" y="487"/>
                  <a:pt x="342" y="484"/>
                </a:cubicBezTo>
                <a:cubicBezTo>
                  <a:pt x="344" y="482"/>
                  <a:pt x="340" y="449"/>
                  <a:pt x="340" y="449"/>
                </a:cubicBezTo>
                <a:cubicBezTo>
                  <a:pt x="340" y="449"/>
                  <a:pt x="346" y="469"/>
                  <a:pt x="348" y="474"/>
                </a:cubicBezTo>
                <a:cubicBezTo>
                  <a:pt x="349" y="478"/>
                  <a:pt x="353" y="479"/>
                  <a:pt x="354" y="475"/>
                </a:cubicBezTo>
                <a:cubicBezTo>
                  <a:pt x="355" y="472"/>
                  <a:pt x="349" y="446"/>
                  <a:pt x="348" y="442"/>
                </a:cubicBezTo>
                <a:cubicBezTo>
                  <a:pt x="348" y="439"/>
                  <a:pt x="346" y="423"/>
                  <a:pt x="347" y="422"/>
                </a:cubicBezTo>
                <a:cubicBezTo>
                  <a:pt x="348" y="421"/>
                  <a:pt x="352" y="423"/>
                  <a:pt x="354" y="425"/>
                </a:cubicBezTo>
                <a:cubicBezTo>
                  <a:pt x="357" y="427"/>
                  <a:pt x="362" y="432"/>
                  <a:pt x="366" y="433"/>
                </a:cubicBezTo>
                <a:cubicBezTo>
                  <a:pt x="370" y="434"/>
                  <a:pt x="373" y="430"/>
                  <a:pt x="371" y="42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4556301" y="578424"/>
            <a:ext cx="185412" cy="386451"/>
            <a:chOff x="7724275" y="3821229"/>
            <a:chExt cx="916809" cy="786866"/>
          </a:xfrm>
          <a:solidFill>
            <a:srgbClr val="BFBFBF"/>
          </a:solidFill>
        </p:grpSpPr>
        <p:sp>
          <p:nvSpPr>
            <p:cNvPr id="10" name="等腰三角形 9"/>
            <p:cNvSpPr/>
            <p:nvPr/>
          </p:nvSpPr>
          <p:spPr>
            <a:xfrm rot="16200000">
              <a:off x="7854217" y="3691287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/>
            <p:cNvSpPr/>
            <p:nvPr/>
          </p:nvSpPr>
          <p:spPr>
            <a:xfrm rot="9461229">
              <a:off x="8203134" y="3910261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566749" y="1894996"/>
            <a:ext cx="185412" cy="386451"/>
            <a:chOff x="7724275" y="3821229"/>
            <a:chExt cx="916809" cy="786866"/>
          </a:xfrm>
          <a:solidFill>
            <a:srgbClr val="BFBFBF"/>
          </a:solidFill>
        </p:grpSpPr>
        <p:sp>
          <p:nvSpPr>
            <p:cNvPr id="17" name="等腰三角形 16"/>
            <p:cNvSpPr/>
            <p:nvPr/>
          </p:nvSpPr>
          <p:spPr>
            <a:xfrm rot="16200000">
              <a:off x="7854217" y="3691287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等腰三角形 17"/>
            <p:cNvSpPr/>
            <p:nvPr/>
          </p:nvSpPr>
          <p:spPr>
            <a:xfrm rot="9461229">
              <a:off x="8203134" y="3910261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 rot="18471400">
            <a:off x="4922349" y="2898296"/>
            <a:ext cx="185412" cy="386451"/>
            <a:chOff x="7724275" y="3821229"/>
            <a:chExt cx="916809" cy="786866"/>
          </a:xfrm>
          <a:solidFill>
            <a:srgbClr val="BFBFBF"/>
          </a:solidFill>
        </p:grpSpPr>
        <p:sp>
          <p:nvSpPr>
            <p:cNvPr id="20" name="等腰三角形 19"/>
            <p:cNvSpPr/>
            <p:nvPr/>
          </p:nvSpPr>
          <p:spPr>
            <a:xfrm rot="16200000">
              <a:off x="7854217" y="3691287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等腰三角形 20"/>
            <p:cNvSpPr/>
            <p:nvPr/>
          </p:nvSpPr>
          <p:spPr>
            <a:xfrm rot="9461229">
              <a:off x="8203134" y="3910261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 rot="18471400">
            <a:off x="3817448" y="2987196"/>
            <a:ext cx="185412" cy="386451"/>
            <a:chOff x="7724275" y="3821229"/>
            <a:chExt cx="916809" cy="786866"/>
          </a:xfrm>
          <a:solidFill>
            <a:srgbClr val="BFBFBF"/>
          </a:solidFill>
        </p:grpSpPr>
        <p:sp>
          <p:nvSpPr>
            <p:cNvPr id="23" name="等腰三角形 22"/>
            <p:cNvSpPr/>
            <p:nvPr/>
          </p:nvSpPr>
          <p:spPr>
            <a:xfrm rot="16200000">
              <a:off x="7854217" y="3691287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" name="等腰三角形 23"/>
            <p:cNvSpPr/>
            <p:nvPr/>
          </p:nvSpPr>
          <p:spPr>
            <a:xfrm rot="9461229">
              <a:off x="8203134" y="3910261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 rot="11756747">
            <a:off x="4414076" y="2416844"/>
            <a:ext cx="185412" cy="386451"/>
            <a:chOff x="7724275" y="3821229"/>
            <a:chExt cx="916809" cy="786866"/>
          </a:xfrm>
          <a:solidFill>
            <a:srgbClr val="BFBFBF"/>
          </a:solidFill>
        </p:grpSpPr>
        <p:sp>
          <p:nvSpPr>
            <p:cNvPr id="26" name="等腰三角形 25"/>
            <p:cNvSpPr/>
            <p:nvPr/>
          </p:nvSpPr>
          <p:spPr>
            <a:xfrm rot="16200000">
              <a:off x="7854217" y="3691287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等腰三角形 26"/>
            <p:cNvSpPr/>
            <p:nvPr/>
          </p:nvSpPr>
          <p:spPr>
            <a:xfrm rot="9461229">
              <a:off x="8203134" y="3910261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 rot="11756747">
            <a:off x="4167729" y="2196328"/>
            <a:ext cx="185412" cy="386451"/>
            <a:chOff x="7724275" y="3821229"/>
            <a:chExt cx="916809" cy="786866"/>
          </a:xfrm>
          <a:solidFill>
            <a:srgbClr val="BFBFBF"/>
          </a:solidFill>
        </p:grpSpPr>
        <p:sp>
          <p:nvSpPr>
            <p:cNvPr id="29" name="等腰三角形 28"/>
            <p:cNvSpPr/>
            <p:nvPr/>
          </p:nvSpPr>
          <p:spPr>
            <a:xfrm rot="16200000">
              <a:off x="7854217" y="3691287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" name="等腰三角形 29"/>
            <p:cNvSpPr/>
            <p:nvPr/>
          </p:nvSpPr>
          <p:spPr>
            <a:xfrm rot="9461229">
              <a:off x="8203134" y="3910261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 rot="11756747">
            <a:off x="6146206" y="3675612"/>
            <a:ext cx="208496" cy="342725"/>
            <a:chOff x="7724275" y="3636807"/>
            <a:chExt cx="1030951" cy="697834"/>
          </a:xfrm>
          <a:solidFill>
            <a:srgbClr val="BFBFBF"/>
          </a:solidFill>
        </p:grpSpPr>
        <p:sp>
          <p:nvSpPr>
            <p:cNvPr id="32" name="等腰三角形 31"/>
            <p:cNvSpPr/>
            <p:nvPr/>
          </p:nvSpPr>
          <p:spPr>
            <a:xfrm rot="16200000">
              <a:off x="7854217" y="3691287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3" name="等腰三角形 32"/>
            <p:cNvSpPr/>
            <p:nvPr/>
          </p:nvSpPr>
          <p:spPr>
            <a:xfrm rot="9461229">
              <a:off x="8317278" y="3636807"/>
              <a:ext cx="437948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 rot="11756747">
            <a:off x="7615839" y="2299482"/>
            <a:ext cx="185412" cy="386451"/>
            <a:chOff x="7724275" y="3821229"/>
            <a:chExt cx="916809" cy="786866"/>
          </a:xfrm>
          <a:solidFill>
            <a:srgbClr val="BFBFBF"/>
          </a:solidFill>
        </p:grpSpPr>
        <p:sp>
          <p:nvSpPr>
            <p:cNvPr id="35" name="等腰三角形 34"/>
            <p:cNvSpPr/>
            <p:nvPr/>
          </p:nvSpPr>
          <p:spPr>
            <a:xfrm rot="16200000">
              <a:off x="7854217" y="3691287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6" name="等腰三角形 35"/>
            <p:cNvSpPr/>
            <p:nvPr/>
          </p:nvSpPr>
          <p:spPr>
            <a:xfrm rot="9461229">
              <a:off x="8203134" y="3910261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 rot="11756747">
            <a:off x="7054481" y="2005324"/>
            <a:ext cx="185412" cy="386451"/>
            <a:chOff x="7724275" y="3821229"/>
            <a:chExt cx="916809" cy="786866"/>
          </a:xfrm>
          <a:solidFill>
            <a:srgbClr val="BFBFBF"/>
          </a:solidFill>
        </p:grpSpPr>
        <p:sp>
          <p:nvSpPr>
            <p:cNvPr id="38" name="等腰三角形 37"/>
            <p:cNvSpPr/>
            <p:nvPr/>
          </p:nvSpPr>
          <p:spPr>
            <a:xfrm rot="16200000">
              <a:off x="7854217" y="3691287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等腰三角形 38"/>
            <p:cNvSpPr/>
            <p:nvPr/>
          </p:nvSpPr>
          <p:spPr>
            <a:xfrm rot="9461229">
              <a:off x="8203134" y="3910261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 rot="11756747">
            <a:off x="7722890" y="1037113"/>
            <a:ext cx="185412" cy="386451"/>
            <a:chOff x="7724275" y="3821229"/>
            <a:chExt cx="916809" cy="786866"/>
          </a:xfrm>
          <a:solidFill>
            <a:srgbClr val="BFBFBF"/>
          </a:solidFill>
        </p:grpSpPr>
        <p:sp>
          <p:nvSpPr>
            <p:cNvPr id="41" name="等腰三角形 40"/>
            <p:cNvSpPr/>
            <p:nvPr/>
          </p:nvSpPr>
          <p:spPr>
            <a:xfrm rot="16200000">
              <a:off x="7854217" y="3691287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2" name="等腰三角形 41"/>
            <p:cNvSpPr/>
            <p:nvPr/>
          </p:nvSpPr>
          <p:spPr>
            <a:xfrm rot="9461229">
              <a:off x="8203134" y="3910261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 rot="11756747">
            <a:off x="7076945" y="733013"/>
            <a:ext cx="185412" cy="386451"/>
            <a:chOff x="7724275" y="3821229"/>
            <a:chExt cx="916809" cy="786866"/>
          </a:xfrm>
          <a:solidFill>
            <a:srgbClr val="BFBFBF"/>
          </a:solidFill>
        </p:grpSpPr>
        <p:sp>
          <p:nvSpPr>
            <p:cNvPr id="44" name="等腰三角形 43"/>
            <p:cNvSpPr/>
            <p:nvPr/>
          </p:nvSpPr>
          <p:spPr>
            <a:xfrm rot="16200000">
              <a:off x="7854217" y="3691287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5" name="等腰三角形 44"/>
            <p:cNvSpPr/>
            <p:nvPr/>
          </p:nvSpPr>
          <p:spPr>
            <a:xfrm rot="9461229">
              <a:off x="8203134" y="3910261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 rot="6743704">
            <a:off x="6963453" y="1524025"/>
            <a:ext cx="185412" cy="386451"/>
            <a:chOff x="7724275" y="3821229"/>
            <a:chExt cx="916809" cy="786866"/>
          </a:xfrm>
          <a:solidFill>
            <a:srgbClr val="BFBFBF"/>
          </a:solidFill>
        </p:grpSpPr>
        <p:sp>
          <p:nvSpPr>
            <p:cNvPr id="47" name="等腰三角形 46"/>
            <p:cNvSpPr/>
            <p:nvPr/>
          </p:nvSpPr>
          <p:spPr>
            <a:xfrm rot="16200000">
              <a:off x="7854217" y="3691287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8" name="等腰三角形 47"/>
            <p:cNvSpPr/>
            <p:nvPr/>
          </p:nvSpPr>
          <p:spPr>
            <a:xfrm rot="9461229">
              <a:off x="8203134" y="3910261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 rot="5012500">
            <a:off x="7481356" y="148072"/>
            <a:ext cx="185412" cy="386451"/>
            <a:chOff x="7724275" y="3821229"/>
            <a:chExt cx="916809" cy="786866"/>
          </a:xfrm>
          <a:solidFill>
            <a:srgbClr val="BFBFBF"/>
          </a:solidFill>
        </p:grpSpPr>
        <p:sp>
          <p:nvSpPr>
            <p:cNvPr id="50" name="等腰三角形 49"/>
            <p:cNvSpPr/>
            <p:nvPr/>
          </p:nvSpPr>
          <p:spPr>
            <a:xfrm rot="16200000">
              <a:off x="7854217" y="3691287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1" name="等腰三角形 50"/>
            <p:cNvSpPr/>
            <p:nvPr/>
          </p:nvSpPr>
          <p:spPr>
            <a:xfrm rot="9461229">
              <a:off x="8203134" y="3910261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 rot="11780049">
            <a:off x="5176517" y="487188"/>
            <a:ext cx="185412" cy="386451"/>
            <a:chOff x="7724275" y="3821229"/>
            <a:chExt cx="916809" cy="786866"/>
          </a:xfrm>
          <a:solidFill>
            <a:srgbClr val="BFBFBF"/>
          </a:solidFill>
        </p:grpSpPr>
        <p:sp>
          <p:nvSpPr>
            <p:cNvPr id="53" name="等腰三角形 52"/>
            <p:cNvSpPr/>
            <p:nvPr/>
          </p:nvSpPr>
          <p:spPr>
            <a:xfrm rot="16200000">
              <a:off x="7854217" y="3691287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4" name="等腰三角形 53"/>
            <p:cNvSpPr/>
            <p:nvPr/>
          </p:nvSpPr>
          <p:spPr>
            <a:xfrm rot="9461229">
              <a:off x="8203134" y="3910261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 rot="11780049">
            <a:off x="5035767" y="2053657"/>
            <a:ext cx="185412" cy="386451"/>
            <a:chOff x="7724275" y="3821229"/>
            <a:chExt cx="916809" cy="786866"/>
          </a:xfrm>
          <a:solidFill>
            <a:srgbClr val="BFBFBF"/>
          </a:solidFill>
        </p:grpSpPr>
        <p:sp>
          <p:nvSpPr>
            <p:cNvPr id="56" name="等腰三角形 55"/>
            <p:cNvSpPr/>
            <p:nvPr/>
          </p:nvSpPr>
          <p:spPr>
            <a:xfrm rot="16200000">
              <a:off x="7854217" y="3691287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7" name="等腰三角形 56"/>
            <p:cNvSpPr/>
            <p:nvPr/>
          </p:nvSpPr>
          <p:spPr>
            <a:xfrm rot="9461229">
              <a:off x="8203134" y="3910261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 rot="11756747">
            <a:off x="4992409" y="5287250"/>
            <a:ext cx="432644" cy="711179"/>
            <a:chOff x="7724275" y="3636807"/>
            <a:chExt cx="1030951" cy="697834"/>
          </a:xfrm>
          <a:solidFill>
            <a:srgbClr val="BFBFBF"/>
          </a:solidFill>
        </p:grpSpPr>
        <p:sp>
          <p:nvSpPr>
            <p:cNvPr id="66" name="等腰三角形 65"/>
            <p:cNvSpPr/>
            <p:nvPr/>
          </p:nvSpPr>
          <p:spPr>
            <a:xfrm rot="16200000">
              <a:off x="7854217" y="3691287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7" name="等腰三角形 66"/>
            <p:cNvSpPr/>
            <p:nvPr/>
          </p:nvSpPr>
          <p:spPr>
            <a:xfrm rot="9461229">
              <a:off x="8317278" y="3636807"/>
              <a:ext cx="437948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68" name="组合 67"/>
          <p:cNvGrpSpPr/>
          <p:nvPr/>
        </p:nvGrpSpPr>
        <p:grpSpPr>
          <a:xfrm rot="10111710">
            <a:off x="6838833" y="3931403"/>
            <a:ext cx="432644" cy="711179"/>
            <a:chOff x="7724275" y="3636807"/>
            <a:chExt cx="1030951" cy="697834"/>
          </a:xfrm>
          <a:solidFill>
            <a:srgbClr val="BFBFBF"/>
          </a:solidFill>
        </p:grpSpPr>
        <p:sp>
          <p:nvSpPr>
            <p:cNvPr id="69" name="等腰三角形 68"/>
            <p:cNvSpPr/>
            <p:nvPr/>
          </p:nvSpPr>
          <p:spPr>
            <a:xfrm rot="16200000">
              <a:off x="7854217" y="3691287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0" name="等腰三角形 69"/>
            <p:cNvSpPr/>
            <p:nvPr/>
          </p:nvSpPr>
          <p:spPr>
            <a:xfrm rot="9461229">
              <a:off x="8317278" y="3636807"/>
              <a:ext cx="437948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71" name="组合 70"/>
          <p:cNvGrpSpPr/>
          <p:nvPr/>
        </p:nvGrpSpPr>
        <p:grpSpPr>
          <a:xfrm rot="2642933">
            <a:off x="6924746" y="2731313"/>
            <a:ext cx="432644" cy="711179"/>
            <a:chOff x="7724275" y="3636807"/>
            <a:chExt cx="1030951" cy="697834"/>
          </a:xfrm>
          <a:solidFill>
            <a:srgbClr val="BFBFBF"/>
          </a:solidFill>
        </p:grpSpPr>
        <p:sp>
          <p:nvSpPr>
            <p:cNvPr id="72" name="等腰三角形 71"/>
            <p:cNvSpPr/>
            <p:nvPr/>
          </p:nvSpPr>
          <p:spPr>
            <a:xfrm rot="16200000">
              <a:off x="7854217" y="3691287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3" name="等腰三角形 72"/>
            <p:cNvSpPr/>
            <p:nvPr/>
          </p:nvSpPr>
          <p:spPr>
            <a:xfrm rot="9461229">
              <a:off x="8317278" y="3636807"/>
              <a:ext cx="437948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74" name="组合 73"/>
          <p:cNvGrpSpPr/>
          <p:nvPr/>
        </p:nvGrpSpPr>
        <p:grpSpPr>
          <a:xfrm rot="2642933">
            <a:off x="4729017" y="3810790"/>
            <a:ext cx="432644" cy="711179"/>
            <a:chOff x="7724275" y="3636807"/>
            <a:chExt cx="1030951" cy="697834"/>
          </a:xfrm>
          <a:solidFill>
            <a:srgbClr val="BFBFBF"/>
          </a:solidFill>
        </p:grpSpPr>
        <p:sp>
          <p:nvSpPr>
            <p:cNvPr id="75" name="等腰三角形 74"/>
            <p:cNvSpPr/>
            <p:nvPr/>
          </p:nvSpPr>
          <p:spPr>
            <a:xfrm rot="16200000">
              <a:off x="7854217" y="3691287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6" name="等腰三角形 75"/>
            <p:cNvSpPr/>
            <p:nvPr/>
          </p:nvSpPr>
          <p:spPr>
            <a:xfrm rot="9461229">
              <a:off x="8317278" y="3636807"/>
              <a:ext cx="437948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0502248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FBFB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2"/>
            <a:ext cx="12192000" cy="3689498"/>
          </a:xfrm>
          <a:prstGeom prst="rect">
            <a:avLst/>
          </a:prstGeom>
          <a:solidFill>
            <a:srgbClr val="F2F2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 rot="10800000">
            <a:off x="1" y="-2"/>
            <a:ext cx="12192000" cy="2171702"/>
            <a:chOff x="1" y="2286000"/>
            <a:chExt cx="12192000" cy="1403495"/>
          </a:xfrm>
        </p:grpSpPr>
        <p:sp>
          <p:nvSpPr>
            <p:cNvPr id="7" name="梯形 6"/>
            <p:cNvSpPr/>
            <p:nvPr/>
          </p:nvSpPr>
          <p:spPr>
            <a:xfrm>
              <a:off x="1" y="3070750"/>
              <a:ext cx="12192000" cy="618745"/>
            </a:xfrm>
            <a:prstGeom prst="trapezoid">
              <a:avLst>
                <a:gd name="adj" fmla="val 75727"/>
              </a:avLst>
            </a:pr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梯形 7"/>
            <p:cNvSpPr/>
            <p:nvPr/>
          </p:nvSpPr>
          <p:spPr>
            <a:xfrm flipV="1">
              <a:off x="1" y="2286000"/>
              <a:ext cx="12192000" cy="784749"/>
            </a:xfrm>
            <a:prstGeom prst="trapezoid">
              <a:avLst>
                <a:gd name="adj" fmla="val 57002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椭圆 4"/>
          <p:cNvSpPr/>
          <p:nvPr/>
        </p:nvSpPr>
        <p:spPr>
          <a:xfrm>
            <a:off x="4214262" y="1284835"/>
            <a:ext cx="3763477" cy="519765"/>
          </a:xfrm>
          <a:prstGeom prst="ellipse">
            <a:avLst/>
          </a:prstGeom>
          <a:solidFill>
            <a:schemeClr val="bg2">
              <a:lumMod val="10000"/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5"/>
          <p:cNvSpPr>
            <a:spLocks/>
          </p:cNvSpPr>
          <p:nvPr/>
        </p:nvSpPr>
        <p:spPr bwMode="auto">
          <a:xfrm>
            <a:off x="3460886" y="-9805825"/>
            <a:ext cx="5270229" cy="11437171"/>
          </a:xfrm>
          <a:custGeom>
            <a:avLst/>
            <a:gdLst>
              <a:gd name="T0" fmla="*/ 354 w 373"/>
              <a:gd name="T1" fmla="*/ 411 h 817"/>
              <a:gd name="T2" fmla="*/ 334 w 373"/>
              <a:gd name="T3" fmla="*/ 403 h 817"/>
              <a:gd name="T4" fmla="*/ 303 w 373"/>
              <a:gd name="T5" fmla="*/ 296 h 817"/>
              <a:gd name="T6" fmla="*/ 288 w 373"/>
              <a:gd name="T7" fmla="*/ 181 h 817"/>
              <a:gd name="T8" fmla="*/ 215 w 373"/>
              <a:gd name="T9" fmla="*/ 118 h 817"/>
              <a:gd name="T10" fmla="*/ 221 w 373"/>
              <a:gd name="T11" fmla="*/ 77 h 817"/>
              <a:gd name="T12" fmla="*/ 227 w 373"/>
              <a:gd name="T13" fmla="*/ 73 h 817"/>
              <a:gd name="T14" fmla="*/ 222 w 373"/>
              <a:gd name="T15" fmla="*/ 50 h 817"/>
              <a:gd name="T16" fmla="*/ 186 w 373"/>
              <a:gd name="T17" fmla="*/ 0 h 817"/>
              <a:gd name="T18" fmla="*/ 151 w 373"/>
              <a:gd name="T19" fmla="*/ 49 h 817"/>
              <a:gd name="T20" fmla="*/ 148 w 373"/>
              <a:gd name="T21" fmla="*/ 73 h 817"/>
              <a:gd name="T22" fmla="*/ 158 w 373"/>
              <a:gd name="T23" fmla="*/ 96 h 817"/>
              <a:gd name="T24" fmla="*/ 118 w 373"/>
              <a:gd name="T25" fmla="*/ 145 h 817"/>
              <a:gd name="T26" fmla="*/ 82 w 373"/>
              <a:gd name="T27" fmla="*/ 259 h 817"/>
              <a:gd name="T28" fmla="*/ 58 w 373"/>
              <a:gd name="T29" fmla="*/ 349 h 817"/>
              <a:gd name="T30" fmla="*/ 30 w 373"/>
              <a:gd name="T31" fmla="*/ 405 h 817"/>
              <a:gd name="T32" fmla="*/ 2 w 373"/>
              <a:gd name="T33" fmla="*/ 429 h 817"/>
              <a:gd name="T34" fmla="*/ 19 w 373"/>
              <a:gd name="T35" fmla="*/ 426 h 817"/>
              <a:gd name="T36" fmla="*/ 25 w 373"/>
              <a:gd name="T37" fmla="*/ 442 h 817"/>
              <a:gd name="T38" fmla="*/ 25 w 373"/>
              <a:gd name="T39" fmla="*/ 474 h 817"/>
              <a:gd name="T40" fmla="*/ 31 w 373"/>
              <a:gd name="T41" fmla="*/ 484 h 817"/>
              <a:gd name="T42" fmla="*/ 42 w 373"/>
              <a:gd name="T43" fmla="*/ 451 h 817"/>
              <a:gd name="T44" fmla="*/ 52 w 373"/>
              <a:gd name="T45" fmla="*/ 479 h 817"/>
              <a:gd name="T46" fmla="*/ 62 w 373"/>
              <a:gd name="T47" fmla="*/ 470 h 817"/>
              <a:gd name="T48" fmla="*/ 63 w 373"/>
              <a:gd name="T49" fmla="*/ 442 h 817"/>
              <a:gd name="T50" fmla="*/ 66 w 373"/>
              <a:gd name="T51" fmla="*/ 409 h 817"/>
              <a:gd name="T52" fmla="*/ 109 w 373"/>
              <a:gd name="T53" fmla="*/ 313 h 817"/>
              <a:gd name="T54" fmla="*/ 119 w 373"/>
              <a:gd name="T55" fmla="*/ 255 h 817"/>
              <a:gd name="T56" fmla="*/ 120 w 373"/>
              <a:gd name="T57" fmla="*/ 345 h 817"/>
              <a:gd name="T58" fmla="*/ 113 w 373"/>
              <a:gd name="T59" fmla="*/ 501 h 817"/>
              <a:gd name="T60" fmla="*/ 122 w 373"/>
              <a:gd name="T61" fmla="*/ 602 h 817"/>
              <a:gd name="T62" fmla="*/ 131 w 373"/>
              <a:gd name="T63" fmla="*/ 748 h 817"/>
              <a:gd name="T64" fmla="*/ 113 w 373"/>
              <a:gd name="T65" fmla="*/ 805 h 817"/>
              <a:gd name="T66" fmla="*/ 132 w 373"/>
              <a:gd name="T67" fmla="*/ 812 h 817"/>
              <a:gd name="T68" fmla="*/ 158 w 373"/>
              <a:gd name="T69" fmla="*/ 805 h 817"/>
              <a:gd name="T70" fmla="*/ 162 w 373"/>
              <a:gd name="T71" fmla="*/ 755 h 817"/>
              <a:gd name="T72" fmla="*/ 166 w 373"/>
              <a:gd name="T73" fmla="*/ 666 h 817"/>
              <a:gd name="T74" fmla="*/ 170 w 373"/>
              <a:gd name="T75" fmla="*/ 607 h 817"/>
              <a:gd name="T76" fmla="*/ 178 w 373"/>
              <a:gd name="T77" fmla="*/ 495 h 817"/>
              <a:gd name="T78" fmla="*/ 189 w 373"/>
              <a:gd name="T79" fmla="*/ 452 h 817"/>
              <a:gd name="T80" fmla="*/ 196 w 373"/>
              <a:gd name="T81" fmla="*/ 555 h 817"/>
              <a:gd name="T82" fmla="*/ 207 w 373"/>
              <a:gd name="T83" fmla="*/ 634 h 817"/>
              <a:gd name="T84" fmla="*/ 219 w 373"/>
              <a:gd name="T85" fmla="*/ 725 h 817"/>
              <a:gd name="T86" fmla="*/ 214 w 373"/>
              <a:gd name="T87" fmla="*/ 780 h 817"/>
              <a:gd name="T88" fmla="*/ 226 w 373"/>
              <a:gd name="T89" fmla="*/ 815 h 817"/>
              <a:gd name="T90" fmla="*/ 251 w 373"/>
              <a:gd name="T91" fmla="*/ 811 h 817"/>
              <a:gd name="T92" fmla="*/ 248 w 373"/>
              <a:gd name="T93" fmla="*/ 783 h 817"/>
              <a:gd name="T94" fmla="*/ 252 w 373"/>
              <a:gd name="T95" fmla="*/ 687 h 817"/>
              <a:gd name="T96" fmla="*/ 252 w 373"/>
              <a:gd name="T97" fmla="*/ 560 h 817"/>
              <a:gd name="T98" fmla="*/ 259 w 373"/>
              <a:gd name="T99" fmla="*/ 388 h 817"/>
              <a:gd name="T100" fmla="*/ 252 w 373"/>
              <a:gd name="T101" fmla="*/ 268 h 817"/>
              <a:gd name="T102" fmla="*/ 263 w 373"/>
              <a:gd name="T103" fmla="*/ 292 h 817"/>
              <a:gd name="T104" fmla="*/ 274 w 373"/>
              <a:gd name="T105" fmla="*/ 340 h 817"/>
              <a:gd name="T106" fmla="*/ 308 w 373"/>
              <a:gd name="T107" fmla="*/ 427 h 817"/>
              <a:gd name="T108" fmla="*/ 306 w 373"/>
              <a:gd name="T109" fmla="*/ 469 h 817"/>
              <a:gd name="T110" fmla="*/ 320 w 373"/>
              <a:gd name="T111" fmla="*/ 451 h 817"/>
              <a:gd name="T112" fmla="*/ 328 w 373"/>
              <a:gd name="T113" fmla="*/ 481 h 817"/>
              <a:gd name="T114" fmla="*/ 335 w 373"/>
              <a:gd name="T115" fmla="*/ 483 h 817"/>
              <a:gd name="T116" fmla="*/ 340 w 373"/>
              <a:gd name="T117" fmla="*/ 449 h 817"/>
              <a:gd name="T118" fmla="*/ 354 w 373"/>
              <a:gd name="T119" fmla="*/ 475 h 817"/>
              <a:gd name="T120" fmla="*/ 347 w 373"/>
              <a:gd name="T121" fmla="*/ 422 h 817"/>
              <a:gd name="T122" fmla="*/ 366 w 373"/>
              <a:gd name="T123" fmla="*/ 433 h 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73" h="817">
                <a:moveTo>
                  <a:pt x="371" y="429"/>
                </a:moveTo>
                <a:cubicBezTo>
                  <a:pt x="369" y="428"/>
                  <a:pt x="356" y="413"/>
                  <a:pt x="354" y="411"/>
                </a:cubicBezTo>
                <a:cubicBezTo>
                  <a:pt x="351" y="409"/>
                  <a:pt x="350" y="405"/>
                  <a:pt x="343" y="403"/>
                </a:cubicBezTo>
                <a:cubicBezTo>
                  <a:pt x="337" y="402"/>
                  <a:pt x="334" y="403"/>
                  <a:pt x="334" y="403"/>
                </a:cubicBezTo>
                <a:cubicBezTo>
                  <a:pt x="330" y="398"/>
                  <a:pt x="321" y="371"/>
                  <a:pt x="315" y="349"/>
                </a:cubicBezTo>
                <a:cubicBezTo>
                  <a:pt x="308" y="327"/>
                  <a:pt x="308" y="306"/>
                  <a:pt x="303" y="296"/>
                </a:cubicBezTo>
                <a:cubicBezTo>
                  <a:pt x="298" y="285"/>
                  <a:pt x="295" y="274"/>
                  <a:pt x="292" y="259"/>
                </a:cubicBezTo>
                <a:cubicBezTo>
                  <a:pt x="288" y="244"/>
                  <a:pt x="288" y="206"/>
                  <a:pt x="288" y="181"/>
                </a:cubicBezTo>
                <a:cubicBezTo>
                  <a:pt x="288" y="157"/>
                  <a:pt x="271" y="153"/>
                  <a:pt x="255" y="145"/>
                </a:cubicBezTo>
                <a:cubicBezTo>
                  <a:pt x="240" y="138"/>
                  <a:pt x="219" y="125"/>
                  <a:pt x="215" y="118"/>
                </a:cubicBezTo>
                <a:cubicBezTo>
                  <a:pt x="213" y="113"/>
                  <a:pt x="214" y="102"/>
                  <a:pt x="215" y="94"/>
                </a:cubicBezTo>
                <a:cubicBezTo>
                  <a:pt x="217" y="90"/>
                  <a:pt x="219" y="84"/>
                  <a:pt x="221" y="77"/>
                </a:cubicBezTo>
                <a:cubicBezTo>
                  <a:pt x="221" y="75"/>
                  <a:pt x="221" y="75"/>
                  <a:pt x="221" y="75"/>
                </a:cubicBezTo>
                <a:cubicBezTo>
                  <a:pt x="222" y="76"/>
                  <a:pt x="225" y="75"/>
                  <a:pt x="227" y="73"/>
                </a:cubicBezTo>
                <a:cubicBezTo>
                  <a:pt x="229" y="71"/>
                  <a:pt x="230" y="65"/>
                  <a:pt x="232" y="62"/>
                </a:cubicBezTo>
                <a:cubicBezTo>
                  <a:pt x="235" y="52"/>
                  <a:pt x="235" y="43"/>
                  <a:pt x="222" y="50"/>
                </a:cubicBezTo>
                <a:cubicBezTo>
                  <a:pt x="223" y="36"/>
                  <a:pt x="223" y="36"/>
                  <a:pt x="223" y="36"/>
                </a:cubicBezTo>
                <a:cubicBezTo>
                  <a:pt x="223" y="16"/>
                  <a:pt x="207" y="0"/>
                  <a:pt x="186" y="0"/>
                </a:cubicBezTo>
                <a:cubicBezTo>
                  <a:pt x="166" y="0"/>
                  <a:pt x="150" y="16"/>
                  <a:pt x="150" y="36"/>
                </a:cubicBezTo>
                <a:cubicBezTo>
                  <a:pt x="151" y="49"/>
                  <a:pt x="151" y="49"/>
                  <a:pt x="151" y="49"/>
                </a:cubicBezTo>
                <a:cubicBezTo>
                  <a:pt x="140" y="44"/>
                  <a:pt x="140" y="53"/>
                  <a:pt x="143" y="62"/>
                </a:cubicBezTo>
                <a:cubicBezTo>
                  <a:pt x="144" y="65"/>
                  <a:pt x="146" y="71"/>
                  <a:pt x="148" y="73"/>
                </a:cubicBezTo>
                <a:cubicBezTo>
                  <a:pt x="149" y="75"/>
                  <a:pt x="151" y="76"/>
                  <a:pt x="153" y="75"/>
                </a:cubicBezTo>
                <a:cubicBezTo>
                  <a:pt x="153" y="83"/>
                  <a:pt x="155" y="90"/>
                  <a:pt x="158" y="96"/>
                </a:cubicBezTo>
                <a:cubicBezTo>
                  <a:pt x="160" y="104"/>
                  <a:pt x="160" y="114"/>
                  <a:pt x="158" y="118"/>
                </a:cubicBezTo>
                <a:cubicBezTo>
                  <a:pt x="154" y="125"/>
                  <a:pt x="133" y="138"/>
                  <a:pt x="118" y="145"/>
                </a:cubicBezTo>
                <a:cubicBezTo>
                  <a:pt x="102" y="153"/>
                  <a:pt x="85" y="157"/>
                  <a:pt x="85" y="181"/>
                </a:cubicBezTo>
                <a:cubicBezTo>
                  <a:pt x="85" y="206"/>
                  <a:pt x="85" y="244"/>
                  <a:pt x="82" y="259"/>
                </a:cubicBezTo>
                <a:cubicBezTo>
                  <a:pt x="78" y="274"/>
                  <a:pt x="75" y="285"/>
                  <a:pt x="70" y="296"/>
                </a:cubicBezTo>
                <a:cubicBezTo>
                  <a:pt x="65" y="306"/>
                  <a:pt x="65" y="327"/>
                  <a:pt x="58" y="349"/>
                </a:cubicBezTo>
                <a:cubicBezTo>
                  <a:pt x="52" y="371"/>
                  <a:pt x="43" y="398"/>
                  <a:pt x="39" y="403"/>
                </a:cubicBezTo>
                <a:cubicBezTo>
                  <a:pt x="39" y="403"/>
                  <a:pt x="37" y="404"/>
                  <a:pt x="30" y="405"/>
                </a:cubicBezTo>
                <a:cubicBezTo>
                  <a:pt x="23" y="406"/>
                  <a:pt x="22" y="410"/>
                  <a:pt x="19" y="413"/>
                </a:cubicBezTo>
                <a:cubicBezTo>
                  <a:pt x="17" y="415"/>
                  <a:pt x="4" y="428"/>
                  <a:pt x="2" y="429"/>
                </a:cubicBezTo>
                <a:cubicBezTo>
                  <a:pt x="0" y="430"/>
                  <a:pt x="3" y="434"/>
                  <a:pt x="7" y="433"/>
                </a:cubicBezTo>
                <a:cubicBezTo>
                  <a:pt x="11" y="432"/>
                  <a:pt x="17" y="428"/>
                  <a:pt x="19" y="426"/>
                </a:cubicBezTo>
                <a:cubicBezTo>
                  <a:pt x="22" y="424"/>
                  <a:pt x="25" y="421"/>
                  <a:pt x="26" y="422"/>
                </a:cubicBezTo>
                <a:cubicBezTo>
                  <a:pt x="27" y="423"/>
                  <a:pt x="25" y="439"/>
                  <a:pt x="25" y="442"/>
                </a:cubicBezTo>
                <a:cubicBezTo>
                  <a:pt x="24" y="446"/>
                  <a:pt x="18" y="472"/>
                  <a:pt x="19" y="475"/>
                </a:cubicBezTo>
                <a:cubicBezTo>
                  <a:pt x="20" y="479"/>
                  <a:pt x="24" y="478"/>
                  <a:pt x="25" y="474"/>
                </a:cubicBezTo>
                <a:cubicBezTo>
                  <a:pt x="27" y="469"/>
                  <a:pt x="33" y="449"/>
                  <a:pt x="33" y="449"/>
                </a:cubicBezTo>
                <a:cubicBezTo>
                  <a:pt x="33" y="449"/>
                  <a:pt x="29" y="482"/>
                  <a:pt x="31" y="484"/>
                </a:cubicBezTo>
                <a:cubicBezTo>
                  <a:pt x="34" y="487"/>
                  <a:pt x="37" y="487"/>
                  <a:pt x="38" y="483"/>
                </a:cubicBezTo>
                <a:cubicBezTo>
                  <a:pt x="39" y="478"/>
                  <a:pt x="42" y="451"/>
                  <a:pt x="42" y="451"/>
                </a:cubicBezTo>
                <a:cubicBezTo>
                  <a:pt x="42" y="451"/>
                  <a:pt x="43" y="479"/>
                  <a:pt x="45" y="481"/>
                </a:cubicBezTo>
                <a:cubicBezTo>
                  <a:pt x="46" y="483"/>
                  <a:pt x="52" y="485"/>
                  <a:pt x="52" y="479"/>
                </a:cubicBezTo>
                <a:cubicBezTo>
                  <a:pt x="52" y="473"/>
                  <a:pt x="53" y="451"/>
                  <a:pt x="53" y="451"/>
                </a:cubicBezTo>
                <a:cubicBezTo>
                  <a:pt x="53" y="451"/>
                  <a:pt x="59" y="467"/>
                  <a:pt x="62" y="470"/>
                </a:cubicBezTo>
                <a:cubicBezTo>
                  <a:pt x="64" y="473"/>
                  <a:pt x="68" y="475"/>
                  <a:pt x="67" y="469"/>
                </a:cubicBezTo>
                <a:cubicBezTo>
                  <a:pt x="66" y="464"/>
                  <a:pt x="63" y="445"/>
                  <a:pt x="63" y="442"/>
                </a:cubicBezTo>
                <a:cubicBezTo>
                  <a:pt x="63" y="438"/>
                  <a:pt x="64" y="428"/>
                  <a:pt x="65" y="427"/>
                </a:cubicBezTo>
                <a:cubicBezTo>
                  <a:pt x="66" y="425"/>
                  <a:pt x="66" y="412"/>
                  <a:pt x="66" y="409"/>
                </a:cubicBezTo>
                <a:cubicBezTo>
                  <a:pt x="65" y="406"/>
                  <a:pt x="96" y="347"/>
                  <a:pt x="99" y="340"/>
                </a:cubicBezTo>
                <a:cubicBezTo>
                  <a:pt x="102" y="333"/>
                  <a:pt x="108" y="317"/>
                  <a:pt x="109" y="313"/>
                </a:cubicBezTo>
                <a:cubicBezTo>
                  <a:pt x="110" y="308"/>
                  <a:pt x="109" y="294"/>
                  <a:pt x="110" y="292"/>
                </a:cubicBezTo>
                <a:cubicBezTo>
                  <a:pt x="110" y="290"/>
                  <a:pt x="117" y="258"/>
                  <a:pt x="119" y="255"/>
                </a:cubicBezTo>
                <a:cubicBezTo>
                  <a:pt x="121" y="251"/>
                  <a:pt x="121" y="266"/>
                  <a:pt x="121" y="268"/>
                </a:cubicBezTo>
                <a:cubicBezTo>
                  <a:pt x="121" y="270"/>
                  <a:pt x="120" y="338"/>
                  <a:pt x="120" y="345"/>
                </a:cubicBezTo>
                <a:cubicBezTo>
                  <a:pt x="120" y="351"/>
                  <a:pt x="114" y="379"/>
                  <a:pt x="114" y="388"/>
                </a:cubicBezTo>
                <a:cubicBezTo>
                  <a:pt x="114" y="398"/>
                  <a:pt x="108" y="478"/>
                  <a:pt x="113" y="501"/>
                </a:cubicBezTo>
                <a:cubicBezTo>
                  <a:pt x="118" y="523"/>
                  <a:pt x="121" y="555"/>
                  <a:pt x="121" y="560"/>
                </a:cubicBezTo>
                <a:cubicBezTo>
                  <a:pt x="121" y="566"/>
                  <a:pt x="124" y="595"/>
                  <a:pt x="122" y="602"/>
                </a:cubicBezTo>
                <a:cubicBezTo>
                  <a:pt x="120" y="609"/>
                  <a:pt x="115" y="658"/>
                  <a:pt x="121" y="687"/>
                </a:cubicBezTo>
                <a:cubicBezTo>
                  <a:pt x="127" y="716"/>
                  <a:pt x="131" y="735"/>
                  <a:pt x="131" y="748"/>
                </a:cubicBezTo>
                <a:cubicBezTo>
                  <a:pt x="131" y="760"/>
                  <a:pt x="127" y="775"/>
                  <a:pt x="125" y="783"/>
                </a:cubicBezTo>
                <a:cubicBezTo>
                  <a:pt x="122" y="791"/>
                  <a:pt x="110" y="800"/>
                  <a:pt x="113" y="805"/>
                </a:cubicBezTo>
                <a:cubicBezTo>
                  <a:pt x="116" y="810"/>
                  <a:pt x="122" y="811"/>
                  <a:pt x="122" y="811"/>
                </a:cubicBezTo>
                <a:cubicBezTo>
                  <a:pt x="122" y="811"/>
                  <a:pt x="128" y="810"/>
                  <a:pt x="132" y="812"/>
                </a:cubicBezTo>
                <a:cubicBezTo>
                  <a:pt x="136" y="814"/>
                  <a:pt x="141" y="817"/>
                  <a:pt x="147" y="815"/>
                </a:cubicBezTo>
                <a:cubicBezTo>
                  <a:pt x="153" y="813"/>
                  <a:pt x="157" y="810"/>
                  <a:pt x="158" y="805"/>
                </a:cubicBezTo>
                <a:cubicBezTo>
                  <a:pt x="159" y="800"/>
                  <a:pt x="158" y="789"/>
                  <a:pt x="159" y="780"/>
                </a:cubicBezTo>
                <a:cubicBezTo>
                  <a:pt x="160" y="771"/>
                  <a:pt x="162" y="759"/>
                  <a:pt x="162" y="755"/>
                </a:cubicBezTo>
                <a:cubicBezTo>
                  <a:pt x="162" y="750"/>
                  <a:pt x="153" y="732"/>
                  <a:pt x="154" y="725"/>
                </a:cubicBezTo>
                <a:cubicBezTo>
                  <a:pt x="155" y="718"/>
                  <a:pt x="161" y="677"/>
                  <a:pt x="166" y="666"/>
                </a:cubicBezTo>
                <a:cubicBezTo>
                  <a:pt x="170" y="654"/>
                  <a:pt x="167" y="641"/>
                  <a:pt x="166" y="634"/>
                </a:cubicBezTo>
                <a:cubicBezTo>
                  <a:pt x="165" y="626"/>
                  <a:pt x="166" y="616"/>
                  <a:pt x="170" y="607"/>
                </a:cubicBezTo>
                <a:cubicBezTo>
                  <a:pt x="175" y="598"/>
                  <a:pt x="177" y="566"/>
                  <a:pt x="177" y="555"/>
                </a:cubicBezTo>
                <a:cubicBezTo>
                  <a:pt x="177" y="545"/>
                  <a:pt x="177" y="504"/>
                  <a:pt x="178" y="495"/>
                </a:cubicBezTo>
                <a:cubicBezTo>
                  <a:pt x="179" y="486"/>
                  <a:pt x="184" y="452"/>
                  <a:pt x="184" y="452"/>
                </a:cubicBezTo>
                <a:cubicBezTo>
                  <a:pt x="189" y="452"/>
                  <a:pt x="189" y="452"/>
                  <a:pt x="189" y="452"/>
                </a:cubicBezTo>
                <a:cubicBezTo>
                  <a:pt x="189" y="452"/>
                  <a:pt x="194" y="486"/>
                  <a:pt x="195" y="495"/>
                </a:cubicBezTo>
                <a:cubicBezTo>
                  <a:pt x="196" y="504"/>
                  <a:pt x="196" y="545"/>
                  <a:pt x="196" y="555"/>
                </a:cubicBezTo>
                <a:cubicBezTo>
                  <a:pt x="196" y="566"/>
                  <a:pt x="198" y="598"/>
                  <a:pt x="203" y="607"/>
                </a:cubicBezTo>
                <a:cubicBezTo>
                  <a:pt x="207" y="616"/>
                  <a:pt x="208" y="626"/>
                  <a:pt x="207" y="634"/>
                </a:cubicBezTo>
                <a:cubicBezTo>
                  <a:pt x="206" y="641"/>
                  <a:pt x="203" y="654"/>
                  <a:pt x="207" y="666"/>
                </a:cubicBezTo>
                <a:cubicBezTo>
                  <a:pt x="212" y="677"/>
                  <a:pt x="218" y="718"/>
                  <a:pt x="219" y="725"/>
                </a:cubicBezTo>
                <a:cubicBezTo>
                  <a:pt x="220" y="732"/>
                  <a:pt x="211" y="750"/>
                  <a:pt x="211" y="755"/>
                </a:cubicBezTo>
                <a:cubicBezTo>
                  <a:pt x="211" y="759"/>
                  <a:pt x="213" y="771"/>
                  <a:pt x="214" y="780"/>
                </a:cubicBezTo>
                <a:cubicBezTo>
                  <a:pt x="215" y="789"/>
                  <a:pt x="214" y="800"/>
                  <a:pt x="215" y="805"/>
                </a:cubicBezTo>
                <a:cubicBezTo>
                  <a:pt x="216" y="810"/>
                  <a:pt x="220" y="813"/>
                  <a:pt x="226" y="815"/>
                </a:cubicBezTo>
                <a:cubicBezTo>
                  <a:pt x="232" y="817"/>
                  <a:pt x="237" y="814"/>
                  <a:pt x="241" y="812"/>
                </a:cubicBezTo>
                <a:cubicBezTo>
                  <a:pt x="245" y="810"/>
                  <a:pt x="251" y="811"/>
                  <a:pt x="251" y="811"/>
                </a:cubicBezTo>
                <a:cubicBezTo>
                  <a:pt x="251" y="811"/>
                  <a:pt x="257" y="810"/>
                  <a:pt x="260" y="805"/>
                </a:cubicBezTo>
                <a:cubicBezTo>
                  <a:pt x="263" y="800"/>
                  <a:pt x="251" y="791"/>
                  <a:pt x="248" y="783"/>
                </a:cubicBezTo>
                <a:cubicBezTo>
                  <a:pt x="246" y="775"/>
                  <a:pt x="242" y="760"/>
                  <a:pt x="242" y="748"/>
                </a:cubicBezTo>
                <a:cubicBezTo>
                  <a:pt x="242" y="735"/>
                  <a:pt x="246" y="716"/>
                  <a:pt x="252" y="687"/>
                </a:cubicBezTo>
                <a:cubicBezTo>
                  <a:pt x="258" y="658"/>
                  <a:pt x="253" y="609"/>
                  <a:pt x="251" y="602"/>
                </a:cubicBezTo>
                <a:cubicBezTo>
                  <a:pt x="249" y="595"/>
                  <a:pt x="252" y="566"/>
                  <a:pt x="252" y="560"/>
                </a:cubicBezTo>
                <a:cubicBezTo>
                  <a:pt x="252" y="555"/>
                  <a:pt x="255" y="523"/>
                  <a:pt x="260" y="501"/>
                </a:cubicBezTo>
                <a:cubicBezTo>
                  <a:pt x="265" y="478"/>
                  <a:pt x="259" y="398"/>
                  <a:pt x="259" y="388"/>
                </a:cubicBezTo>
                <a:cubicBezTo>
                  <a:pt x="259" y="379"/>
                  <a:pt x="253" y="351"/>
                  <a:pt x="253" y="345"/>
                </a:cubicBezTo>
                <a:cubicBezTo>
                  <a:pt x="253" y="338"/>
                  <a:pt x="252" y="270"/>
                  <a:pt x="252" y="268"/>
                </a:cubicBezTo>
                <a:cubicBezTo>
                  <a:pt x="252" y="266"/>
                  <a:pt x="252" y="251"/>
                  <a:pt x="254" y="255"/>
                </a:cubicBezTo>
                <a:cubicBezTo>
                  <a:pt x="256" y="258"/>
                  <a:pt x="263" y="290"/>
                  <a:pt x="263" y="292"/>
                </a:cubicBezTo>
                <a:cubicBezTo>
                  <a:pt x="264" y="294"/>
                  <a:pt x="263" y="308"/>
                  <a:pt x="264" y="313"/>
                </a:cubicBezTo>
                <a:cubicBezTo>
                  <a:pt x="265" y="317"/>
                  <a:pt x="271" y="333"/>
                  <a:pt x="274" y="340"/>
                </a:cubicBezTo>
                <a:cubicBezTo>
                  <a:pt x="277" y="347"/>
                  <a:pt x="308" y="406"/>
                  <a:pt x="307" y="409"/>
                </a:cubicBezTo>
                <a:cubicBezTo>
                  <a:pt x="307" y="412"/>
                  <a:pt x="307" y="425"/>
                  <a:pt x="308" y="427"/>
                </a:cubicBezTo>
                <a:cubicBezTo>
                  <a:pt x="309" y="428"/>
                  <a:pt x="310" y="438"/>
                  <a:pt x="310" y="442"/>
                </a:cubicBezTo>
                <a:cubicBezTo>
                  <a:pt x="310" y="445"/>
                  <a:pt x="307" y="464"/>
                  <a:pt x="306" y="469"/>
                </a:cubicBezTo>
                <a:cubicBezTo>
                  <a:pt x="305" y="475"/>
                  <a:pt x="309" y="473"/>
                  <a:pt x="311" y="470"/>
                </a:cubicBezTo>
                <a:cubicBezTo>
                  <a:pt x="314" y="467"/>
                  <a:pt x="320" y="451"/>
                  <a:pt x="320" y="451"/>
                </a:cubicBezTo>
                <a:cubicBezTo>
                  <a:pt x="320" y="451"/>
                  <a:pt x="321" y="473"/>
                  <a:pt x="321" y="479"/>
                </a:cubicBezTo>
                <a:cubicBezTo>
                  <a:pt x="321" y="485"/>
                  <a:pt x="327" y="483"/>
                  <a:pt x="328" y="481"/>
                </a:cubicBezTo>
                <a:cubicBezTo>
                  <a:pt x="330" y="479"/>
                  <a:pt x="331" y="451"/>
                  <a:pt x="331" y="451"/>
                </a:cubicBezTo>
                <a:cubicBezTo>
                  <a:pt x="331" y="451"/>
                  <a:pt x="334" y="478"/>
                  <a:pt x="335" y="483"/>
                </a:cubicBezTo>
                <a:cubicBezTo>
                  <a:pt x="336" y="487"/>
                  <a:pt x="339" y="487"/>
                  <a:pt x="342" y="484"/>
                </a:cubicBezTo>
                <a:cubicBezTo>
                  <a:pt x="344" y="482"/>
                  <a:pt x="340" y="449"/>
                  <a:pt x="340" y="449"/>
                </a:cubicBezTo>
                <a:cubicBezTo>
                  <a:pt x="340" y="449"/>
                  <a:pt x="346" y="469"/>
                  <a:pt x="348" y="474"/>
                </a:cubicBezTo>
                <a:cubicBezTo>
                  <a:pt x="349" y="478"/>
                  <a:pt x="353" y="479"/>
                  <a:pt x="354" y="475"/>
                </a:cubicBezTo>
                <a:cubicBezTo>
                  <a:pt x="355" y="472"/>
                  <a:pt x="349" y="446"/>
                  <a:pt x="348" y="442"/>
                </a:cubicBezTo>
                <a:cubicBezTo>
                  <a:pt x="348" y="439"/>
                  <a:pt x="346" y="423"/>
                  <a:pt x="347" y="422"/>
                </a:cubicBezTo>
                <a:cubicBezTo>
                  <a:pt x="348" y="421"/>
                  <a:pt x="352" y="423"/>
                  <a:pt x="354" y="425"/>
                </a:cubicBezTo>
                <a:cubicBezTo>
                  <a:pt x="357" y="427"/>
                  <a:pt x="362" y="432"/>
                  <a:pt x="366" y="433"/>
                </a:cubicBezTo>
                <a:cubicBezTo>
                  <a:pt x="370" y="434"/>
                  <a:pt x="373" y="430"/>
                  <a:pt x="371" y="42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0" y="2171700"/>
            <a:ext cx="12192000" cy="46862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2425700" y="5864773"/>
            <a:ext cx="337713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6389169" y="5864773"/>
            <a:ext cx="340253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5802831" y="5861198"/>
            <a:ext cx="586338" cy="330200"/>
            <a:chOff x="5688531" y="2894353"/>
            <a:chExt cx="586338" cy="3302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5688531" y="2894353"/>
              <a:ext cx="293169" cy="3302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H="1">
              <a:off x="5981700" y="2894353"/>
              <a:ext cx="293169" cy="3302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文本框 16"/>
          <p:cNvSpPr txBox="1"/>
          <p:nvPr/>
        </p:nvSpPr>
        <p:spPr>
          <a:xfrm>
            <a:off x="2053868" y="4196789"/>
            <a:ext cx="808426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500" b="1" dirty="0">
                <a:latin typeface="+mj-ea"/>
                <a:ea typeface="+mj-ea"/>
              </a:rPr>
              <a:t>衰退或亢进影响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2194935" y="3400165"/>
            <a:ext cx="78021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dirty="0" smtClean="0"/>
              <a:t>不同的症状受不同脑区的</a:t>
            </a:r>
          </a:p>
        </p:txBody>
      </p:sp>
    </p:spTree>
    <p:extLst>
      <p:ext uri="{BB962C8B-B14F-4D97-AF65-F5344CB8AC3E}">
        <p14:creationId xmlns:p14="http://schemas.microsoft.com/office/powerpoint/2010/main" val="1055571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3066506">
            <a:off x="9064293" y="4261750"/>
            <a:ext cx="1673224" cy="2039279"/>
            <a:chOff x="7210725" y="2802636"/>
            <a:chExt cx="2681357" cy="3267964"/>
          </a:xfrm>
        </p:grpSpPr>
        <p:sp>
          <p:nvSpPr>
            <p:cNvPr id="3" name="Freeform 17"/>
            <p:cNvSpPr>
              <a:spLocks/>
            </p:cNvSpPr>
            <p:nvPr/>
          </p:nvSpPr>
          <p:spPr bwMode="auto">
            <a:xfrm>
              <a:off x="8529471" y="2802636"/>
              <a:ext cx="1362611" cy="1767891"/>
            </a:xfrm>
            <a:custGeom>
              <a:avLst/>
              <a:gdLst>
                <a:gd name="T0" fmla="*/ 1 w 12"/>
                <a:gd name="T1" fmla="*/ 7 h 14"/>
                <a:gd name="T2" fmla="*/ 0 w 12"/>
                <a:gd name="T3" fmla="*/ 4 h 14"/>
                <a:gd name="T4" fmla="*/ 1 w 12"/>
                <a:gd name="T5" fmla="*/ 2 h 14"/>
                <a:gd name="T6" fmla="*/ 4 w 12"/>
                <a:gd name="T7" fmla="*/ 1 h 14"/>
                <a:gd name="T8" fmla="*/ 5 w 12"/>
                <a:gd name="T9" fmla="*/ 1 h 14"/>
                <a:gd name="T10" fmla="*/ 7 w 12"/>
                <a:gd name="T11" fmla="*/ 3 h 14"/>
                <a:gd name="T12" fmla="*/ 8 w 12"/>
                <a:gd name="T13" fmla="*/ 4 h 14"/>
                <a:gd name="T14" fmla="*/ 10 w 12"/>
                <a:gd name="T15" fmla="*/ 6 h 14"/>
                <a:gd name="T16" fmla="*/ 10 w 12"/>
                <a:gd name="T17" fmla="*/ 7 h 14"/>
                <a:gd name="T18" fmla="*/ 12 w 12"/>
                <a:gd name="T19" fmla="*/ 10 h 14"/>
                <a:gd name="T20" fmla="*/ 9 w 12"/>
                <a:gd name="T21" fmla="*/ 12 h 14"/>
                <a:gd name="T22" fmla="*/ 8 w 12"/>
                <a:gd name="T23" fmla="*/ 11 h 14"/>
                <a:gd name="T24" fmla="*/ 7 w 12"/>
                <a:gd name="T25" fmla="*/ 11 h 14"/>
                <a:gd name="T26" fmla="*/ 8 w 12"/>
                <a:gd name="T27" fmla="*/ 10 h 14"/>
                <a:gd name="T28" fmla="*/ 8 w 12"/>
                <a:gd name="T29" fmla="*/ 10 h 14"/>
                <a:gd name="T30" fmla="*/ 9 w 12"/>
                <a:gd name="T31" fmla="*/ 10 h 14"/>
                <a:gd name="T32" fmla="*/ 10 w 12"/>
                <a:gd name="T33" fmla="*/ 9 h 14"/>
                <a:gd name="T34" fmla="*/ 9 w 12"/>
                <a:gd name="T35" fmla="*/ 9 h 14"/>
                <a:gd name="T36" fmla="*/ 7 w 12"/>
                <a:gd name="T37" fmla="*/ 8 h 14"/>
                <a:gd name="T38" fmla="*/ 7 w 12"/>
                <a:gd name="T39" fmla="*/ 7 h 14"/>
                <a:gd name="T40" fmla="*/ 7 w 12"/>
                <a:gd name="T41" fmla="*/ 8 h 14"/>
                <a:gd name="T42" fmla="*/ 7 w 12"/>
                <a:gd name="T43" fmla="*/ 9 h 14"/>
                <a:gd name="T44" fmla="*/ 7 w 12"/>
                <a:gd name="T45" fmla="*/ 10 h 14"/>
                <a:gd name="T46" fmla="*/ 7 w 12"/>
                <a:gd name="T47" fmla="*/ 11 h 14"/>
                <a:gd name="T48" fmla="*/ 6 w 12"/>
                <a:gd name="T49" fmla="*/ 12 h 14"/>
                <a:gd name="T50" fmla="*/ 6 w 12"/>
                <a:gd name="T51" fmla="*/ 12 h 14"/>
                <a:gd name="T52" fmla="*/ 5 w 12"/>
                <a:gd name="T53" fmla="*/ 13 h 14"/>
                <a:gd name="T54" fmla="*/ 3 w 12"/>
                <a:gd name="T55" fmla="*/ 13 h 14"/>
                <a:gd name="T56" fmla="*/ 3 w 12"/>
                <a:gd name="T57" fmla="*/ 13 h 14"/>
                <a:gd name="T58" fmla="*/ 4 w 12"/>
                <a:gd name="T59" fmla="*/ 9 h 14"/>
                <a:gd name="T60" fmla="*/ 4 w 12"/>
                <a:gd name="T61" fmla="*/ 8 h 14"/>
                <a:gd name="T62" fmla="*/ 5 w 12"/>
                <a:gd name="T63" fmla="*/ 5 h 14"/>
                <a:gd name="T64" fmla="*/ 5 w 12"/>
                <a:gd name="T65" fmla="*/ 4 h 14"/>
                <a:gd name="T66" fmla="*/ 5 w 12"/>
                <a:gd name="T67" fmla="*/ 3 h 14"/>
                <a:gd name="T68" fmla="*/ 4 w 12"/>
                <a:gd name="T69" fmla="*/ 3 h 14"/>
                <a:gd name="T70" fmla="*/ 4 w 12"/>
                <a:gd name="T71" fmla="*/ 3 h 14"/>
                <a:gd name="T72" fmla="*/ 3 w 12"/>
                <a:gd name="T73" fmla="*/ 4 h 14"/>
                <a:gd name="T74" fmla="*/ 2 w 12"/>
                <a:gd name="T75" fmla="*/ 5 h 14"/>
                <a:gd name="T76" fmla="*/ 3 w 12"/>
                <a:gd name="T77" fmla="*/ 5 h 14"/>
                <a:gd name="T78" fmla="*/ 3 w 12"/>
                <a:gd name="T79" fmla="*/ 5 h 14"/>
                <a:gd name="T80" fmla="*/ 4 w 12"/>
                <a:gd name="T81" fmla="*/ 5 h 14"/>
                <a:gd name="T82" fmla="*/ 4 w 12"/>
                <a:gd name="T83" fmla="*/ 8 h 14"/>
                <a:gd name="T84" fmla="*/ 4 w 12"/>
                <a:gd name="T85" fmla="*/ 9 h 14"/>
                <a:gd name="T86" fmla="*/ 1 w 12"/>
                <a:gd name="T87" fmla="*/ 12 h 14"/>
                <a:gd name="T88" fmla="*/ 1 w 12"/>
                <a:gd name="T89" fmla="*/ 8 h 14"/>
                <a:gd name="T90" fmla="*/ 1 w 12"/>
                <a:gd name="T91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" h="14">
                  <a:moveTo>
                    <a:pt x="1" y="7"/>
                  </a:moveTo>
                  <a:cubicBezTo>
                    <a:pt x="0" y="6"/>
                    <a:pt x="0" y="5"/>
                    <a:pt x="0" y="4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1"/>
                    <a:pt x="2" y="0"/>
                    <a:pt x="4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6" y="1"/>
                    <a:pt x="7" y="2"/>
                    <a:pt x="7" y="3"/>
                  </a:cubicBezTo>
                  <a:cubicBezTo>
                    <a:pt x="7" y="4"/>
                    <a:pt x="7" y="4"/>
                    <a:pt x="8" y="4"/>
                  </a:cubicBezTo>
                  <a:cubicBezTo>
                    <a:pt x="9" y="4"/>
                    <a:pt x="10" y="5"/>
                    <a:pt x="10" y="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8"/>
                    <a:pt x="12" y="9"/>
                    <a:pt x="12" y="10"/>
                  </a:cubicBezTo>
                  <a:cubicBezTo>
                    <a:pt x="12" y="12"/>
                    <a:pt x="11" y="14"/>
                    <a:pt x="9" y="12"/>
                  </a:cubicBezTo>
                  <a:cubicBezTo>
                    <a:pt x="9" y="12"/>
                    <a:pt x="9" y="11"/>
                    <a:pt x="8" y="11"/>
                  </a:cubicBezTo>
                  <a:cubicBezTo>
                    <a:pt x="8" y="11"/>
                    <a:pt x="7" y="11"/>
                    <a:pt x="7" y="11"/>
                  </a:cubicBezTo>
                  <a:cubicBezTo>
                    <a:pt x="7" y="10"/>
                    <a:pt x="7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9"/>
                    <a:pt x="7" y="9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8"/>
                  </a:cubicBezTo>
                  <a:cubicBezTo>
                    <a:pt x="7" y="8"/>
                    <a:pt x="7" y="8"/>
                    <a:pt x="7" y="9"/>
                  </a:cubicBezTo>
                  <a:cubicBezTo>
                    <a:pt x="7" y="9"/>
                    <a:pt x="7" y="9"/>
                    <a:pt x="7" y="10"/>
                  </a:cubicBezTo>
                  <a:cubicBezTo>
                    <a:pt x="7" y="10"/>
                    <a:pt x="7" y="10"/>
                    <a:pt x="7" y="11"/>
                  </a:cubicBezTo>
                  <a:cubicBezTo>
                    <a:pt x="7" y="11"/>
                    <a:pt x="7" y="11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3"/>
                    <a:pt x="6" y="13"/>
                    <a:pt x="5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5" y="12"/>
                    <a:pt x="5" y="10"/>
                    <a:pt x="4" y="9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5" y="7"/>
                    <a:pt x="5" y="6"/>
                    <a:pt x="5" y="5"/>
                  </a:cubicBezTo>
                  <a:cubicBezTo>
                    <a:pt x="4" y="5"/>
                    <a:pt x="4" y="5"/>
                    <a:pt x="5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5" y="3"/>
                    <a:pt x="5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3" y="5"/>
                    <a:pt x="3" y="4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2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6"/>
                    <a:pt x="4" y="7"/>
                    <a:pt x="4" y="8"/>
                  </a:cubicBezTo>
                  <a:cubicBezTo>
                    <a:pt x="3" y="8"/>
                    <a:pt x="3" y="8"/>
                    <a:pt x="4" y="9"/>
                  </a:cubicBezTo>
                  <a:cubicBezTo>
                    <a:pt x="5" y="11"/>
                    <a:pt x="3" y="13"/>
                    <a:pt x="1" y="12"/>
                  </a:cubicBezTo>
                  <a:cubicBezTo>
                    <a:pt x="0" y="11"/>
                    <a:pt x="0" y="9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+mn-ea"/>
              </a:endParaRPr>
            </a:p>
          </p:txBody>
        </p:sp>
        <p:sp>
          <p:nvSpPr>
            <p:cNvPr id="4" name="Freeform 16"/>
            <p:cNvSpPr>
              <a:spLocks/>
            </p:cNvSpPr>
            <p:nvPr/>
          </p:nvSpPr>
          <p:spPr bwMode="auto">
            <a:xfrm>
              <a:off x="7210725" y="2833048"/>
              <a:ext cx="1477690" cy="1641136"/>
            </a:xfrm>
            <a:custGeom>
              <a:avLst/>
              <a:gdLst>
                <a:gd name="T0" fmla="*/ 8 w 13"/>
                <a:gd name="T1" fmla="*/ 10 h 13"/>
                <a:gd name="T2" fmla="*/ 7 w 13"/>
                <a:gd name="T3" fmla="*/ 9 h 13"/>
                <a:gd name="T4" fmla="*/ 6 w 13"/>
                <a:gd name="T5" fmla="*/ 8 h 13"/>
                <a:gd name="T6" fmla="*/ 6 w 13"/>
                <a:gd name="T7" fmla="*/ 5 h 13"/>
                <a:gd name="T8" fmla="*/ 7 w 13"/>
                <a:gd name="T9" fmla="*/ 6 h 13"/>
                <a:gd name="T10" fmla="*/ 8 w 13"/>
                <a:gd name="T11" fmla="*/ 7 h 13"/>
                <a:gd name="T12" fmla="*/ 9 w 13"/>
                <a:gd name="T13" fmla="*/ 6 h 13"/>
                <a:gd name="T14" fmla="*/ 8 w 13"/>
                <a:gd name="T15" fmla="*/ 6 h 13"/>
                <a:gd name="T16" fmla="*/ 8 w 13"/>
                <a:gd name="T17" fmla="*/ 4 h 13"/>
                <a:gd name="T18" fmla="*/ 9 w 13"/>
                <a:gd name="T19" fmla="*/ 3 h 13"/>
                <a:gd name="T20" fmla="*/ 8 w 13"/>
                <a:gd name="T21" fmla="*/ 3 h 13"/>
                <a:gd name="T22" fmla="*/ 7 w 13"/>
                <a:gd name="T23" fmla="*/ 4 h 13"/>
                <a:gd name="T24" fmla="*/ 6 w 13"/>
                <a:gd name="T25" fmla="*/ 5 h 13"/>
                <a:gd name="T26" fmla="*/ 6 w 13"/>
                <a:gd name="T27" fmla="*/ 8 h 13"/>
                <a:gd name="T28" fmla="*/ 6 w 13"/>
                <a:gd name="T29" fmla="*/ 9 h 13"/>
                <a:gd name="T30" fmla="*/ 7 w 13"/>
                <a:gd name="T31" fmla="*/ 10 h 13"/>
                <a:gd name="T32" fmla="*/ 7 w 13"/>
                <a:gd name="T33" fmla="*/ 10 h 13"/>
                <a:gd name="T34" fmla="*/ 7 w 13"/>
                <a:gd name="T35" fmla="*/ 11 h 13"/>
                <a:gd name="T36" fmla="*/ 6 w 13"/>
                <a:gd name="T37" fmla="*/ 11 h 13"/>
                <a:gd name="T38" fmla="*/ 4 w 13"/>
                <a:gd name="T39" fmla="*/ 10 h 13"/>
                <a:gd name="T40" fmla="*/ 4 w 13"/>
                <a:gd name="T41" fmla="*/ 12 h 13"/>
                <a:gd name="T42" fmla="*/ 2 w 13"/>
                <a:gd name="T43" fmla="*/ 13 h 13"/>
                <a:gd name="T44" fmla="*/ 0 w 13"/>
                <a:gd name="T45" fmla="*/ 10 h 13"/>
                <a:gd name="T46" fmla="*/ 2 w 13"/>
                <a:gd name="T47" fmla="*/ 7 h 13"/>
                <a:gd name="T48" fmla="*/ 2 w 13"/>
                <a:gd name="T49" fmla="*/ 6 h 13"/>
                <a:gd name="T50" fmla="*/ 4 w 13"/>
                <a:gd name="T51" fmla="*/ 4 h 13"/>
                <a:gd name="T52" fmla="*/ 5 w 13"/>
                <a:gd name="T53" fmla="*/ 3 h 13"/>
                <a:gd name="T54" fmla="*/ 7 w 13"/>
                <a:gd name="T55" fmla="*/ 1 h 13"/>
                <a:gd name="T56" fmla="*/ 8 w 13"/>
                <a:gd name="T57" fmla="*/ 1 h 13"/>
                <a:gd name="T58" fmla="*/ 11 w 13"/>
                <a:gd name="T59" fmla="*/ 4 h 13"/>
                <a:gd name="T60" fmla="*/ 11 w 13"/>
                <a:gd name="T61" fmla="*/ 6 h 13"/>
                <a:gd name="T62" fmla="*/ 10 w 13"/>
                <a:gd name="T63" fmla="*/ 9 h 13"/>
                <a:gd name="T64" fmla="*/ 8 w 13"/>
                <a:gd name="T6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" h="13">
                  <a:moveTo>
                    <a:pt x="8" y="10"/>
                  </a:moveTo>
                  <a:cubicBezTo>
                    <a:pt x="8" y="10"/>
                    <a:pt x="7" y="10"/>
                    <a:pt x="7" y="9"/>
                  </a:cubicBezTo>
                  <a:cubicBezTo>
                    <a:pt x="7" y="8"/>
                    <a:pt x="7" y="8"/>
                    <a:pt x="6" y="8"/>
                  </a:cubicBezTo>
                  <a:cubicBezTo>
                    <a:pt x="5" y="7"/>
                    <a:pt x="6" y="6"/>
                    <a:pt x="6" y="5"/>
                  </a:cubicBezTo>
                  <a:cubicBezTo>
                    <a:pt x="7" y="5"/>
                    <a:pt x="7" y="5"/>
                    <a:pt x="7" y="6"/>
                  </a:cubicBezTo>
                  <a:cubicBezTo>
                    <a:pt x="8" y="6"/>
                    <a:pt x="8" y="6"/>
                    <a:pt x="8" y="7"/>
                  </a:cubicBezTo>
                  <a:cubicBezTo>
                    <a:pt x="9" y="7"/>
                    <a:pt x="9" y="7"/>
                    <a:pt x="9" y="6"/>
                  </a:cubicBezTo>
                  <a:cubicBezTo>
                    <a:pt x="9" y="6"/>
                    <a:pt x="9" y="6"/>
                    <a:pt x="8" y="6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8" y="3"/>
                    <a:pt x="8" y="3"/>
                  </a:cubicBezTo>
                  <a:cubicBezTo>
                    <a:pt x="8" y="3"/>
                    <a:pt x="7" y="4"/>
                    <a:pt x="7" y="4"/>
                  </a:cubicBezTo>
                  <a:cubicBezTo>
                    <a:pt x="7" y="4"/>
                    <a:pt x="7" y="4"/>
                    <a:pt x="6" y="5"/>
                  </a:cubicBezTo>
                  <a:cubicBezTo>
                    <a:pt x="5" y="5"/>
                    <a:pt x="5" y="7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9"/>
                    <a:pt x="5" y="9"/>
                    <a:pt x="4" y="10"/>
                  </a:cubicBezTo>
                  <a:cubicBezTo>
                    <a:pt x="4" y="10"/>
                    <a:pt x="4" y="11"/>
                    <a:pt x="4" y="12"/>
                  </a:cubicBezTo>
                  <a:cubicBezTo>
                    <a:pt x="3" y="13"/>
                    <a:pt x="3" y="13"/>
                    <a:pt x="2" y="13"/>
                  </a:cubicBezTo>
                  <a:cubicBezTo>
                    <a:pt x="0" y="13"/>
                    <a:pt x="0" y="12"/>
                    <a:pt x="0" y="10"/>
                  </a:cubicBezTo>
                  <a:cubicBezTo>
                    <a:pt x="0" y="9"/>
                    <a:pt x="1" y="8"/>
                    <a:pt x="2" y="7"/>
                  </a:cubicBezTo>
                  <a:cubicBezTo>
                    <a:pt x="2" y="7"/>
                    <a:pt x="2" y="7"/>
                    <a:pt x="2" y="6"/>
                  </a:cubicBezTo>
                  <a:cubicBezTo>
                    <a:pt x="2" y="5"/>
                    <a:pt x="3" y="4"/>
                    <a:pt x="4" y="4"/>
                  </a:cubicBezTo>
                  <a:cubicBezTo>
                    <a:pt x="5" y="4"/>
                    <a:pt x="5" y="4"/>
                    <a:pt x="5" y="3"/>
                  </a:cubicBezTo>
                  <a:cubicBezTo>
                    <a:pt x="5" y="2"/>
                    <a:pt x="6" y="1"/>
                    <a:pt x="7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10" y="0"/>
                    <a:pt x="13" y="2"/>
                    <a:pt x="11" y="4"/>
                  </a:cubicBezTo>
                  <a:cubicBezTo>
                    <a:pt x="11" y="5"/>
                    <a:pt x="11" y="5"/>
                    <a:pt x="11" y="6"/>
                  </a:cubicBezTo>
                  <a:cubicBezTo>
                    <a:pt x="12" y="7"/>
                    <a:pt x="12" y="10"/>
                    <a:pt x="10" y="9"/>
                  </a:cubicBezTo>
                  <a:cubicBezTo>
                    <a:pt x="9" y="9"/>
                    <a:pt x="9" y="9"/>
                    <a:pt x="8" y="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+mn-ea"/>
              </a:endParaRPr>
            </a:p>
          </p:txBody>
        </p:sp>
        <p:sp>
          <p:nvSpPr>
            <p:cNvPr id="5" name="Freeform 19"/>
            <p:cNvSpPr>
              <a:spLocks/>
            </p:cNvSpPr>
            <p:nvPr/>
          </p:nvSpPr>
          <p:spPr bwMode="auto">
            <a:xfrm>
              <a:off x="7892864" y="4095589"/>
              <a:ext cx="682140" cy="378595"/>
            </a:xfrm>
            <a:custGeom>
              <a:avLst/>
              <a:gdLst>
                <a:gd name="T0" fmla="*/ 2 w 6"/>
                <a:gd name="T1" fmla="*/ 3 h 3"/>
                <a:gd name="T2" fmla="*/ 1 w 6"/>
                <a:gd name="T3" fmla="*/ 3 h 3"/>
                <a:gd name="T4" fmla="*/ 0 w 6"/>
                <a:gd name="T5" fmla="*/ 3 h 3"/>
                <a:gd name="T6" fmla="*/ 1 w 6"/>
                <a:gd name="T7" fmla="*/ 2 h 3"/>
                <a:gd name="T8" fmla="*/ 1 w 6"/>
                <a:gd name="T9" fmla="*/ 1 h 3"/>
                <a:gd name="T10" fmla="*/ 2 w 6"/>
                <a:gd name="T11" fmla="*/ 0 h 3"/>
                <a:gd name="T12" fmla="*/ 3 w 6"/>
                <a:gd name="T13" fmla="*/ 0 h 3"/>
                <a:gd name="T14" fmla="*/ 3 w 6"/>
                <a:gd name="T15" fmla="*/ 0 h 3"/>
                <a:gd name="T16" fmla="*/ 4 w 6"/>
                <a:gd name="T17" fmla="*/ 0 h 3"/>
                <a:gd name="T18" fmla="*/ 5 w 6"/>
                <a:gd name="T19" fmla="*/ 0 h 3"/>
                <a:gd name="T20" fmla="*/ 5 w 6"/>
                <a:gd name="T21" fmla="*/ 2 h 3"/>
                <a:gd name="T22" fmla="*/ 5 w 6"/>
                <a:gd name="T23" fmla="*/ 3 h 3"/>
                <a:gd name="T24" fmla="*/ 2 w 6"/>
                <a:gd name="T2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3">
                  <a:moveTo>
                    <a:pt x="2" y="3"/>
                  </a:moveTo>
                  <a:cubicBezTo>
                    <a:pt x="2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6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3" y="3"/>
                    <a:pt x="4" y="2"/>
                    <a:pt x="2" y="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+mn-ea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7301986" y="4419662"/>
              <a:ext cx="2585624" cy="1650938"/>
            </a:xfrm>
            <a:custGeom>
              <a:avLst/>
              <a:gdLst>
                <a:gd name="connsiteX0" fmla="*/ 0 w 3713312"/>
                <a:gd name="connsiteY0" fmla="*/ 0 h 2370974"/>
                <a:gd name="connsiteX1" fmla="*/ 3713312 w 3713312"/>
                <a:gd name="connsiteY1" fmla="*/ 0 h 2370974"/>
                <a:gd name="connsiteX2" fmla="*/ 3702869 w 3713312"/>
                <a:gd name="connsiteY2" fmla="*/ 86603 h 2370974"/>
                <a:gd name="connsiteX3" fmla="*/ 3630275 w 3713312"/>
                <a:gd name="connsiteY3" fmla="*/ 378878 h 2370974"/>
                <a:gd name="connsiteX4" fmla="*/ 3448792 w 3713312"/>
                <a:gd name="connsiteY4" fmla="*/ 774957 h 2370974"/>
                <a:gd name="connsiteX5" fmla="*/ 3442867 w 3713312"/>
                <a:gd name="connsiteY5" fmla="*/ 785466 h 2370974"/>
                <a:gd name="connsiteX6" fmla="*/ 3435953 w 3713312"/>
                <a:gd name="connsiteY6" fmla="*/ 922398 h 2370974"/>
                <a:gd name="connsiteX7" fmla="*/ 1830729 w 3713312"/>
                <a:gd name="connsiteY7" fmla="*/ 2370974 h 2370974"/>
                <a:gd name="connsiteX8" fmla="*/ 217175 w 3713312"/>
                <a:gd name="connsiteY8" fmla="*/ 757421 h 2370974"/>
                <a:gd name="connsiteX9" fmla="*/ 219301 w 3713312"/>
                <a:gd name="connsiteY9" fmla="*/ 701323 h 2370974"/>
                <a:gd name="connsiteX10" fmla="*/ 217572 w 3713312"/>
                <a:gd name="connsiteY10" fmla="*/ 698461 h 2370974"/>
                <a:gd name="connsiteX11" fmla="*/ 4783 w 3713312"/>
                <a:gd name="connsiteY11" fmla="*/ 33206 h 2370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713312" h="2370974">
                  <a:moveTo>
                    <a:pt x="0" y="0"/>
                  </a:moveTo>
                  <a:lnTo>
                    <a:pt x="3713312" y="0"/>
                  </a:lnTo>
                  <a:lnTo>
                    <a:pt x="3702869" y="86603"/>
                  </a:lnTo>
                  <a:cubicBezTo>
                    <a:pt x="3685788" y="188493"/>
                    <a:pt x="3660167" y="287034"/>
                    <a:pt x="3630275" y="378878"/>
                  </a:cubicBezTo>
                  <a:cubicBezTo>
                    <a:pt x="3570492" y="539606"/>
                    <a:pt x="3502169" y="677373"/>
                    <a:pt x="3448792" y="774957"/>
                  </a:cubicBezTo>
                  <a:lnTo>
                    <a:pt x="3442867" y="785466"/>
                  </a:lnTo>
                  <a:lnTo>
                    <a:pt x="3435953" y="922398"/>
                  </a:lnTo>
                  <a:cubicBezTo>
                    <a:pt x="3353322" y="1736041"/>
                    <a:pt x="2666174" y="2370974"/>
                    <a:pt x="1830729" y="2370974"/>
                  </a:cubicBezTo>
                  <a:cubicBezTo>
                    <a:pt x="939588" y="2370974"/>
                    <a:pt x="217175" y="1648561"/>
                    <a:pt x="217175" y="757421"/>
                  </a:cubicBezTo>
                  <a:lnTo>
                    <a:pt x="219301" y="701323"/>
                  </a:lnTo>
                  <a:lnTo>
                    <a:pt x="217572" y="698461"/>
                  </a:lnTo>
                  <a:cubicBezTo>
                    <a:pt x="176475" y="625519"/>
                    <a:pt x="62382" y="362363"/>
                    <a:pt x="4783" y="33206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>
                <a:solidFill>
                  <a:srgbClr val="2E2E2E"/>
                </a:solidFill>
                <a:latin typeface="+mn-ea"/>
              </a:endParaRPr>
            </a:p>
          </p:txBody>
        </p:sp>
        <p:sp>
          <p:nvSpPr>
            <p:cNvPr id="7" name="弦形 6"/>
            <p:cNvSpPr/>
            <p:nvPr/>
          </p:nvSpPr>
          <p:spPr>
            <a:xfrm>
              <a:off x="7621944" y="4429822"/>
              <a:ext cx="922423" cy="922423"/>
            </a:xfrm>
            <a:prstGeom prst="chord">
              <a:avLst>
                <a:gd name="adj1" fmla="val 92404"/>
                <a:gd name="adj2" fmla="val 1069108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  <p:sp>
          <p:nvSpPr>
            <p:cNvPr id="8" name="弦形 7"/>
            <p:cNvSpPr/>
            <p:nvPr/>
          </p:nvSpPr>
          <p:spPr>
            <a:xfrm>
              <a:off x="8691907" y="4429822"/>
              <a:ext cx="922423" cy="922423"/>
            </a:xfrm>
            <a:prstGeom prst="chord">
              <a:avLst>
                <a:gd name="adj1" fmla="val 92404"/>
                <a:gd name="adj2" fmla="val 1069108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7467461" y="4428005"/>
              <a:ext cx="2270933" cy="490332"/>
              <a:chOff x="3176319" y="2250159"/>
              <a:chExt cx="3475055" cy="1208399"/>
            </a:xfrm>
            <a:solidFill>
              <a:schemeClr val="accent2"/>
            </a:solidFill>
          </p:grpSpPr>
          <p:sp>
            <p:nvSpPr>
              <p:cNvPr id="20" name="圆角矩形 19"/>
              <p:cNvSpPr/>
              <p:nvPr/>
            </p:nvSpPr>
            <p:spPr>
              <a:xfrm>
                <a:off x="3176319" y="2732942"/>
                <a:ext cx="3475055" cy="17100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21" name="圆角矩形 20"/>
              <p:cNvSpPr/>
              <p:nvPr/>
            </p:nvSpPr>
            <p:spPr>
              <a:xfrm rot="5400000">
                <a:off x="3198305" y="2763985"/>
                <a:ext cx="589630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22" name="圆角矩形 21"/>
              <p:cNvSpPr/>
              <p:nvPr/>
            </p:nvSpPr>
            <p:spPr>
              <a:xfrm rot="5400000">
                <a:off x="3419447" y="2763985"/>
                <a:ext cx="713452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23" name="圆角矩形 22"/>
              <p:cNvSpPr/>
              <p:nvPr/>
            </p:nvSpPr>
            <p:spPr>
              <a:xfrm rot="5400000">
                <a:off x="3711260" y="2769940"/>
                <a:ext cx="784797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24" name="圆角矩形 23"/>
              <p:cNvSpPr/>
              <p:nvPr/>
            </p:nvSpPr>
            <p:spPr>
              <a:xfrm rot="5400000">
                <a:off x="4102648" y="2735404"/>
                <a:ext cx="713452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25" name="圆角矩形 24"/>
              <p:cNvSpPr/>
              <p:nvPr/>
            </p:nvSpPr>
            <p:spPr>
              <a:xfrm rot="5400000">
                <a:off x="4299669" y="2810485"/>
                <a:ext cx="1149021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26" name="圆角矩形 25"/>
              <p:cNvSpPr/>
              <p:nvPr/>
            </p:nvSpPr>
            <p:spPr>
              <a:xfrm rot="5400000">
                <a:off x="4813626" y="2698880"/>
                <a:ext cx="1044567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27" name="圆角矩形 26"/>
              <p:cNvSpPr/>
              <p:nvPr/>
            </p:nvSpPr>
            <p:spPr>
              <a:xfrm rot="5400000">
                <a:off x="5388037" y="2776945"/>
                <a:ext cx="648593" cy="133750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28" name="圆角矩形 27"/>
              <p:cNvSpPr/>
              <p:nvPr/>
            </p:nvSpPr>
            <p:spPr>
              <a:xfrm rot="5400000">
                <a:off x="5496239" y="2810485"/>
                <a:ext cx="949605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29" name="圆角矩形 28"/>
              <p:cNvSpPr/>
              <p:nvPr/>
            </p:nvSpPr>
            <p:spPr>
              <a:xfrm rot="5400000">
                <a:off x="6040377" y="2698881"/>
                <a:ext cx="784797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 rot="12242503">
              <a:off x="8858618" y="5510449"/>
              <a:ext cx="502319" cy="244159"/>
              <a:chOff x="3289355" y="2461035"/>
              <a:chExt cx="1011786" cy="733239"/>
            </a:xfrm>
            <a:solidFill>
              <a:schemeClr val="accent2"/>
            </a:solidFill>
          </p:grpSpPr>
          <p:sp>
            <p:nvSpPr>
              <p:cNvPr id="16" name="圆角矩形 15"/>
              <p:cNvSpPr/>
              <p:nvPr/>
            </p:nvSpPr>
            <p:spPr>
              <a:xfrm>
                <a:off x="3289355" y="2751540"/>
                <a:ext cx="1011786" cy="136506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5400000">
                <a:off x="3198305" y="2763985"/>
                <a:ext cx="589630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5400000">
                <a:off x="3419446" y="2763986"/>
                <a:ext cx="713452" cy="14712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9" name="圆角矩形 18"/>
              <p:cNvSpPr/>
              <p:nvPr/>
            </p:nvSpPr>
            <p:spPr>
              <a:xfrm rot="5400000">
                <a:off x="3732350" y="2744199"/>
                <a:ext cx="713452" cy="14712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 rot="14032409">
              <a:off x="7609750" y="5460080"/>
              <a:ext cx="499426" cy="244159"/>
              <a:chOff x="3289355" y="2461035"/>
              <a:chExt cx="1011786" cy="733239"/>
            </a:xfrm>
            <a:solidFill>
              <a:schemeClr val="accent2"/>
            </a:solidFill>
          </p:grpSpPr>
          <p:sp>
            <p:nvSpPr>
              <p:cNvPr id="12" name="圆角矩形 11"/>
              <p:cNvSpPr/>
              <p:nvPr/>
            </p:nvSpPr>
            <p:spPr>
              <a:xfrm>
                <a:off x="3289355" y="2751540"/>
                <a:ext cx="1011786" cy="136506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3" name="圆角矩形 12"/>
              <p:cNvSpPr/>
              <p:nvPr/>
            </p:nvSpPr>
            <p:spPr>
              <a:xfrm rot="5400000">
                <a:off x="3198305" y="2763985"/>
                <a:ext cx="589630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4" name="圆角矩形 13"/>
              <p:cNvSpPr/>
              <p:nvPr/>
            </p:nvSpPr>
            <p:spPr>
              <a:xfrm rot="5400000">
                <a:off x="3419446" y="2763986"/>
                <a:ext cx="713452" cy="14712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5400000">
                <a:off x="3732350" y="2744199"/>
                <a:ext cx="713452" cy="14712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</p:grpSp>
      </p:grpSp>
      <p:sp>
        <p:nvSpPr>
          <p:cNvPr id="60" name="Freeform 6"/>
          <p:cNvSpPr>
            <a:spLocks/>
          </p:cNvSpPr>
          <p:nvPr/>
        </p:nvSpPr>
        <p:spPr bwMode="auto">
          <a:xfrm rot="771260">
            <a:off x="4606670" y="3384908"/>
            <a:ext cx="2505269" cy="2804042"/>
          </a:xfrm>
          <a:custGeom>
            <a:avLst/>
            <a:gdLst>
              <a:gd name="T0" fmla="*/ 757 w 1807"/>
              <a:gd name="T1" fmla="*/ 12 h 2029"/>
              <a:gd name="T2" fmla="*/ 1056 w 1807"/>
              <a:gd name="T3" fmla="*/ 124 h 2029"/>
              <a:gd name="T4" fmla="*/ 1441 w 1807"/>
              <a:gd name="T5" fmla="*/ 225 h 2029"/>
              <a:gd name="T6" fmla="*/ 1479 w 1807"/>
              <a:gd name="T7" fmla="*/ 270 h 2029"/>
              <a:gd name="T8" fmla="*/ 1547 w 1807"/>
              <a:gd name="T9" fmla="*/ 319 h 2029"/>
              <a:gd name="T10" fmla="*/ 1613 w 1807"/>
              <a:gd name="T11" fmla="*/ 242 h 2029"/>
              <a:gd name="T12" fmla="*/ 1783 w 1807"/>
              <a:gd name="T13" fmla="*/ 288 h 2029"/>
              <a:gd name="T14" fmla="*/ 1804 w 1807"/>
              <a:gd name="T15" fmla="*/ 344 h 2029"/>
              <a:gd name="T16" fmla="*/ 1700 w 1807"/>
              <a:gd name="T17" fmla="*/ 467 h 2029"/>
              <a:gd name="T18" fmla="*/ 1281 w 1807"/>
              <a:gd name="T19" fmla="*/ 423 h 2029"/>
              <a:gd name="T20" fmla="*/ 1173 w 1807"/>
              <a:gd name="T21" fmla="*/ 432 h 2029"/>
              <a:gd name="T22" fmla="*/ 1555 w 1807"/>
              <a:gd name="T23" fmla="*/ 686 h 2029"/>
              <a:gd name="T24" fmla="*/ 1635 w 1807"/>
              <a:gd name="T25" fmla="*/ 815 h 2029"/>
              <a:gd name="T26" fmla="*/ 1582 w 1807"/>
              <a:gd name="T27" fmla="*/ 885 h 2029"/>
              <a:gd name="T28" fmla="*/ 1490 w 1807"/>
              <a:gd name="T29" fmla="*/ 902 h 2029"/>
              <a:gd name="T30" fmla="*/ 1168 w 1807"/>
              <a:gd name="T31" fmla="*/ 752 h 2029"/>
              <a:gd name="T32" fmla="*/ 1133 w 1807"/>
              <a:gd name="T33" fmla="*/ 704 h 2029"/>
              <a:gd name="T34" fmla="*/ 1077 w 1807"/>
              <a:gd name="T35" fmla="*/ 680 h 2029"/>
              <a:gd name="T36" fmla="*/ 800 w 1807"/>
              <a:gd name="T37" fmla="*/ 851 h 2029"/>
              <a:gd name="T38" fmla="*/ 962 w 1807"/>
              <a:gd name="T39" fmla="*/ 988 h 2029"/>
              <a:gd name="T40" fmla="*/ 965 w 1807"/>
              <a:gd name="T41" fmla="*/ 1066 h 2029"/>
              <a:gd name="T42" fmla="*/ 1071 w 1807"/>
              <a:gd name="T43" fmla="*/ 1074 h 2029"/>
              <a:gd name="T44" fmla="*/ 1249 w 1807"/>
              <a:gd name="T45" fmla="*/ 1332 h 2029"/>
              <a:gd name="T46" fmla="*/ 1288 w 1807"/>
              <a:gd name="T47" fmla="*/ 1544 h 2029"/>
              <a:gd name="T48" fmla="*/ 1308 w 1807"/>
              <a:gd name="T49" fmla="*/ 1699 h 2029"/>
              <a:gd name="T50" fmla="*/ 1277 w 1807"/>
              <a:gd name="T51" fmla="*/ 1840 h 2029"/>
              <a:gd name="T52" fmla="*/ 1323 w 1807"/>
              <a:gd name="T53" fmla="*/ 1914 h 2029"/>
              <a:gd name="T54" fmla="*/ 1046 w 1807"/>
              <a:gd name="T55" fmla="*/ 1956 h 2029"/>
              <a:gd name="T56" fmla="*/ 989 w 1807"/>
              <a:gd name="T57" fmla="*/ 1629 h 2029"/>
              <a:gd name="T58" fmla="*/ 944 w 1807"/>
              <a:gd name="T59" fmla="*/ 1377 h 2029"/>
              <a:gd name="T60" fmla="*/ 837 w 1807"/>
              <a:gd name="T61" fmla="*/ 1200 h 2029"/>
              <a:gd name="T62" fmla="*/ 798 w 1807"/>
              <a:gd name="T63" fmla="*/ 1251 h 2029"/>
              <a:gd name="T64" fmla="*/ 544 w 1807"/>
              <a:gd name="T65" fmla="*/ 1156 h 2029"/>
              <a:gd name="T66" fmla="*/ 315 w 1807"/>
              <a:gd name="T67" fmla="*/ 1648 h 2029"/>
              <a:gd name="T68" fmla="*/ 329 w 1807"/>
              <a:gd name="T69" fmla="*/ 1849 h 2029"/>
              <a:gd name="T70" fmla="*/ 163 w 1807"/>
              <a:gd name="T71" fmla="*/ 2028 h 2029"/>
              <a:gd name="T72" fmla="*/ 34 w 1807"/>
              <a:gd name="T73" fmla="*/ 1963 h 2029"/>
              <a:gd name="T74" fmla="*/ 28 w 1807"/>
              <a:gd name="T75" fmla="*/ 1779 h 2029"/>
              <a:gd name="T76" fmla="*/ 181 w 1807"/>
              <a:gd name="T77" fmla="*/ 1483 h 2029"/>
              <a:gd name="T78" fmla="*/ 229 w 1807"/>
              <a:gd name="T79" fmla="*/ 1370 h 2029"/>
              <a:gd name="T80" fmla="*/ 225 w 1807"/>
              <a:gd name="T81" fmla="*/ 1146 h 2029"/>
              <a:gd name="T82" fmla="*/ 328 w 1807"/>
              <a:gd name="T83" fmla="*/ 1045 h 2029"/>
              <a:gd name="T84" fmla="*/ 297 w 1807"/>
              <a:gd name="T85" fmla="*/ 913 h 2029"/>
              <a:gd name="T86" fmla="*/ 265 w 1807"/>
              <a:gd name="T87" fmla="*/ 812 h 2029"/>
              <a:gd name="T88" fmla="*/ 382 w 1807"/>
              <a:gd name="T89" fmla="*/ 505 h 2029"/>
              <a:gd name="T90" fmla="*/ 527 w 1807"/>
              <a:gd name="T91" fmla="*/ 513 h 2029"/>
              <a:gd name="T92" fmla="*/ 581 w 1807"/>
              <a:gd name="T93" fmla="*/ 299 h 2029"/>
              <a:gd name="T94" fmla="*/ 578 w 1807"/>
              <a:gd name="T95" fmla="*/ 156 h 20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807" h="2029">
                <a:moveTo>
                  <a:pt x="644" y="63"/>
                </a:moveTo>
                <a:cubicBezTo>
                  <a:pt x="676" y="35"/>
                  <a:pt x="716" y="20"/>
                  <a:pt x="757" y="12"/>
                </a:cubicBezTo>
                <a:cubicBezTo>
                  <a:pt x="830" y="0"/>
                  <a:pt x="906" y="17"/>
                  <a:pt x="968" y="57"/>
                </a:cubicBezTo>
                <a:cubicBezTo>
                  <a:pt x="998" y="78"/>
                  <a:pt x="1022" y="108"/>
                  <a:pt x="1056" y="124"/>
                </a:cubicBezTo>
                <a:cubicBezTo>
                  <a:pt x="1126" y="161"/>
                  <a:pt x="1204" y="178"/>
                  <a:pt x="1281" y="195"/>
                </a:cubicBezTo>
                <a:cubicBezTo>
                  <a:pt x="1334" y="206"/>
                  <a:pt x="1387" y="216"/>
                  <a:pt x="1441" y="225"/>
                </a:cubicBezTo>
                <a:cubicBezTo>
                  <a:pt x="1409" y="252"/>
                  <a:pt x="1372" y="271"/>
                  <a:pt x="1341" y="299"/>
                </a:cubicBezTo>
                <a:cubicBezTo>
                  <a:pt x="1388" y="294"/>
                  <a:pt x="1433" y="279"/>
                  <a:pt x="1479" y="270"/>
                </a:cubicBezTo>
                <a:cubicBezTo>
                  <a:pt x="1485" y="269"/>
                  <a:pt x="1493" y="264"/>
                  <a:pt x="1499" y="270"/>
                </a:cubicBezTo>
                <a:cubicBezTo>
                  <a:pt x="1515" y="286"/>
                  <a:pt x="1531" y="303"/>
                  <a:pt x="1547" y="319"/>
                </a:cubicBezTo>
                <a:cubicBezTo>
                  <a:pt x="1557" y="298"/>
                  <a:pt x="1555" y="274"/>
                  <a:pt x="1562" y="253"/>
                </a:cubicBezTo>
                <a:cubicBezTo>
                  <a:pt x="1575" y="239"/>
                  <a:pt x="1596" y="242"/>
                  <a:pt x="1613" y="242"/>
                </a:cubicBezTo>
                <a:cubicBezTo>
                  <a:pt x="1645" y="244"/>
                  <a:pt x="1677" y="240"/>
                  <a:pt x="1709" y="244"/>
                </a:cubicBezTo>
                <a:cubicBezTo>
                  <a:pt x="1738" y="248"/>
                  <a:pt x="1764" y="265"/>
                  <a:pt x="1783" y="288"/>
                </a:cubicBezTo>
                <a:cubicBezTo>
                  <a:pt x="1779" y="311"/>
                  <a:pt x="1770" y="333"/>
                  <a:pt x="1770" y="356"/>
                </a:cubicBezTo>
                <a:cubicBezTo>
                  <a:pt x="1781" y="353"/>
                  <a:pt x="1793" y="348"/>
                  <a:pt x="1804" y="344"/>
                </a:cubicBezTo>
                <a:cubicBezTo>
                  <a:pt x="1807" y="372"/>
                  <a:pt x="1797" y="401"/>
                  <a:pt x="1781" y="424"/>
                </a:cubicBezTo>
                <a:cubicBezTo>
                  <a:pt x="1761" y="448"/>
                  <a:pt x="1731" y="465"/>
                  <a:pt x="1700" y="467"/>
                </a:cubicBezTo>
                <a:cubicBezTo>
                  <a:pt x="1603" y="472"/>
                  <a:pt x="1506" y="465"/>
                  <a:pt x="1411" y="449"/>
                </a:cubicBezTo>
                <a:cubicBezTo>
                  <a:pt x="1367" y="444"/>
                  <a:pt x="1325" y="430"/>
                  <a:pt x="1281" y="423"/>
                </a:cubicBezTo>
                <a:cubicBezTo>
                  <a:pt x="1235" y="413"/>
                  <a:pt x="1190" y="396"/>
                  <a:pt x="1144" y="385"/>
                </a:cubicBezTo>
                <a:cubicBezTo>
                  <a:pt x="1151" y="402"/>
                  <a:pt x="1163" y="416"/>
                  <a:pt x="1173" y="432"/>
                </a:cubicBezTo>
                <a:cubicBezTo>
                  <a:pt x="1205" y="482"/>
                  <a:pt x="1239" y="535"/>
                  <a:pt x="1293" y="564"/>
                </a:cubicBezTo>
                <a:cubicBezTo>
                  <a:pt x="1376" y="612"/>
                  <a:pt x="1465" y="650"/>
                  <a:pt x="1555" y="686"/>
                </a:cubicBezTo>
                <a:cubicBezTo>
                  <a:pt x="1580" y="694"/>
                  <a:pt x="1604" y="709"/>
                  <a:pt x="1618" y="732"/>
                </a:cubicBezTo>
                <a:cubicBezTo>
                  <a:pt x="1635" y="755"/>
                  <a:pt x="1638" y="786"/>
                  <a:pt x="1635" y="815"/>
                </a:cubicBezTo>
                <a:cubicBezTo>
                  <a:pt x="1622" y="819"/>
                  <a:pt x="1608" y="822"/>
                  <a:pt x="1595" y="826"/>
                </a:cubicBezTo>
                <a:cubicBezTo>
                  <a:pt x="1589" y="845"/>
                  <a:pt x="1587" y="865"/>
                  <a:pt x="1582" y="885"/>
                </a:cubicBezTo>
                <a:cubicBezTo>
                  <a:pt x="1581" y="893"/>
                  <a:pt x="1572" y="896"/>
                  <a:pt x="1565" y="900"/>
                </a:cubicBezTo>
                <a:cubicBezTo>
                  <a:pt x="1541" y="909"/>
                  <a:pt x="1514" y="911"/>
                  <a:pt x="1490" y="902"/>
                </a:cubicBezTo>
                <a:cubicBezTo>
                  <a:pt x="1441" y="884"/>
                  <a:pt x="1393" y="864"/>
                  <a:pt x="1345" y="844"/>
                </a:cubicBezTo>
                <a:cubicBezTo>
                  <a:pt x="1285" y="815"/>
                  <a:pt x="1224" y="789"/>
                  <a:pt x="1168" y="752"/>
                </a:cubicBezTo>
                <a:cubicBezTo>
                  <a:pt x="1178" y="746"/>
                  <a:pt x="1188" y="741"/>
                  <a:pt x="1197" y="734"/>
                </a:cubicBezTo>
                <a:cubicBezTo>
                  <a:pt x="1176" y="723"/>
                  <a:pt x="1155" y="714"/>
                  <a:pt x="1133" y="704"/>
                </a:cubicBezTo>
                <a:cubicBezTo>
                  <a:pt x="1129" y="684"/>
                  <a:pt x="1125" y="663"/>
                  <a:pt x="1121" y="643"/>
                </a:cubicBezTo>
                <a:cubicBezTo>
                  <a:pt x="1103" y="651"/>
                  <a:pt x="1092" y="668"/>
                  <a:pt x="1077" y="680"/>
                </a:cubicBezTo>
                <a:cubicBezTo>
                  <a:pt x="1037" y="639"/>
                  <a:pt x="1007" y="590"/>
                  <a:pt x="974" y="544"/>
                </a:cubicBezTo>
                <a:cubicBezTo>
                  <a:pt x="915" y="646"/>
                  <a:pt x="859" y="749"/>
                  <a:pt x="800" y="851"/>
                </a:cubicBezTo>
                <a:cubicBezTo>
                  <a:pt x="799" y="856"/>
                  <a:pt x="793" y="862"/>
                  <a:pt x="799" y="865"/>
                </a:cubicBezTo>
                <a:cubicBezTo>
                  <a:pt x="853" y="907"/>
                  <a:pt x="909" y="945"/>
                  <a:pt x="962" y="988"/>
                </a:cubicBezTo>
                <a:cubicBezTo>
                  <a:pt x="963" y="1013"/>
                  <a:pt x="962" y="1038"/>
                  <a:pt x="963" y="1063"/>
                </a:cubicBezTo>
                <a:cubicBezTo>
                  <a:pt x="965" y="1066"/>
                  <a:pt x="965" y="1066"/>
                  <a:pt x="965" y="1066"/>
                </a:cubicBezTo>
                <a:cubicBezTo>
                  <a:pt x="996" y="1067"/>
                  <a:pt x="1026" y="1065"/>
                  <a:pt x="1056" y="1066"/>
                </a:cubicBezTo>
                <a:cubicBezTo>
                  <a:pt x="1062" y="1066"/>
                  <a:pt x="1066" y="1071"/>
                  <a:pt x="1071" y="1074"/>
                </a:cubicBezTo>
                <a:cubicBezTo>
                  <a:pt x="1119" y="1117"/>
                  <a:pt x="1169" y="1158"/>
                  <a:pt x="1206" y="1211"/>
                </a:cubicBezTo>
                <a:cubicBezTo>
                  <a:pt x="1229" y="1248"/>
                  <a:pt x="1238" y="1290"/>
                  <a:pt x="1249" y="1332"/>
                </a:cubicBezTo>
                <a:cubicBezTo>
                  <a:pt x="1260" y="1372"/>
                  <a:pt x="1265" y="1413"/>
                  <a:pt x="1274" y="1453"/>
                </a:cubicBezTo>
                <a:cubicBezTo>
                  <a:pt x="1280" y="1483"/>
                  <a:pt x="1283" y="1514"/>
                  <a:pt x="1288" y="1544"/>
                </a:cubicBezTo>
                <a:cubicBezTo>
                  <a:pt x="1297" y="1586"/>
                  <a:pt x="1300" y="1630"/>
                  <a:pt x="1306" y="1673"/>
                </a:cubicBezTo>
                <a:cubicBezTo>
                  <a:pt x="1307" y="1682"/>
                  <a:pt x="1308" y="1690"/>
                  <a:pt x="1308" y="1699"/>
                </a:cubicBezTo>
                <a:cubicBezTo>
                  <a:pt x="1305" y="1706"/>
                  <a:pt x="1301" y="1713"/>
                  <a:pt x="1299" y="1722"/>
                </a:cubicBezTo>
                <a:cubicBezTo>
                  <a:pt x="1292" y="1761"/>
                  <a:pt x="1282" y="1800"/>
                  <a:pt x="1277" y="1840"/>
                </a:cubicBezTo>
                <a:cubicBezTo>
                  <a:pt x="1293" y="1829"/>
                  <a:pt x="1306" y="1814"/>
                  <a:pt x="1323" y="1804"/>
                </a:cubicBezTo>
                <a:cubicBezTo>
                  <a:pt x="1326" y="1840"/>
                  <a:pt x="1332" y="1878"/>
                  <a:pt x="1323" y="1914"/>
                </a:cubicBezTo>
                <a:cubicBezTo>
                  <a:pt x="1305" y="1981"/>
                  <a:pt x="1238" y="2029"/>
                  <a:pt x="1169" y="2027"/>
                </a:cubicBezTo>
                <a:cubicBezTo>
                  <a:pt x="1120" y="2024"/>
                  <a:pt x="1072" y="1998"/>
                  <a:pt x="1046" y="1956"/>
                </a:cubicBezTo>
                <a:cubicBezTo>
                  <a:pt x="1020" y="1916"/>
                  <a:pt x="1019" y="1867"/>
                  <a:pt x="1014" y="1822"/>
                </a:cubicBezTo>
                <a:cubicBezTo>
                  <a:pt x="1008" y="1757"/>
                  <a:pt x="996" y="1694"/>
                  <a:pt x="989" y="1629"/>
                </a:cubicBezTo>
                <a:cubicBezTo>
                  <a:pt x="984" y="1581"/>
                  <a:pt x="973" y="1533"/>
                  <a:pt x="966" y="1485"/>
                </a:cubicBezTo>
                <a:cubicBezTo>
                  <a:pt x="960" y="1448"/>
                  <a:pt x="951" y="1413"/>
                  <a:pt x="944" y="1377"/>
                </a:cubicBezTo>
                <a:cubicBezTo>
                  <a:pt x="927" y="1349"/>
                  <a:pt x="889" y="1337"/>
                  <a:pt x="881" y="1304"/>
                </a:cubicBezTo>
                <a:cubicBezTo>
                  <a:pt x="866" y="1269"/>
                  <a:pt x="854" y="1233"/>
                  <a:pt x="837" y="1200"/>
                </a:cubicBezTo>
                <a:cubicBezTo>
                  <a:pt x="829" y="1221"/>
                  <a:pt x="824" y="1243"/>
                  <a:pt x="819" y="1264"/>
                </a:cubicBezTo>
                <a:cubicBezTo>
                  <a:pt x="811" y="1261"/>
                  <a:pt x="804" y="1256"/>
                  <a:pt x="798" y="1251"/>
                </a:cubicBezTo>
                <a:cubicBezTo>
                  <a:pt x="723" y="1192"/>
                  <a:pt x="646" y="1135"/>
                  <a:pt x="569" y="1080"/>
                </a:cubicBezTo>
                <a:cubicBezTo>
                  <a:pt x="558" y="1104"/>
                  <a:pt x="553" y="1131"/>
                  <a:pt x="544" y="1156"/>
                </a:cubicBezTo>
                <a:cubicBezTo>
                  <a:pt x="496" y="1308"/>
                  <a:pt x="449" y="1461"/>
                  <a:pt x="402" y="1613"/>
                </a:cubicBezTo>
                <a:cubicBezTo>
                  <a:pt x="373" y="1626"/>
                  <a:pt x="342" y="1633"/>
                  <a:pt x="315" y="1648"/>
                </a:cubicBezTo>
                <a:cubicBezTo>
                  <a:pt x="336" y="1662"/>
                  <a:pt x="358" y="1673"/>
                  <a:pt x="379" y="1687"/>
                </a:cubicBezTo>
                <a:cubicBezTo>
                  <a:pt x="363" y="1741"/>
                  <a:pt x="345" y="1795"/>
                  <a:pt x="329" y="1849"/>
                </a:cubicBezTo>
                <a:cubicBezTo>
                  <a:pt x="316" y="1886"/>
                  <a:pt x="309" y="1925"/>
                  <a:pt x="288" y="1959"/>
                </a:cubicBezTo>
                <a:cubicBezTo>
                  <a:pt x="261" y="2000"/>
                  <a:pt x="213" y="2026"/>
                  <a:pt x="163" y="2028"/>
                </a:cubicBezTo>
                <a:cubicBezTo>
                  <a:pt x="151" y="2028"/>
                  <a:pt x="151" y="2028"/>
                  <a:pt x="151" y="2028"/>
                </a:cubicBezTo>
                <a:cubicBezTo>
                  <a:pt x="105" y="2024"/>
                  <a:pt x="61" y="2001"/>
                  <a:pt x="34" y="1963"/>
                </a:cubicBezTo>
                <a:cubicBezTo>
                  <a:pt x="11" y="1929"/>
                  <a:pt x="0" y="1887"/>
                  <a:pt x="8" y="1846"/>
                </a:cubicBezTo>
                <a:cubicBezTo>
                  <a:pt x="13" y="1823"/>
                  <a:pt x="22" y="1801"/>
                  <a:pt x="28" y="1779"/>
                </a:cubicBezTo>
                <a:cubicBezTo>
                  <a:pt x="61" y="1673"/>
                  <a:pt x="93" y="1567"/>
                  <a:pt x="127" y="1461"/>
                </a:cubicBezTo>
                <a:cubicBezTo>
                  <a:pt x="145" y="1469"/>
                  <a:pt x="163" y="1477"/>
                  <a:pt x="181" y="1483"/>
                </a:cubicBezTo>
                <a:cubicBezTo>
                  <a:pt x="178" y="1460"/>
                  <a:pt x="172" y="1437"/>
                  <a:pt x="166" y="1414"/>
                </a:cubicBezTo>
                <a:cubicBezTo>
                  <a:pt x="186" y="1398"/>
                  <a:pt x="210" y="1387"/>
                  <a:pt x="229" y="1370"/>
                </a:cubicBezTo>
                <a:cubicBezTo>
                  <a:pt x="207" y="1361"/>
                  <a:pt x="185" y="1353"/>
                  <a:pt x="162" y="1345"/>
                </a:cubicBezTo>
                <a:cubicBezTo>
                  <a:pt x="183" y="1279"/>
                  <a:pt x="203" y="1212"/>
                  <a:pt x="225" y="1146"/>
                </a:cubicBezTo>
                <a:cubicBezTo>
                  <a:pt x="236" y="1152"/>
                  <a:pt x="247" y="1158"/>
                  <a:pt x="258" y="1163"/>
                </a:cubicBezTo>
                <a:cubicBezTo>
                  <a:pt x="281" y="1123"/>
                  <a:pt x="304" y="1084"/>
                  <a:pt x="328" y="1045"/>
                </a:cubicBezTo>
                <a:cubicBezTo>
                  <a:pt x="300" y="1052"/>
                  <a:pt x="275" y="1066"/>
                  <a:pt x="247" y="1072"/>
                </a:cubicBezTo>
                <a:cubicBezTo>
                  <a:pt x="264" y="1019"/>
                  <a:pt x="280" y="966"/>
                  <a:pt x="297" y="913"/>
                </a:cubicBezTo>
                <a:cubicBezTo>
                  <a:pt x="298" y="908"/>
                  <a:pt x="301" y="903"/>
                  <a:pt x="298" y="898"/>
                </a:cubicBezTo>
                <a:cubicBezTo>
                  <a:pt x="284" y="871"/>
                  <a:pt x="269" y="843"/>
                  <a:pt x="265" y="812"/>
                </a:cubicBezTo>
                <a:cubicBezTo>
                  <a:pt x="258" y="767"/>
                  <a:pt x="262" y="719"/>
                  <a:pt x="285" y="679"/>
                </a:cubicBezTo>
                <a:cubicBezTo>
                  <a:pt x="317" y="621"/>
                  <a:pt x="350" y="563"/>
                  <a:pt x="382" y="505"/>
                </a:cubicBezTo>
                <a:cubicBezTo>
                  <a:pt x="406" y="464"/>
                  <a:pt x="427" y="422"/>
                  <a:pt x="452" y="382"/>
                </a:cubicBezTo>
                <a:cubicBezTo>
                  <a:pt x="479" y="425"/>
                  <a:pt x="500" y="471"/>
                  <a:pt x="527" y="513"/>
                </a:cubicBezTo>
                <a:cubicBezTo>
                  <a:pt x="532" y="463"/>
                  <a:pt x="530" y="412"/>
                  <a:pt x="535" y="362"/>
                </a:cubicBezTo>
                <a:cubicBezTo>
                  <a:pt x="548" y="339"/>
                  <a:pt x="569" y="322"/>
                  <a:pt x="581" y="299"/>
                </a:cubicBezTo>
                <a:cubicBezTo>
                  <a:pt x="558" y="291"/>
                  <a:pt x="535" y="283"/>
                  <a:pt x="513" y="272"/>
                </a:cubicBezTo>
                <a:cubicBezTo>
                  <a:pt x="534" y="233"/>
                  <a:pt x="557" y="195"/>
                  <a:pt x="578" y="156"/>
                </a:cubicBezTo>
                <a:cubicBezTo>
                  <a:pt x="597" y="124"/>
                  <a:pt x="614" y="87"/>
                  <a:pt x="644" y="6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1" name="组合 60"/>
          <p:cNvGrpSpPr/>
          <p:nvPr/>
        </p:nvGrpSpPr>
        <p:grpSpPr>
          <a:xfrm>
            <a:off x="-1152666" y="5395626"/>
            <a:ext cx="13649466" cy="901993"/>
            <a:chOff x="1767917" y="4380383"/>
            <a:chExt cx="6687077" cy="500063"/>
          </a:xfrm>
          <a:solidFill>
            <a:schemeClr val="tx1"/>
          </a:solidFill>
        </p:grpSpPr>
        <p:sp>
          <p:nvSpPr>
            <p:cNvPr id="62" name="Freeform 9"/>
            <p:cNvSpPr>
              <a:spLocks/>
            </p:cNvSpPr>
            <p:nvPr/>
          </p:nvSpPr>
          <p:spPr bwMode="auto">
            <a:xfrm>
              <a:off x="4086309" y="4380383"/>
              <a:ext cx="1206500" cy="500063"/>
            </a:xfrm>
            <a:custGeom>
              <a:avLst/>
              <a:gdLst>
                <a:gd name="T0" fmla="*/ 253 w 268"/>
                <a:gd name="T1" fmla="*/ 55 h 111"/>
                <a:gd name="T2" fmla="*/ 235 w 268"/>
                <a:gd name="T3" fmla="*/ 4 h 111"/>
                <a:gd name="T4" fmla="*/ 235 w 268"/>
                <a:gd name="T5" fmla="*/ 53 h 111"/>
                <a:gd name="T6" fmla="*/ 220 w 268"/>
                <a:gd name="T7" fmla="*/ 10 h 111"/>
                <a:gd name="T8" fmla="*/ 210 w 268"/>
                <a:gd name="T9" fmla="*/ 49 h 111"/>
                <a:gd name="T10" fmla="*/ 193 w 268"/>
                <a:gd name="T11" fmla="*/ 7 h 111"/>
                <a:gd name="T12" fmla="*/ 188 w 268"/>
                <a:gd name="T13" fmla="*/ 43 h 111"/>
                <a:gd name="T14" fmla="*/ 178 w 268"/>
                <a:gd name="T15" fmla="*/ 0 h 111"/>
                <a:gd name="T16" fmla="*/ 165 w 268"/>
                <a:gd name="T17" fmla="*/ 41 h 111"/>
                <a:gd name="T18" fmla="*/ 157 w 268"/>
                <a:gd name="T19" fmla="*/ 2 h 111"/>
                <a:gd name="T20" fmla="*/ 144 w 268"/>
                <a:gd name="T21" fmla="*/ 39 h 111"/>
                <a:gd name="T22" fmla="*/ 122 w 268"/>
                <a:gd name="T23" fmla="*/ 5 h 111"/>
                <a:gd name="T24" fmla="*/ 122 w 268"/>
                <a:gd name="T25" fmla="*/ 45 h 111"/>
                <a:gd name="T26" fmla="*/ 108 w 268"/>
                <a:gd name="T27" fmla="*/ 7 h 111"/>
                <a:gd name="T28" fmla="*/ 100 w 268"/>
                <a:gd name="T29" fmla="*/ 28 h 111"/>
                <a:gd name="T30" fmla="*/ 83 w 268"/>
                <a:gd name="T31" fmla="*/ 3 h 111"/>
                <a:gd name="T32" fmla="*/ 80 w 268"/>
                <a:gd name="T33" fmla="*/ 47 h 111"/>
                <a:gd name="T34" fmla="*/ 69 w 268"/>
                <a:gd name="T35" fmla="*/ 18 h 111"/>
                <a:gd name="T36" fmla="*/ 61 w 268"/>
                <a:gd name="T37" fmla="*/ 53 h 111"/>
                <a:gd name="T38" fmla="*/ 51 w 268"/>
                <a:gd name="T39" fmla="*/ 7 h 111"/>
                <a:gd name="T40" fmla="*/ 37 w 268"/>
                <a:gd name="T41" fmla="*/ 41 h 111"/>
                <a:gd name="T42" fmla="*/ 19 w 268"/>
                <a:gd name="T43" fmla="*/ 13 h 111"/>
                <a:gd name="T44" fmla="*/ 22 w 268"/>
                <a:gd name="T45" fmla="*/ 44 h 111"/>
                <a:gd name="T46" fmla="*/ 0 w 268"/>
                <a:gd name="T47" fmla="*/ 13 h 111"/>
                <a:gd name="T48" fmla="*/ 0 w 268"/>
                <a:gd name="T49" fmla="*/ 111 h 111"/>
                <a:gd name="T50" fmla="*/ 262 w 268"/>
                <a:gd name="T51" fmla="*/ 111 h 111"/>
                <a:gd name="T52" fmla="*/ 268 w 268"/>
                <a:gd name="T53" fmla="*/ 30 h 111"/>
                <a:gd name="T54" fmla="*/ 253 w 268"/>
                <a:gd name="T55" fmla="*/ 5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8" h="111">
                  <a:moveTo>
                    <a:pt x="253" y="55"/>
                  </a:moveTo>
                  <a:cubicBezTo>
                    <a:pt x="253" y="55"/>
                    <a:pt x="251" y="19"/>
                    <a:pt x="235" y="4"/>
                  </a:cubicBezTo>
                  <a:cubicBezTo>
                    <a:pt x="235" y="4"/>
                    <a:pt x="240" y="35"/>
                    <a:pt x="235" y="53"/>
                  </a:cubicBezTo>
                  <a:cubicBezTo>
                    <a:pt x="235" y="53"/>
                    <a:pt x="220" y="34"/>
                    <a:pt x="220" y="10"/>
                  </a:cubicBezTo>
                  <a:cubicBezTo>
                    <a:pt x="220" y="10"/>
                    <a:pt x="210" y="30"/>
                    <a:pt x="210" y="49"/>
                  </a:cubicBezTo>
                  <a:cubicBezTo>
                    <a:pt x="210" y="49"/>
                    <a:pt x="205" y="20"/>
                    <a:pt x="193" y="7"/>
                  </a:cubicBezTo>
                  <a:cubicBezTo>
                    <a:pt x="193" y="7"/>
                    <a:pt x="193" y="30"/>
                    <a:pt x="188" y="43"/>
                  </a:cubicBezTo>
                  <a:cubicBezTo>
                    <a:pt x="188" y="43"/>
                    <a:pt x="173" y="21"/>
                    <a:pt x="178" y="0"/>
                  </a:cubicBezTo>
                  <a:cubicBezTo>
                    <a:pt x="178" y="0"/>
                    <a:pt x="160" y="18"/>
                    <a:pt x="165" y="41"/>
                  </a:cubicBezTo>
                  <a:cubicBezTo>
                    <a:pt x="165" y="41"/>
                    <a:pt x="154" y="19"/>
                    <a:pt x="157" y="2"/>
                  </a:cubicBezTo>
                  <a:cubicBezTo>
                    <a:pt x="157" y="2"/>
                    <a:pt x="142" y="18"/>
                    <a:pt x="144" y="39"/>
                  </a:cubicBezTo>
                  <a:cubicBezTo>
                    <a:pt x="144" y="39"/>
                    <a:pt x="141" y="16"/>
                    <a:pt x="122" y="5"/>
                  </a:cubicBezTo>
                  <a:cubicBezTo>
                    <a:pt x="122" y="5"/>
                    <a:pt x="131" y="22"/>
                    <a:pt x="122" y="45"/>
                  </a:cubicBezTo>
                  <a:cubicBezTo>
                    <a:pt x="122" y="45"/>
                    <a:pt x="106" y="21"/>
                    <a:pt x="108" y="7"/>
                  </a:cubicBezTo>
                  <a:cubicBezTo>
                    <a:pt x="108" y="7"/>
                    <a:pt x="100" y="17"/>
                    <a:pt x="100" y="28"/>
                  </a:cubicBezTo>
                  <a:cubicBezTo>
                    <a:pt x="98" y="21"/>
                    <a:pt x="94" y="10"/>
                    <a:pt x="83" y="3"/>
                  </a:cubicBezTo>
                  <a:cubicBezTo>
                    <a:pt x="83" y="3"/>
                    <a:pt x="95" y="29"/>
                    <a:pt x="80" y="47"/>
                  </a:cubicBezTo>
                  <a:cubicBezTo>
                    <a:pt x="80" y="47"/>
                    <a:pt x="66" y="37"/>
                    <a:pt x="69" y="18"/>
                  </a:cubicBezTo>
                  <a:cubicBezTo>
                    <a:pt x="69" y="18"/>
                    <a:pt x="56" y="33"/>
                    <a:pt x="61" y="53"/>
                  </a:cubicBezTo>
                  <a:cubicBezTo>
                    <a:pt x="61" y="53"/>
                    <a:pt x="43" y="37"/>
                    <a:pt x="51" y="7"/>
                  </a:cubicBezTo>
                  <a:cubicBezTo>
                    <a:pt x="51" y="7"/>
                    <a:pt x="36" y="18"/>
                    <a:pt x="37" y="41"/>
                  </a:cubicBezTo>
                  <a:cubicBezTo>
                    <a:pt x="35" y="33"/>
                    <a:pt x="30" y="21"/>
                    <a:pt x="19" y="13"/>
                  </a:cubicBezTo>
                  <a:cubicBezTo>
                    <a:pt x="19" y="13"/>
                    <a:pt x="25" y="27"/>
                    <a:pt x="22" y="44"/>
                  </a:cubicBezTo>
                  <a:cubicBezTo>
                    <a:pt x="22" y="44"/>
                    <a:pt x="18" y="23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2" y="73"/>
                    <a:pt x="264" y="45"/>
                    <a:pt x="268" y="30"/>
                  </a:cubicBezTo>
                  <a:cubicBezTo>
                    <a:pt x="268" y="30"/>
                    <a:pt x="259" y="38"/>
                    <a:pt x="253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9"/>
            <p:cNvSpPr>
              <a:spLocks/>
            </p:cNvSpPr>
            <p:nvPr/>
          </p:nvSpPr>
          <p:spPr bwMode="auto">
            <a:xfrm flipH="1">
              <a:off x="2884330" y="4380383"/>
              <a:ext cx="1206500" cy="500063"/>
            </a:xfrm>
            <a:custGeom>
              <a:avLst/>
              <a:gdLst>
                <a:gd name="T0" fmla="*/ 253 w 268"/>
                <a:gd name="T1" fmla="*/ 55 h 111"/>
                <a:gd name="T2" fmla="*/ 235 w 268"/>
                <a:gd name="T3" fmla="*/ 4 h 111"/>
                <a:gd name="T4" fmla="*/ 235 w 268"/>
                <a:gd name="T5" fmla="*/ 53 h 111"/>
                <a:gd name="T6" fmla="*/ 220 w 268"/>
                <a:gd name="T7" fmla="*/ 10 h 111"/>
                <a:gd name="T8" fmla="*/ 210 w 268"/>
                <a:gd name="T9" fmla="*/ 49 h 111"/>
                <a:gd name="T10" fmla="*/ 193 w 268"/>
                <a:gd name="T11" fmla="*/ 7 h 111"/>
                <a:gd name="T12" fmla="*/ 188 w 268"/>
                <a:gd name="T13" fmla="*/ 43 h 111"/>
                <a:gd name="T14" fmla="*/ 178 w 268"/>
                <a:gd name="T15" fmla="*/ 0 h 111"/>
                <a:gd name="T16" fmla="*/ 165 w 268"/>
                <a:gd name="T17" fmla="*/ 41 h 111"/>
                <a:gd name="T18" fmla="*/ 157 w 268"/>
                <a:gd name="T19" fmla="*/ 2 h 111"/>
                <a:gd name="T20" fmla="*/ 144 w 268"/>
                <a:gd name="T21" fmla="*/ 39 h 111"/>
                <a:gd name="T22" fmla="*/ 122 w 268"/>
                <a:gd name="T23" fmla="*/ 5 h 111"/>
                <a:gd name="T24" fmla="*/ 122 w 268"/>
                <a:gd name="T25" fmla="*/ 45 h 111"/>
                <a:gd name="T26" fmla="*/ 108 w 268"/>
                <a:gd name="T27" fmla="*/ 7 h 111"/>
                <a:gd name="T28" fmla="*/ 100 w 268"/>
                <a:gd name="T29" fmla="*/ 28 h 111"/>
                <a:gd name="T30" fmla="*/ 83 w 268"/>
                <a:gd name="T31" fmla="*/ 3 h 111"/>
                <a:gd name="T32" fmla="*/ 80 w 268"/>
                <a:gd name="T33" fmla="*/ 47 h 111"/>
                <a:gd name="T34" fmla="*/ 69 w 268"/>
                <a:gd name="T35" fmla="*/ 18 h 111"/>
                <a:gd name="T36" fmla="*/ 61 w 268"/>
                <a:gd name="T37" fmla="*/ 53 h 111"/>
                <a:gd name="T38" fmla="*/ 51 w 268"/>
                <a:gd name="T39" fmla="*/ 7 h 111"/>
                <a:gd name="T40" fmla="*/ 37 w 268"/>
                <a:gd name="T41" fmla="*/ 41 h 111"/>
                <a:gd name="T42" fmla="*/ 19 w 268"/>
                <a:gd name="T43" fmla="*/ 13 h 111"/>
                <a:gd name="T44" fmla="*/ 22 w 268"/>
                <a:gd name="T45" fmla="*/ 44 h 111"/>
                <a:gd name="T46" fmla="*/ 0 w 268"/>
                <a:gd name="T47" fmla="*/ 13 h 111"/>
                <a:gd name="T48" fmla="*/ 0 w 268"/>
                <a:gd name="T49" fmla="*/ 111 h 111"/>
                <a:gd name="T50" fmla="*/ 262 w 268"/>
                <a:gd name="T51" fmla="*/ 111 h 111"/>
                <a:gd name="T52" fmla="*/ 268 w 268"/>
                <a:gd name="T53" fmla="*/ 30 h 111"/>
                <a:gd name="T54" fmla="*/ 253 w 268"/>
                <a:gd name="T55" fmla="*/ 5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8" h="111">
                  <a:moveTo>
                    <a:pt x="253" y="55"/>
                  </a:moveTo>
                  <a:cubicBezTo>
                    <a:pt x="253" y="55"/>
                    <a:pt x="251" y="19"/>
                    <a:pt x="235" y="4"/>
                  </a:cubicBezTo>
                  <a:cubicBezTo>
                    <a:pt x="235" y="4"/>
                    <a:pt x="240" y="35"/>
                    <a:pt x="235" y="53"/>
                  </a:cubicBezTo>
                  <a:cubicBezTo>
                    <a:pt x="235" y="53"/>
                    <a:pt x="220" y="34"/>
                    <a:pt x="220" y="10"/>
                  </a:cubicBezTo>
                  <a:cubicBezTo>
                    <a:pt x="220" y="10"/>
                    <a:pt x="210" y="30"/>
                    <a:pt x="210" y="49"/>
                  </a:cubicBezTo>
                  <a:cubicBezTo>
                    <a:pt x="210" y="49"/>
                    <a:pt x="205" y="20"/>
                    <a:pt x="193" y="7"/>
                  </a:cubicBezTo>
                  <a:cubicBezTo>
                    <a:pt x="193" y="7"/>
                    <a:pt x="193" y="30"/>
                    <a:pt x="188" y="43"/>
                  </a:cubicBezTo>
                  <a:cubicBezTo>
                    <a:pt x="188" y="43"/>
                    <a:pt x="173" y="21"/>
                    <a:pt x="178" y="0"/>
                  </a:cubicBezTo>
                  <a:cubicBezTo>
                    <a:pt x="178" y="0"/>
                    <a:pt x="160" y="18"/>
                    <a:pt x="165" y="41"/>
                  </a:cubicBezTo>
                  <a:cubicBezTo>
                    <a:pt x="165" y="41"/>
                    <a:pt x="154" y="19"/>
                    <a:pt x="157" y="2"/>
                  </a:cubicBezTo>
                  <a:cubicBezTo>
                    <a:pt x="157" y="2"/>
                    <a:pt x="142" y="18"/>
                    <a:pt x="144" y="39"/>
                  </a:cubicBezTo>
                  <a:cubicBezTo>
                    <a:pt x="144" y="39"/>
                    <a:pt x="141" y="16"/>
                    <a:pt x="122" y="5"/>
                  </a:cubicBezTo>
                  <a:cubicBezTo>
                    <a:pt x="122" y="5"/>
                    <a:pt x="131" y="22"/>
                    <a:pt x="122" y="45"/>
                  </a:cubicBezTo>
                  <a:cubicBezTo>
                    <a:pt x="122" y="45"/>
                    <a:pt x="106" y="21"/>
                    <a:pt x="108" y="7"/>
                  </a:cubicBezTo>
                  <a:cubicBezTo>
                    <a:pt x="108" y="7"/>
                    <a:pt x="100" y="17"/>
                    <a:pt x="100" y="28"/>
                  </a:cubicBezTo>
                  <a:cubicBezTo>
                    <a:pt x="98" y="21"/>
                    <a:pt x="94" y="10"/>
                    <a:pt x="83" y="3"/>
                  </a:cubicBezTo>
                  <a:cubicBezTo>
                    <a:pt x="83" y="3"/>
                    <a:pt x="95" y="29"/>
                    <a:pt x="80" y="47"/>
                  </a:cubicBezTo>
                  <a:cubicBezTo>
                    <a:pt x="80" y="47"/>
                    <a:pt x="66" y="37"/>
                    <a:pt x="69" y="18"/>
                  </a:cubicBezTo>
                  <a:cubicBezTo>
                    <a:pt x="69" y="18"/>
                    <a:pt x="56" y="33"/>
                    <a:pt x="61" y="53"/>
                  </a:cubicBezTo>
                  <a:cubicBezTo>
                    <a:pt x="61" y="53"/>
                    <a:pt x="43" y="37"/>
                    <a:pt x="51" y="7"/>
                  </a:cubicBezTo>
                  <a:cubicBezTo>
                    <a:pt x="51" y="7"/>
                    <a:pt x="36" y="18"/>
                    <a:pt x="37" y="41"/>
                  </a:cubicBezTo>
                  <a:cubicBezTo>
                    <a:pt x="35" y="33"/>
                    <a:pt x="30" y="21"/>
                    <a:pt x="19" y="13"/>
                  </a:cubicBezTo>
                  <a:cubicBezTo>
                    <a:pt x="19" y="13"/>
                    <a:pt x="25" y="27"/>
                    <a:pt x="22" y="44"/>
                  </a:cubicBezTo>
                  <a:cubicBezTo>
                    <a:pt x="22" y="44"/>
                    <a:pt x="18" y="23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2" y="73"/>
                    <a:pt x="264" y="45"/>
                    <a:pt x="268" y="30"/>
                  </a:cubicBezTo>
                  <a:cubicBezTo>
                    <a:pt x="268" y="30"/>
                    <a:pt x="259" y="38"/>
                    <a:pt x="253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9"/>
            <p:cNvSpPr>
              <a:spLocks/>
            </p:cNvSpPr>
            <p:nvPr/>
          </p:nvSpPr>
          <p:spPr bwMode="auto">
            <a:xfrm flipH="1">
              <a:off x="1767917" y="4380383"/>
              <a:ext cx="1206500" cy="500063"/>
            </a:xfrm>
            <a:custGeom>
              <a:avLst/>
              <a:gdLst>
                <a:gd name="T0" fmla="*/ 253 w 268"/>
                <a:gd name="T1" fmla="*/ 55 h 111"/>
                <a:gd name="T2" fmla="*/ 235 w 268"/>
                <a:gd name="T3" fmla="*/ 4 h 111"/>
                <a:gd name="T4" fmla="*/ 235 w 268"/>
                <a:gd name="T5" fmla="*/ 53 h 111"/>
                <a:gd name="T6" fmla="*/ 220 w 268"/>
                <a:gd name="T7" fmla="*/ 10 h 111"/>
                <a:gd name="T8" fmla="*/ 210 w 268"/>
                <a:gd name="T9" fmla="*/ 49 h 111"/>
                <a:gd name="T10" fmla="*/ 193 w 268"/>
                <a:gd name="T11" fmla="*/ 7 h 111"/>
                <a:gd name="T12" fmla="*/ 188 w 268"/>
                <a:gd name="T13" fmla="*/ 43 h 111"/>
                <a:gd name="T14" fmla="*/ 178 w 268"/>
                <a:gd name="T15" fmla="*/ 0 h 111"/>
                <a:gd name="T16" fmla="*/ 165 w 268"/>
                <a:gd name="T17" fmla="*/ 41 h 111"/>
                <a:gd name="T18" fmla="*/ 157 w 268"/>
                <a:gd name="T19" fmla="*/ 2 h 111"/>
                <a:gd name="T20" fmla="*/ 144 w 268"/>
                <a:gd name="T21" fmla="*/ 39 h 111"/>
                <a:gd name="T22" fmla="*/ 122 w 268"/>
                <a:gd name="T23" fmla="*/ 5 h 111"/>
                <a:gd name="T24" fmla="*/ 122 w 268"/>
                <a:gd name="T25" fmla="*/ 45 h 111"/>
                <a:gd name="T26" fmla="*/ 108 w 268"/>
                <a:gd name="T27" fmla="*/ 7 h 111"/>
                <a:gd name="T28" fmla="*/ 100 w 268"/>
                <a:gd name="T29" fmla="*/ 28 h 111"/>
                <a:gd name="T30" fmla="*/ 83 w 268"/>
                <a:gd name="T31" fmla="*/ 3 h 111"/>
                <a:gd name="T32" fmla="*/ 80 w 268"/>
                <a:gd name="T33" fmla="*/ 47 h 111"/>
                <a:gd name="T34" fmla="*/ 69 w 268"/>
                <a:gd name="T35" fmla="*/ 18 h 111"/>
                <a:gd name="T36" fmla="*/ 61 w 268"/>
                <a:gd name="T37" fmla="*/ 53 h 111"/>
                <a:gd name="T38" fmla="*/ 51 w 268"/>
                <a:gd name="T39" fmla="*/ 7 h 111"/>
                <a:gd name="T40" fmla="*/ 37 w 268"/>
                <a:gd name="T41" fmla="*/ 41 h 111"/>
                <a:gd name="T42" fmla="*/ 19 w 268"/>
                <a:gd name="T43" fmla="*/ 13 h 111"/>
                <a:gd name="T44" fmla="*/ 22 w 268"/>
                <a:gd name="T45" fmla="*/ 44 h 111"/>
                <a:gd name="T46" fmla="*/ 0 w 268"/>
                <a:gd name="T47" fmla="*/ 13 h 111"/>
                <a:gd name="T48" fmla="*/ 0 w 268"/>
                <a:gd name="T49" fmla="*/ 111 h 111"/>
                <a:gd name="T50" fmla="*/ 262 w 268"/>
                <a:gd name="T51" fmla="*/ 111 h 111"/>
                <a:gd name="T52" fmla="*/ 268 w 268"/>
                <a:gd name="T53" fmla="*/ 30 h 111"/>
                <a:gd name="T54" fmla="*/ 253 w 268"/>
                <a:gd name="T55" fmla="*/ 5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8" h="111">
                  <a:moveTo>
                    <a:pt x="253" y="55"/>
                  </a:moveTo>
                  <a:cubicBezTo>
                    <a:pt x="253" y="55"/>
                    <a:pt x="251" y="19"/>
                    <a:pt x="235" y="4"/>
                  </a:cubicBezTo>
                  <a:cubicBezTo>
                    <a:pt x="235" y="4"/>
                    <a:pt x="240" y="35"/>
                    <a:pt x="235" y="53"/>
                  </a:cubicBezTo>
                  <a:cubicBezTo>
                    <a:pt x="235" y="53"/>
                    <a:pt x="220" y="34"/>
                    <a:pt x="220" y="10"/>
                  </a:cubicBezTo>
                  <a:cubicBezTo>
                    <a:pt x="220" y="10"/>
                    <a:pt x="210" y="30"/>
                    <a:pt x="210" y="49"/>
                  </a:cubicBezTo>
                  <a:cubicBezTo>
                    <a:pt x="210" y="49"/>
                    <a:pt x="205" y="20"/>
                    <a:pt x="193" y="7"/>
                  </a:cubicBezTo>
                  <a:cubicBezTo>
                    <a:pt x="193" y="7"/>
                    <a:pt x="193" y="30"/>
                    <a:pt x="188" y="43"/>
                  </a:cubicBezTo>
                  <a:cubicBezTo>
                    <a:pt x="188" y="43"/>
                    <a:pt x="173" y="21"/>
                    <a:pt x="178" y="0"/>
                  </a:cubicBezTo>
                  <a:cubicBezTo>
                    <a:pt x="178" y="0"/>
                    <a:pt x="160" y="18"/>
                    <a:pt x="165" y="41"/>
                  </a:cubicBezTo>
                  <a:cubicBezTo>
                    <a:pt x="165" y="41"/>
                    <a:pt x="154" y="19"/>
                    <a:pt x="157" y="2"/>
                  </a:cubicBezTo>
                  <a:cubicBezTo>
                    <a:pt x="157" y="2"/>
                    <a:pt x="142" y="18"/>
                    <a:pt x="144" y="39"/>
                  </a:cubicBezTo>
                  <a:cubicBezTo>
                    <a:pt x="144" y="39"/>
                    <a:pt x="141" y="16"/>
                    <a:pt x="122" y="5"/>
                  </a:cubicBezTo>
                  <a:cubicBezTo>
                    <a:pt x="122" y="5"/>
                    <a:pt x="131" y="22"/>
                    <a:pt x="122" y="45"/>
                  </a:cubicBezTo>
                  <a:cubicBezTo>
                    <a:pt x="122" y="45"/>
                    <a:pt x="106" y="21"/>
                    <a:pt x="108" y="7"/>
                  </a:cubicBezTo>
                  <a:cubicBezTo>
                    <a:pt x="108" y="7"/>
                    <a:pt x="100" y="17"/>
                    <a:pt x="100" y="28"/>
                  </a:cubicBezTo>
                  <a:cubicBezTo>
                    <a:pt x="98" y="21"/>
                    <a:pt x="94" y="10"/>
                    <a:pt x="83" y="3"/>
                  </a:cubicBezTo>
                  <a:cubicBezTo>
                    <a:pt x="83" y="3"/>
                    <a:pt x="95" y="29"/>
                    <a:pt x="80" y="47"/>
                  </a:cubicBezTo>
                  <a:cubicBezTo>
                    <a:pt x="80" y="47"/>
                    <a:pt x="66" y="37"/>
                    <a:pt x="69" y="18"/>
                  </a:cubicBezTo>
                  <a:cubicBezTo>
                    <a:pt x="69" y="18"/>
                    <a:pt x="56" y="33"/>
                    <a:pt x="61" y="53"/>
                  </a:cubicBezTo>
                  <a:cubicBezTo>
                    <a:pt x="61" y="53"/>
                    <a:pt x="43" y="37"/>
                    <a:pt x="51" y="7"/>
                  </a:cubicBezTo>
                  <a:cubicBezTo>
                    <a:pt x="51" y="7"/>
                    <a:pt x="36" y="18"/>
                    <a:pt x="37" y="41"/>
                  </a:cubicBezTo>
                  <a:cubicBezTo>
                    <a:pt x="35" y="33"/>
                    <a:pt x="30" y="21"/>
                    <a:pt x="19" y="13"/>
                  </a:cubicBezTo>
                  <a:cubicBezTo>
                    <a:pt x="19" y="13"/>
                    <a:pt x="25" y="27"/>
                    <a:pt x="22" y="44"/>
                  </a:cubicBezTo>
                  <a:cubicBezTo>
                    <a:pt x="22" y="44"/>
                    <a:pt x="18" y="23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2" y="73"/>
                    <a:pt x="264" y="45"/>
                    <a:pt x="268" y="30"/>
                  </a:cubicBezTo>
                  <a:cubicBezTo>
                    <a:pt x="268" y="30"/>
                    <a:pt x="259" y="38"/>
                    <a:pt x="253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9"/>
            <p:cNvSpPr>
              <a:spLocks/>
            </p:cNvSpPr>
            <p:nvPr/>
          </p:nvSpPr>
          <p:spPr bwMode="auto">
            <a:xfrm>
              <a:off x="5061797" y="4380383"/>
              <a:ext cx="1206500" cy="500063"/>
            </a:xfrm>
            <a:custGeom>
              <a:avLst/>
              <a:gdLst>
                <a:gd name="T0" fmla="*/ 253 w 268"/>
                <a:gd name="T1" fmla="*/ 55 h 111"/>
                <a:gd name="T2" fmla="*/ 235 w 268"/>
                <a:gd name="T3" fmla="*/ 4 h 111"/>
                <a:gd name="T4" fmla="*/ 235 w 268"/>
                <a:gd name="T5" fmla="*/ 53 h 111"/>
                <a:gd name="T6" fmla="*/ 220 w 268"/>
                <a:gd name="T7" fmla="*/ 10 h 111"/>
                <a:gd name="T8" fmla="*/ 210 w 268"/>
                <a:gd name="T9" fmla="*/ 49 h 111"/>
                <a:gd name="T10" fmla="*/ 193 w 268"/>
                <a:gd name="T11" fmla="*/ 7 h 111"/>
                <a:gd name="T12" fmla="*/ 188 w 268"/>
                <a:gd name="T13" fmla="*/ 43 h 111"/>
                <a:gd name="T14" fmla="*/ 178 w 268"/>
                <a:gd name="T15" fmla="*/ 0 h 111"/>
                <a:gd name="T16" fmla="*/ 165 w 268"/>
                <a:gd name="T17" fmla="*/ 41 h 111"/>
                <a:gd name="T18" fmla="*/ 157 w 268"/>
                <a:gd name="T19" fmla="*/ 2 h 111"/>
                <a:gd name="T20" fmla="*/ 144 w 268"/>
                <a:gd name="T21" fmla="*/ 39 h 111"/>
                <a:gd name="T22" fmla="*/ 122 w 268"/>
                <a:gd name="T23" fmla="*/ 5 h 111"/>
                <a:gd name="T24" fmla="*/ 122 w 268"/>
                <a:gd name="T25" fmla="*/ 45 h 111"/>
                <a:gd name="T26" fmla="*/ 108 w 268"/>
                <a:gd name="T27" fmla="*/ 7 h 111"/>
                <a:gd name="T28" fmla="*/ 100 w 268"/>
                <a:gd name="T29" fmla="*/ 28 h 111"/>
                <a:gd name="T30" fmla="*/ 83 w 268"/>
                <a:gd name="T31" fmla="*/ 3 h 111"/>
                <a:gd name="T32" fmla="*/ 80 w 268"/>
                <a:gd name="T33" fmla="*/ 47 h 111"/>
                <a:gd name="T34" fmla="*/ 69 w 268"/>
                <a:gd name="T35" fmla="*/ 18 h 111"/>
                <a:gd name="T36" fmla="*/ 61 w 268"/>
                <a:gd name="T37" fmla="*/ 53 h 111"/>
                <a:gd name="T38" fmla="*/ 51 w 268"/>
                <a:gd name="T39" fmla="*/ 7 h 111"/>
                <a:gd name="T40" fmla="*/ 37 w 268"/>
                <a:gd name="T41" fmla="*/ 41 h 111"/>
                <a:gd name="T42" fmla="*/ 19 w 268"/>
                <a:gd name="T43" fmla="*/ 13 h 111"/>
                <a:gd name="T44" fmla="*/ 22 w 268"/>
                <a:gd name="T45" fmla="*/ 44 h 111"/>
                <a:gd name="T46" fmla="*/ 0 w 268"/>
                <a:gd name="T47" fmla="*/ 13 h 111"/>
                <a:gd name="T48" fmla="*/ 0 w 268"/>
                <a:gd name="T49" fmla="*/ 111 h 111"/>
                <a:gd name="T50" fmla="*/ 262 w 268"/>
                <a:gd name="T51" fmla="*/ 111 h 111"/>
                <a:gd name="T52" fmla="*/ 268 w 268"/>
                <a:gd name="T53" fmla="*/ 30 h 111"/>
                <a:gd name="T54" fmla="*/ 253 w 268"/>
                <a:gd name="T55" fmla="*/ 5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8" h="111">
                  <a:moveTo>
                    <a:pt x="253" y="55"/>
                  </a:moveTo>
                  <a:cubicBezTo>
                    <a:pt x="253" y="55"/>
                    <a:pt x="251" y="19"/>
                    <a:pt x="235" y="4"/>
                  </a:cubicBezTo>
                  <a:cubicBezTo>
                    <a:pt x="235" y="4"/>
                    <a:pt x="240" y="35"/>
                    <a:pt x="235" y="53"/>
                  </a:cubicBezTo>
                  <a:cubicBezTo>
                    <a:pt x="235" y="53"/>
                    <a:pt x="220" y="34"/>
                    <a:pt x="220" y="10"/>
                  </a:cubicBezTo>
                  <a:cubicBezTo>
                    <a:pt x="220" y="10"/>
                    <a:pt x="210" y="30"/>
                    <a:pt x="210" y="49"/>
                  </a:cubicBezTo>
                  <a:cubicBezTo>
                    <a:pt x="210" y="49"/>
                    <a:pt x="205" y="20"/>
                    <a:pt x="193" y="7"/>
                  </a:cubicBezTo>
                  <a:cubicBezTo>
                    <a:pt x="193" y="7"/>
                    <a:pt x="193" y="30"/>
                    <a:pt x="188" y="43"/>
                  </a:cubicBezTo>
                  <a:cubicBezTo>
                    <a:pt x="188" y="43"/>
                    <a:pt x="173" y="21"/>
                    <a:pt x="178" y="0"/>
                  </a:cubicBezTo>
                  <a:cubicBezTo>
                    <a:pt x="178" y="0"/>
                    <a:pt x="160" y="18"/>
                    <a:pt x="165" y="41"/>
                  </a:cubicBezTo>
                  <a:cubicBezTo>
                    <a:pt x="165" y="41"/>
                    <a:pt x="154" y="19"/>
                    <a:pt x="157" y="2"/>
                  </a:cubicBezTo>
                  <a:cubicBezTo>
                    <a:pt x="157" y="2"/>
                    <a:pt x="142" y="18"/>
                    <a:pt x="144" y="39"/>
                  </a:cubicBezTo>
                  <a:cubicBezTo>
                    <a:pt x="144" y="39"/>
                    <a:pt x="141" y="16"/>
                    <a:pt x="122" y="5"/>
                  </a:cubicBezTo>
                  <a:cubicBezTo>
                    <a:pt x="122" y="5"/>
                    <a:pt x="131" y="22"/>
                    <a:pt x="122" y="45"/>
                  </a:cubicBezTo>
                  <a:cubicBezTo>
                    <a:pt x="122" y="45"/>
                    <a:pt x="106" y="21"/>
                    <a:pt x="108" y="7"/>
                  </a:cubicBezTo>
                  <a:cubicBezTo>
                    <a:pt x="108" y="7"/>
                    <a:pt x="100" y="17"/>
                    <a:pt x="100" y="28"/>
                  </a:cubicBezTo>
                  <a:cubicBezTo>
                    <a:pt x="98" y="21"/>
                    <a:pt x="94" y="10"/>
                    <a:pt x="83" y="3"/>
                  </a:cubicBezTo>
                  <a:cubicBezTo>
                    <a:pt x="83" y="3"/>
                    <a:pt x="95" y="29"/>
                    <a:pt x="80" y="47"/>
                  </a:cubicBezTo>
                  <a:cubicBezTo>
                    <a:pt x="80" y="47"/>
                    <a:pt x="66" y="37"/>
                    <a:pt x="69" y="18"/>
                  </a:cubicBezTo>
                  <a:cubicBezTo>
                    <a:pt x="69" y="18"/>
                    <a:pt x="56" y="33"/>
                    <a:pt x="61" y="53"/>
                  </a:cubicBezTo>
                  <a:cubicBezTo>
                    <a:pt x="61" y="53"/>
                    <a:pt x="43" y="37"/>
                    <a:pt x="51" y="7"/>
                  </a:cubicBezTo>
                  <a:cubicBezTo>
                    <a:pt x="51" y="7"/>
                    <a:pt x="36" y="18"/>
                    <a:pt x="37" y="41"/>
                  </a:cubicBezTo>
                  <a:cubicBezTo>
                    <a:pt x="35" y="33"/>
                    <a:pt x="30" y="21"/>
                    <a:pt x="19" y="13"/>
                  </a:cubicBezTo>
                  <a:cubicBezTo>
                    <a:pt x="19" y="13"/>
                    <a:pt x="25" y="27"/>
                    <a:pt x="22" y="44"/>
                  </a:cubicBezTo>
                  <a:cubicBezTo>
                    <a:pt x="22" y="44"/>
                    <a:pt x="18" y="23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2" y="73"/>
                    <a:pt x="264" y="45"/>
                    <a:pt x="268" y="30"/>
                  </a:cubicBezTo>
                  <a:cubicBezTo>
                    <a:pt x="268" y="30"/>
                    <a:pt x="259" y="38"/>
                    <a:pt x="253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9"/>
            <p:cNvSpPr>
              <a:spLocks/>
            </p:cNvSpPr>
            <p:nvPr/>
          </p:nvSpPr>
          <p:spPr bwMode="auto">
            <a:xfrm>
              <a:off x="6180646" y="4380383"/>
              <a:ext cx="1206500" cy="500063"/>
            </a:xfrm>
            <a:custGeom>
              <a:avLst/>
              <a:gdLst>
                <a:gd name="T0" fmla="*/ 253 w 268"/>
                <a:gd name="T1" fmla="*/ 55 h 111"/>
                <a:gd name="T2" fmla="*/ 235 w 268"/>
                <a:gd name="T3" fmla="*/ 4 h 111"/>
                <a:gd name="T4" fmla="*/ 235 w 268"/>
                <a:gd name="T5" fmla="*/ 53 h 111"/>
                <a:gd name="T6" fmla="*/ 220 w 268"/>
                <a:gd name="T7" fmla="*/ 10 h 111"/>
                <a:gd name="T8" fmla="*/ 210 w 268"/>
                <a:gd name="T9" fmla="*/ 49 h 111"/>
                <a:gd name="T10" fmla="*/ 193 w 268"/>
                <a:gd name="T11" fmla="*/ 7 h 111"/>
                <a:gd name="T12" fmla="*/ 188 w 268"/>
                <a:gd name="T13" fmla="*/ 43 h 111"/>
                <a:gd name="T14" fmla="*/ 178 w 268"/>
                <a:gd name="T15" fmla="*/ 0 h 111"/>
                <a:gd name="T16" fmla="*/ 165 w 268"/>
                <a:gd name="T17" fmla="*/ 41 h 111"/>
                <a:gd name="T18" fmla="*/ 157 w 268"/>
                <a:gd name="T19" fmla="*/ 2 h 111"/>
                <a:gd name="T20" fmla="*/ 144 w 268"/>
                <a:gd name="T21" fmla="*/ 39 h 111"/>
                <a:gd name="T22" fmla="*/ 122 w 268"/>
                <a:gd name="T23" fmla="*/ 5 h 111"/>
                <a:gd name="T24" fmla="*/ 122 w 268"/>
                <a:gd name="T25" fmla="*/ 45 h 111"/>
                <a:gd name="T26" fmla="*/ 108 w 268"/>
                <a:gd name="T27" fmla="*/ 7 h 111"/>
                <a:gd name="T28" fmla="*/ 100 w 268"/>
                <a:gd name="T29" fmla="*/ 28 h 111"/>
                <a:gd name="T30" fmla="*/ 83 w 268"/>
                <a:gd name="T31" fmla="*/ 3 h 111"/>
                <a:gd name="T32" fmla="*/ 80 w 268"/>
                <a:gd name="T33" fmla="*/ 47 h 111"/>
                <a:gd name="T34" fmla="*/ 69 w 268"/>
                <a:gd name="T35" fmla="*/ 18 h 111"/>
                <a:gd name="T36" fmla="*/ 61 w 268"/>
                <a:gd name="T37" fmla="*/ 53 h 111"/>
                <a:gd name="T38" fmla="*/ 51 w 268"/>
                <a:gd name="T39" fmla="*/ 7 h 111"/>
                <a:gd name="T40" fmla="*/ 37 w 268"/>
                <a:gd name="T41" fmla="*/ 41 h 111"/>
                <a:gd name="T42" fmla="*/ 19 w 268"/>
                <a:gd name="T43" fmla="*/ 13 h 111"/>
                <a:gd name="T44" fmla="*/ 22 w 268"/>
                <a:gd name="T45" fmla="*/ 44 h 111"/>
                <a:gd name="T46" fmla="*/ 0 w 268"/>
                <a:gd name="T47" fmla="*/ 13 h 111"/>
                <a:gd name="T48" fmla="*/ 0 w 268"/>
                <a:gd name="T49" fmla="*/ 111 h 111"/>
                <a:gd name="T50" fmla="*/ 262 w 268"/>
                <a:gd name="T51" fmla="*/ 111 h 111"/>
                <a:gd name="T52" fmla="*/ 268 w 268"/>
                <a:gd name="T53" fmla="*/ 30 h 111"/>
                <a:gd name="T54" fmla="*/ 253 w 268"/>
                <a:gd name="T55" fmla="*/ 5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8" h="111">
                  <a:moveTo>
                    <a:pt x="253" y="55"/>
                  </a:moveTo>
                  <a:cubicBezTo>
                    <a:pt x="253" y="55"/>
                    <a:pt x="251" y="19"/>
                    <a:pt x="235" y="4"/>
                  </a:cubicBezTo>
                  <a:cubicBezTo>
                    <a:pt x="235" y="4"/>
                    <a:pt x="240" y="35"/>
                    <a:pt x="235" y="53"/>
                  </a:cubicBezTo>
                  <a:cubicBezTo>
                    <a:pt x="235" y="53"/>
                    <a:pt x="220" y="34"/>
                    <a:pt x="220" y="10"/>
                  </a:cubicBezTo>
                  <a:cubicBezTo>
                    <a:pt x="220" y="10"/>
                    <a:pt x="210" y="30"/>
                    <a:pt x="210" y="49"/>
                  </a:cubicBezTo>
                  <a:cubicBezTo>
                    <a:pt x="210" y="49"/>
                    <a:pt x="205" y="20"/>
                    <a:pt x="193" y="7"/>
                  </a:cubicBezTo>
                  <a:cubicBezTo>
                    <a:pt x="193" y="7"/>
                    <a:pt x="193" y="30"/>
                    <a:pt x="188" y="43"/>
                  </a:cubicBezTo>
                  <a:cubicBezTo>
                    <a:pt x="188" y="43"/>
                    <a:pt x="173" y="21"/>
                    <a:pt x="178" y="0"/>
                  </a:cubicBezTo>
                  <a:cubicBezTo>
                    <a:pt x="178" y="0"/>
                    <a:pt x="160" y="18"/>
                    <a:pt x="165" y="41"/>
                  </a:cubicBezTo>
                  <a:cubicBezTo>
                    <a:pt x="165" y="41"/>
                    <a:pt x="154" y="19"/>
                    <a:pt x="157" y="2"/>
                  </a:cubicBezTo>
                  <a:cubicBezTo>
                    <a:pt x="157" y="2"/>
                    <a:pt x="142" y="18"/>
                    <a:pt x="144" y="39"/>
                  </a:cubicBezTo>
                  <a:cubicBezTo>
                    <a:pt x="144" y="39"/>
                    <a:pt x="141" y="16"/>
                    <a:pt x="122" y="5"/>
                  </a:cubicBezTo>
                  <a:cubicBezTo>
                    <a:pt x="122" y="5"/>
                    <a:pt x="131" y="22"/>
                    <a:pt x="122" y="45"/>
                  </a:cubicBezTo>
                  <a:cubicBezTo>
                    <a:pt x="122" y="45"/>
                    <a:pt x="106" y="21"/>
                    <a:pt x="108" y="7"/>
                  </a:cubicBezTo>
                  <a:cubicBezTo>
                    <a:pt x="108" y="7"/>
                    <a:pt x="100" y="17"/>
                    <a:pt x="100" y="28"/>
                  </a:cubicBezTo>
                  <a:cubicBezTo>
                    <a:pt x="98" y="21"/>
                    <a:pt x="94" y="10"/>
                    <a:pt x="83" y="3"/>
                  </a:cubicBezTo>
                  <a:cubicBezTo>
                    <a:pt x="83" y="3"/>
                    <a:pt x="95" y="29"/>
                    <a:pt x="80" y="47"/>
                  </a:cubicBezTo>
                  <a:cubicBezTo>
                    <a:pt x="80" y="47"/>
                    <a:pt x="66" y="37"/>
                    <a:pt x="69" y="18"/>
                  </a:cubicBezTo>
                  <a:cubicBezTo>
                    <a:pt x="69" y="18"/>
                    <a:pt x="56" y="33"/>
                    <a:pt x="61" y="53"/>
                  </a:cubicBezTo>
                  <a:cubicBezTo>
                    <a:pt x="61" y="53"/>
                    <a:pt x="43" y="37"/>
                    <a:pt x="51" y="7"/>
                  </a:cubicBezTo>
                  <a:cubicBezTo>
                    <a:pt x="51" y="7"/>
                    <a:pt x="36" y="18"/>
                    <a:pt x="37" y="41"/>
                  </a:cubicBezTo>
                  <a:cubicBezTo>
                    <a:pt x="35" y="33"/>
                    <a:pt x="30" y="21"/>
                    <a:pt x="19" y="13"/>
                  </a:cubicBezTo>
                  <a:cubicBezTo>
                    <a:pt x="19" y="13"/>
                    <a:pt x="25" y="27"/>
                    <a:pt x="22" y="44"/>
                  </a:cubicBezTo>
                  <a:cubicBezTo>
                    <a:pt x="22" y="44"/>
                    <a:pt x="18" y="23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2" y="73"/>
                    <a:pt x="264" y="45"/>
                    <a:pt x="268" y="30"/>
                  </a:cubicBezTo>
                  <a:cubicBezTo>
                    <a:pt x="268" y="30"/>
                    <a:pt x="259" y="38"/>
                    <a:pt x="253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9"/>
            <p:cNvSpPr>
              <a:spLocks/>
            </p:cNvSpPr>
            <p:nvPr/>
          </p:nvSpPr>
          <p:spPr bwMode="auto">
            <a:xfrm>
              <a:off x="7248494" y="4380383"/>
              <a:ext cx="1206500" cy="500063"/>
            </a:xfrm>
            <a:custGeom>
              <a:avLst/>
              <a:gdLst>
                <a:gd name="T0" fmla="*/ 253 w 268"/>
                <a:gd name="T1" fmla="*/ 55 h 111"/>
                <a:gd name="T2" fmla="*/ 235 w 268"/>
                <a:gd name="T3" fmla="*/ 4 h 111"/>
                <a:gd name="T4" fmla="*/ 235 w 268"/>
                <a:gd name="T5" fmla="*/ 53 h 111"/>
                <a:gd name="T6" fmla="*/ 220 w 268"/>
                <a:gd name="T7" fmla="*/ 10 h 111"/>
                <a:gd name="T8" fmla="*/ 210 w 268"/>
                <a:gd name="T9" fmla="*/ 49 h 111"/>
                <a:gd name="T10" fmla="*/ 193 w 268"/>
                <a:gd name="T11" fmla="*/ 7 h 111"/>
                <a:gd name="T12" fmla="*/ 188 w 268"/>
                <a:gd name="T13" fmla="*/ 43 h 111"/>
                <a:gd name="T14" fmla="*/ 178 w 268"/>
                <a:gd name="T15" fmla="*/ 0 h 111"/>
                <a:gd name="T16" fmla="*/ 165 w 268"/>
                <a:gd name="T17" fmla="*/ 41 h 111"/>
                <a:gd name="T18" fmla="*/ 157 w 268"/>
                <a:gd name="T19" fmla="*/ 2 h 111"/>
                <a:gd name="T20" fmla="*/ 144 w 268"/>
                <a:gd name="T21" fmla="*/ 39 h 111"/>
                <a:gd name="T22" fmla="*/ 122 w 268"/>
                <a:gd name="T23" fmla="*/ 5 h 111"/>
                <a:gd name="T24" fmla="*/ 122 w 268"/>
                <a:gd name="T25" fmla="*/ 45 h 111"/>
                <a:gd name="T26" fmla="*/ 108 w 268"/>
                <a:gd name="T27" fmla="*/ 7 h 111"/>
                <a:gd name="T28" fmla="*/ 100 w 268"/>
                <a:gd name="T29" fmla="*/ 28 h 111"/>
                <a:gd name="T30" fmla="*/ 83 w 268"/>
                <a:gd name="T31" fmla="*/ 3 h 111"/>
                <a:gd name="T32" fmla="*/ 80 w 268"/>
                <a:gd name="T33" fmla="*/ 47 h 111"/>
                <a:gd name="T34" fmla="*/ 69 w 268"/>
                <a:gd name="T35" fmla="*/ 18 h 111"/>
                <a:gd name="T36" fmla="*/ 61 w 268"/>
                <a:gd name="T37" fmla="*/ 53 h 111"/>
                <a:gd name="T38" fmla="*/ 51 w 268"/>
                <a:gd name="T39" fmla="*/ 7 h 111"/>
                <a:gd name="T40" fmla="*/ 37 w 268"/>
                <a:gd name="T41" fmla="*/ 41 h 111"/>
                <a:gd name="T42" fmla="*/ 19 w 268"/>
                <a:gd name="T43" fmla="*/ 13 h 111"/>
                <a:gd name="T44" fmla="*/ 22 w 268"/>
                <a:gd name="T45" fmla="*/ 44 h 111"/>
                <a:gd name="T46" fmla="*/ 0 w 268"/>
                <a:gd name="T47" fmla="*/ 13 h 111"/>
                <a:gd name="T48" fmla="*/ 0 w 268"/>
                <a:gd name="T49" fmla="*/ 111 h 111"/>
                <a:gd name="T50" fmla="*/ 262 w 268"/>
                <a:gd name="T51" fmla="*/ 111 h 111"/>
                <a:gd name="T52" fmla="*/ 268 w 268"/>
                <a:gd name="T53" fmla="*/ 30 h 111"/>
                <a:gd name="T54" fmla="*/ 253 w 268"/>
                <a:gd name="T55" fmla="*/ 5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8" h="111">
                  <a:moveTo>
                    <a:pt x="253" y="55"/>
                  </a:moveTo>
                  <a:cubicBezTo>
                    <a:pt x="253" y="55"/>
                    <a:pt x="251" y="19"/>
                    <a:pt x="235" y="4"/>
                  </a:cubicBezTo>
                  <a:cubicBezTo>
                    <a:pt x="235" y="4"/>
                    <a:pt x="240" y="35"/>
                    <a:pt x="235" y="53"/>
                  </a:cubicBezTo>
                  <a:cubicBezTo>
                    <a:pt x="235" y="53"/>
                    <a:pt x="220" y="34"/>
                    <a:pt x="220" y="10"/>
                  </a:cubicBezTo>
                  <a:cubicBezTo>
                    <a:pt x="220" y="10"/>
                    <a:pt x="210" y="30"/>
                    <a:pt x="210" y="49"/>
                  </a:cubicBezTo>
                  <a:cubicBezTo>
                    <a:pt x="210" y="49"/>
                    <a:pt x="205" y="20"/>
                    <a:pt x="193" y="7"/>
                  </a:cubicBezTo>
                  <a:cubicBezTo>
                    <a:pt x="193" y="7"/>
                    <a:pt x="193" y="30"/>
                    <a:pt x="188" y="43"/>
                  </a:cubicBezTo>
                  <a:cubicBezTo>
                    <a:pt x="188" y="43"/>
                    <a:pt x="173" y="21"/>
                    <a:pt x="178" y="0"/>
                  </a:cubicBezTo>
                  <a:cubicBezTo>
                    <a:pt x="178" y="0"/>
                    <a:pt x="160" y="18"/>
                    <a:pt x="165" y="41"/>
                  </a:cubicBezTo>
                  <a:cubicBezTo>
                    <a:pt x="165" y="41"/>
                    <a:pt x="154" y="19"/>
                    <a:pt x="157" y="2"/>
                  </a:cubicBezTo>
                  <a:cubicBezTo>
                    <a:pt x="157" y="2"/>
                    <a:pt x="142" y="18"/>
                    <a:pt x="144" y="39"/>
                  </a:cubicBezTo>
                  <a:cubicBezTo>
                    <a:pt x="144" y="39"/>
                    <a:pt x="141" y="16"/>
                    <a:pt x="122" y="5"/>
                  </a:cubicBezTo>
                  <a:cubicBezTo>
                    <a:pt x="122" y="5"/>
                    <a:pt x="131" y="22"/>
                    <a:pt x="122" y="45"/>
                  </a:cubicBezTo>
                  <a:cubicBezTo>
                    <a:pt x="122" y="45"/>
                    <a:pt x="106" y="21"/>
                    <a:pt x="108" y="7"/>
                  </a:cubicBezTo>
                  <a:cubicBezTo>
                    <a:pt x="108" y="7"/>
                    <a:pt x="100" y="17"/>
                    <a:pt x="100" y="28"/>
                  </a:cubicBezTo>
                  <a:cubicBezTo>
                    <a:pt x="98" y="21"/>
                    <a:pt x="94" y="10"/>
                    <a:pt x="83" y="3"/>
                  </a:cubicBezTo>
                  <a:cubicBezTo>
                    <a:pt x="83" y="3"/>
                    <a:pt x="95" y="29"/>
                    <a:pt x="80" y="47"/>
                  </a:cubicBezTo>
                  <a:cubicBezTo>
                    <a:pt x="80" y="47"/>
                    <a:pt x="66" y="37"/>
                    <a:pt x="69" y="18"/>
                  </a:cubicBezTo>
                  <a:cubicBezTo>
                    <a:pt x="69" y="18"/>
                    <a:pt x="56" y="33"/>
                    <a:pt x="61" y="53"/>
                  </a:cubicBezTo>
                  <a:cubicBezTo>
                    <a:pt x="61" y="53"/>
                    <a:pt x="43" y="37"/>
                    <a:pt x="51" y="7"/>
                  </a:cubicBezTo>
                  <a:cubicBezTo>
                    <a:pt x="51" y="7"/>
                    <a:pt x="36" y="18"/>
                    <a:pt x="37" y="41"/>
                  </a:cubicBezTo>
                  <a:cubicBezTo>
                    <a:pt x="35" y="33"/>
                    <a:pt x="30" y="21"/>
                    <a:pt x="19" y="13"/>
                  </a:cubicBezTo>
                  <a:cubicBezTo>
                    <a:pt x="19" y="13"/>
                    <a:pt x="25" y="27"/>
                    <a:pt x="22" y="44"/>
                  </a:cubicBezTo>
                  <a:cubicBezTo>
                    <a:pt x="22" y="44"/>
                    <a:pt x="18" y="23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2" y="73"/>
                    <a:pt x="264" y="45"/>
                    <a:pt x="268" y="30"/>
                  </a:cubicBezTo>
                  <a:cubicBezTo>
                    <a:pt x="268" y="30"/>
                    <a:pt x="259" y="38"/>
                    <a:pt x="253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1" name="组合 70"/>
          <p:cNvGrpSpPr/>
          <p:nvPr/>
        </p:nvGrpSpPr>
        <p:grpSpPr>
          <a:xfrm rot="21092091">
            <a:off x="313127" y="4192643"/>
            <a:ext cx="973720" cy="2015943"/>
            <a:chOff x="821720" y="5180387"/>
            <a:chExt cx="632862" cy="1694294"/>
          </a:xfrm>
        </p:grpSpPr>
        <p:grpSp>
          <p:nvGrpSpPr>
            <p:cNvPr id="72" name="组合 71"/>
            <p:cNvGrpSpPr/>
            <p:nvPr/>
          </p:nvGrpSpPr>
          <p:grpSpPr>
            <a:xfrm>
              <a:off x="821720" y="5753139"/>
              <a:ext cx="632862" cy="1121542"/>
              <a:chOff x="818454" y="5338056"/>
              <a:chExt cx="779868" cy="1526500"/>
            </a:xfrm>
          </p:grpSpPr>
          <p:sp>
            <p:nvSpPr>
              <p:cNvPr id="76" name="梯形 75"/>
              <p:cNvSpPr/>
              <p:nvPr/>
            </p:nvSpPr>
            <p:spPr>
              <a:xfrm>
                <a:off x="818454" y="5338056"/>
                <a:ext cx="779867" cy="236507"/>
              </a:xfrm>
              <a:prstGeom prst="trapezoid">
                <a:avLst>
                  <a:gd name="adj" fmla="val 24517"/>
                </a:avLst>
              </a:prstGeom>
              <a:solidFill>
                <a:schemeClr val="accent2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矩形 76"/>
              <p:cNvSpPr/>
              <p:nvPr/>
            </p:nvSpPr>
            <p:spPr>
              <a:xfrm>
                <a:off x="818455" y="5574562"/>
                <a:ext cx="779867" cy="1289994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>
              <a:off x="893535" y="5180387"/>
              <a:ext cx="489232" cy="927647"/>
              <a:chOff x="796007" y="4823819"/>
              <a:chExt cx="684286" cy="1297495"/>
            </a:xfrm>
          </p:grpSpPr>
          <p:sp>
            <p:nvSpPr>
              <p:cNvPr id="74" name="矩形 73"/>
              <p:cNvSpPr/>
              <p:nvPr/>
            </p:nvSpPr>
            <p:spPr>
              <a:xfrm>
                <a:off x="1065547" y="4823819"/>
                <a:ext cx="158750" cy="129749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矩形 74"/>
              <p:cNvSpPr/>
              <p:nvPr/>
            </p:nvSpPr>
            <p:spPr>
              <a:xfrm rot="5400000">
                <a:off x="1058775" y="4899746"/>
                <a:ext cx="158750" cy="68428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78" name="组合 77"/>
          <p:cNvGrpSpPr/>
          <p:nvPr/>
        </p:nvGrpSpPr>
        <p:grpSpPr>
          <a:xfrm rot="1085247">
            <a:off x="11743715" y="5115233"/>
            <a:ext cx="480646" cy="1141691"/>
            <a:chOff x="821720" y="5180387"/>
            <a:chExt cx="632862" cy="1694294"/>
          </a:xfrm>
        </p:grpSpPr>
        <p:grpSp>
          <p:nvGrpSpPr>
            <p:cNvPr id="79" name="组合 78"/>
            <p:cNvGrpSpPr/>
            <p:nvPr/>
          </p:nvGrpSpPr>
          <p:grpSpPr>
            <a:xfrm>
              <a:off x="821720" y="5753139"/>
              <a:ext cx="632862" cy="1121542"/>
              <a:chOff x="818454" y="5338056"/>
              <a:chExt cx="779868" cy="1526500"/>
            </a:xfrm>
          </p:grpSpPr>
          <p:sp>
            <p:nvSpPr>
              <p:cNvPr id="83" name="梯形 82"/>
              <p:cNvSpPr/>
              <p:nvPr/>
            </p:nvSpPr>
            <p:spPr>
              <a:xfrm>
                <a:off x="818454" y="5338056"/>
                <a:ext cx="779867" cy="236507"/>
              </a:xfrm>
              <a:prstGeom prst="trapezoid">
                <a:avLst>
                  <a:gd name="adj" fmla="val 24517"/>
                </a:avLst>
              </a:prstGeom>
              <a:solidFill>
                <a:schemeClr val="accent2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矩形 83"/>
              <p:cNvSpPr/>
              <p:nvPr/>
            </p:nvSpPr>
            <p:spPr>
              <a:xfrm>
                <a:off x="818455" y="5574562"/>
                <a:ext cx="779867" cy="1289994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0" name="组合 79"/>
            <p:cNvGrpSpPr/>
            <p:nvPr/>
          </p:nvGrpSpPr>
          <p:grpSpPr>
            <a:xfrm>
              <a:off x="893535" y="5180387"/>
              <a:ext cx="489232" cy="927647"/>
              <a:chOff x="796007" y="4823819"/>
              <a:chExt cx="684286" cy="1297495"/>
            </a:xfrm>
          </p:grpSpPr>
          <p:sp>
            <p:nvSpPr>
              <p:cNvPr id="81" name="矩形 80"/>
              <p:cNvSpPr/>
              <p:nvPr/>
            </p:nvSpPr>
            <p:spPr>
              <a:xfrm>
                <a:off x="1065547" y="4823819"/>
                <a:ext cx="158750" cy="129749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矩形 81"/>
              <p:cNvSpPr/>
              <p:nvPr/>
            </p:nvSpPr>
            <p:spPr>
              <a:xfrm rot="5400000">
                <a:off x="1058775" y="4899746"/>
                <a:ext cx="158750" cy="68428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89" name="文本框 88"/>
          <p:cNvSpPr txBox="1"/>
          <p:nvPr/>
        </p:nvSpPr>
        <p:spPr>
          <a:xfrm>
            <a:off x="1319193" y="38100"/>
            <a:ext cx="95536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latin typeface="+mj-ea"/>
                <a:ea typeface="+mj-ea"/>
              </a:rPr>
              <a:t>How To Survive In Zombie World</a:t>
            </a:r>
            <a:endParaRPr lang="zh-CN" altLang="en-US" sz="4000" b="1" dirty="0">
              <a:latin typeface="+mj-ea"/>
              <a:ea typeface="+mj-ea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0" y="6176685"/>
            <a:ext cx="12192000" cy="68131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43" name="组合 342"/>
          <p:cNvGrpSpPr/>
          <p:nvPr/>
        </p:nvGrpSpPr>
        <p:grpSpPr>
          <a:xfrm rot="1278511">
            <a:off x="1500113" y="4611262"/>
            <a:ext cx="973720" cy="2015943"/>
            <a:chOff x="821720" y="5180387"/>
            <a:chExt cx="632862" cy="1694294"/>
          </a:xfrm>
        </p:grpSpPr>
        <p:grpSp>
          <p:nvGrpSpPr>
            <p:cNvPr id="344" name="组合 343"/>
            <p:cNvGrpSpPr/>
            <p:nvPr/>
          </p:nvGrpSpPr>
          <p:grpSpPr>
            <a:xfrm>
              <a:off x="821720" y="5753139"/>
              <a:ext cx="632862" cy="1121542"/>
              <a:chOff x="818454" y="5338056"/>
              <a:chExt cx="779868" cy="1526500"/>
            </a:xfrm>
          </p:grpSpPr>
          <p:sp>
            <p:nvSpPr>
              <p:cNvPr id="348" name="梯形 347"/>
              <p:cNvSpPr/>
              <p:nvPr/>
            </p:nvSpPr>
            <p:spPr>
              <a:xfrm>
                <a:off x="818454" y="5338056"/>
                <a:ext cx="779867" cy="236507"/>
              </a:xfrm>
              <a:prstGeom prst="trapezoid">
                <a:avLst>
                  <a:gd name="adj" fmla="val 24517"/>
                </a:avLst>
              </a:prstGeom>
              <a:solidFill>
                <a:schemeClr val="accent2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49" name="矩形 348"/>
              <p:cNvSpPr/>
              <p:nvPr/>
            </p:nvSpPr>
            <p:spPr>
              <a:xfrm>
                <a:off x="818455" y="5574562"/>
                <a:ext cx="779867" cy="1289994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45" name="组合 344"/>
            <p:cNvGrpSpPr/>
            <p:nvPr/>
          </p:nvGrpSpPr>
          <p:grpSpPr>
            <a:xfrm>
              <a:off x="893535" y="5180387"/>
              <a:ext cx="489232" cy="927647"/>
              <a:chOff x="796007" y="4823819"/>
              <a:chExt cx="684286" cy="1297495"/>
            </a:xfrm>
          </p:grpSpPr>
          <p:sp>
            <p:nvSpPr>
              <p:cNvPr id="346" name="矩形 345"/>
              <p:cNvSpPr/>
              <p:nvPr/>
            </p:nvSpPr>
            <p:spPr>
              <a:xfrm>
                <a:off x="1065547" y="4823819"/>
                <a:ext cx="158750" cy="129749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47" name="矩形 346"/>
              <p:cNvSpPr/>
              <p:nvPr/>
            </p:nvSpPr>
            <p:spPr>
              <a:xfrm rot="5400000">
                <a:off x="1058775" y="4899746"/>
                <a:ext cx="158750" cy="68428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75582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6" name="直接连接符 45"/>
          <p:cNvCxnSpPr/>
          <p:nvPr/>
        </p:nvCxnSpPr>
        <p:spPr>
          <a:xfrm flipV="1">
            <a:off x="3977521" y="3825108"/>
            <a:ext cx="1357162" cy="713493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/>
          <p:cNvSpPr txBox="1"/>
          <p:nvPr/>
        </p:nvSpPr>
        <p:spPr>
          <a:xfrm>
            <a:off x="3098332" y="4542818"/>
            <a:ext cx="14466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b="1" dirty="0" smtClean="0">
                <a:latin typeface="+mj-ea"/>
                <a:ea typeface="+mj-ea"/>
              </a:rPr>
              <a:t>颞叶</a:t>
            </a:r>
            <a:endParaRPr kumimoji="1" lang="zh-CN" altLang="en-US" sz="2800" b="1" dirty="0">
              <a:latin typeface="+mj-ea"/>
              <a:ea typeface="+mj-ea"/>
            </a:endParaRPr>
          </a:p>
        </p:txBody>
      </p:sp>
      <p:cxnSp>
        <p:nvCxnSpPr>
          <p:cNvPr id="48" name="直接连接符 18"/>
          <p:cNvCxnSpPr/>
          <p:nvPr/>
        </p:nvCxnSpPr>
        <p:spPr>
          <a:xfrm flipV="1">
            <a:off x="7092292" y="981128"/>
            <a:ext cx="451739" cy="530457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文本框 48"/>
          <p:cNvSpPr txBox="1"/>
          <p:nvPr/>
        </p:nvSpPr>
        <p:spPr>
          <a:xfrm>
            <a:off x="7245437" y="445322"/>
            <a:ext cx="14466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b="1" dirty="0" smtClean="0">
                <a:latin typeface="+mj-ea"/>
                <a:ea typeface="+mj-ea"/>
              </a:rPr>
              <a:t>顶叶</a:t>
            </a:r>
            <a:endParaRPr kumimoji="1" lang="zh-CN" altLang="en-US" sz="2800" b="1" dirty="0">
              <a:latin typeface="+mj-ea"/>
              <a:ea typeface="+mj-ea"/>
            </a:endParaRPr>
          </a:p>
        </p:txBody>
      </p:sp>
      <p:cxnSp>
        <p:nvCxnSpPr>
          <p:cNvPr id="50" name="直接连接符 18"/>
          <p:cNvCxnSpPr/>
          <p:nvPr/>
        </p:nvCxnSpPr>
        <p:spPr>
          <a:xfrm flipH="1" flipV="1">
            <a:off x="4259469" y="1093625"/>
            <a:ext cx="350506" cy="385363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18"/>
          <p:cNvCxnSpPr/>
          <p:nvPr/>
        </p:nvCxnSpPr>
        <p:spPr>
          <a:xfrm flipH="1" flipV="1">
            <a:off x="3132200" y="2463881"/>
            <a:ext cx="587024" cy="9782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文本框 51"/>
          <p:cNvSpPr txBox="1"/>
          <p:nvPr/>
        </p:nvSpPr>
        <p:spPr>
          <a:xfrm>
            <a:off x="1822390" y="2202271"/>
            <a:ext cx="14466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b="1" dirty="0" smtClean="0">
                <a:latin typeface="+mj-ea"/>
                <a:ea typeface="+mj-ea"/>
              </a:rPr>
              <a:t>前额叶</a:t>
            </a:r>
            <a:endParaRPr kumimoji="1" lang="zh-CN" altLang="en-US" sz="2800" b="1" dirty="0">
              <a:latin typeface="+mj-ea"/>
              <a:ea typeface="+mj-ea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3209103" y="655152"/>
            <a:ext cx="14466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b="1" dirty="0" smtClean="0">
                <a:latin typeface="+mj-ea"/>
                <a:ea typeface="+mj-ea"/>
              </a:rPr>
              <a:t>后额叶</a:t>
            </a:r>
            <a:endParaRPr kumimoji="1" lang="zh-CN" altLang="en-US" sz="2800" b="1" dirty="0">
              <a:latin typeface="+mj-ea"/>
              <a:ea typeface="+mj-ea"/>
            </a:endParaRPr>
          </a:p>
        </p:txBody>
      </p:sp>
      <p:cxnSp>
        <p:nvCxnSpPr>
          <p:cNvPr id="54" name="直接连接符 18"/>
          <p:cNvCxnSpPr/>
          <p:nvPr/>
        </p:nvCxnSpPr>
        <p:spPr>
          <a:xfrm flipH="1" flipV="1">
            <a:off x="7617859" y="4427786"/>
            <a:ext cx="562524" cy="208066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54"/>
          <p:cNvSpPr txBox="1"/>
          <p:nvPr/>
        </p:nvSpPr>
        <p:spPr>
          <a:xfrm>
            <a:off x="7938213" y="4417431"/>
            <a:ext cx="14466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b="1" dirty="0" smtClean="0">
                <a:latin typeface="+mj-ea"/>
                <a:ea typeface="+mj-ea"/>
              </a:rPr>
              <a:t>小脑</a:t>
            </a:r>
            <a:endParaRPr kumimoji="1" lang="zh-CN" altLang="en-US" sz="2800" b="1" dirty="0">
              <a:latin typeface="+mj-ea"/>
              <a:ea typeface="+mj-ea"/>
            </a:endParaRPr>
          </a:p>
        </p:txBody>
      </p:sp>
      <p:cxnSp>
        <p:nvCxnSpPr>
          <p:cNvPr id="56" name="直接连接符 18"/>
          <p:cNvCxnSpPr/>
          <p:nvPr/>
        </p:nvCxnSpPr>
        <p:spPr>
          <a:xfrm flipH="1" flipV="1">
            <a:off x="6989945" y="4661340"/>
            <a:ext cx="1524313" cy="835915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文本框 56"/>
          <p:cNvSpPr txBox="1"/>
          <p:nvPr/>
        </p:nvSpPr>
        <p:spPr>
          <a:xfrm>
            <a:off x="8476024" y="5350694"/>
            <a:ext cx="14466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b="1" dirty="0" smtClean="0">
                <a:latin typeface="+mj-ea"/>
                <a:ea typeface="+mj-ea"/>
              </a:rPr>
              <a:t>下丘脑</a:t>
            </a:r>
            <a:endParaRPr kumimoji="1" lang="zh-CN" altLang="en-US" sz="2800" b="1" dirty="0">
              <a:latin typeface="+mj-ea"/>
              <a:ea typeface="+mj-ea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6620420" y="5675153"/>
            <a:ext cx="14466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b="1" dirty="0" smtClean="0">
                <a:latin typeface="+mj-ea"/>
                <a:ea typeface="+mj-ea"/>
              </a:rPr>
              <a:t>中脑</a:t>
            </a:r>
            <a:endParaRPr kumimoji="1" lang="zh-CN" altLang="en-US" sz="2800" b="1" dirty="0">
              <a:latin typeface="+mj-ea"/>
              <a:ea typeface="+mj-ea"/>
            </a:endParaRPr>
          </a:p>
        </p:txBody>
      </p:sp>
      <p:cxnSp>
        <p:nvCxnSpPr>
          <p:cNvPr id="59" name="直接连接符 18"/>
          <p:cNvCxnSpPr/>
          <p:nvPr/>
        </p:nvCxnSpPr>
        <p:spPr>
          <a:xfrm flipH="1" flipV="1">
            <a:off x="6501907" y="4546291"/>
            <a:ext cx="725995" cy="117251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18"/>
          <p:cNvCxnSpPr/>
          <p:nvPr/>
        </p:nvCxnSpPr>
        <p:spPr>
          <a:xfrm flipV="1">
            <a:off x="5159509" y="4218763"/>
            <a:ext cx="595234" cy="124457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文本框 60"/>
          <p:cNvSpPr txBox="1"/>
          <p:nvPr/>
        </p:nvSpPr>
        <p:spPr>
          <a:xfrm>
            <a:off x="4308201" y="5532508"/>
            <a:ext cx="14466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b="1" dirty="0" smtClean="0">
                <a:latin typeface="+mj-ea"/>
                <a:ea typeface="+mj-ea"/>
              </a:rPr>
              <a:t>杏仁核</a:t>
            </a:r>
            <a:endParaRPr kumimoji="1" lang="zh-CN" altLang="en-US" sz="2800" b="1" dirty="0">
              <a:latin typeface="+mj-ea"/>
              <a:ea typeface="+mj-ea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5338106" y="4739182"/>
            <a:ext cx="14466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b="1" dirty="0" smtClean="0">
                <a:latin typeface="+mj-ea"/>
                <a:ea typeface="+mj-ea"/>
              </a:rPr>
              <a:t>脑干</a:t>
            </a:r>
            <a:endParaRPr kumimoji="1" lang="zh-CN" altLang="en-US" sz="2800" b="1" dirty="0">
              <a:latin typeface="+mj-ea"/>
              <a:ea typeface="+mj-ea"/>
            </a:endParaRPr>
          </a:p>
        </p:txBody>
      </p:sp>
      <p:cxnSp>
        <p:nvCxnSpPr>
          <p:cNvPr id="66" name="直接连接符 18"/>
          <p:cNvCxnSpPr>
            <a:endCxn id="35" idx="3"/>
          </p:cNvCxnSpPr>
          <p:nvPr/>
        </p:nvCxnSpPr>
        <p:spPr>
          <a:xfrm flipV="1">
            <a:off x="5955412" y="4501246"/>
            <a:ext cx="95413" cy="24514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椭圆 2"/>
          <p:cNvSpPr/>
          <p:nvPr/>
        </p:nvSpPr>
        <p:spPr>
          <a:xfrm>
            <a:off x="3825857" y="2103417"/>
            <a:ext cx="1133454" cy="1133454"/>
          </a:xfrm>
          <a:prstGeom prst="ellipse">
            <a:avLst/>
          </a:prstGeom>
          <a:solidFill>
            <a:srgbClr val="C00000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4518939" y="1509578"/>
            <a:ext cx="1229835" cy="1229835"/>
          </a:xfrm>
          <a:prstGeom prst="ellipse">
            <a:avLst/>
          </a:prstGeom>
          <a:solidFill>
            <a:srgbClr val="C00000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6837633" y="3814229"/>
            <a:ext cx="680377" cy="680377"/>
          </a:xfrm>
          <a:prstGeom prst="ellipse">
            <a:avLst/>
          </a:prstGeom>
          <a:solidFill>
            <a:srgbClr val="C00000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6281783" y="4076705"/>
            <a:ext cx="559147" cy="559147"/>
          </a:xfrm>
          <a:prstGeom prst="ellipse">
            <a:avLst/>
          </a:prstGeom>
          <a:solidFill>
            <a:srgbClr val="C00000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5888529" y="3956777"/>
            <a:ext cx="559147" cy="559147"/>
          </a:xfrm>
          <a:prstGeom prst="ellipse">
            <a:avLst/>
          </a:prstGeom>
          <a:solidFill>
            <a:srgbClr val="C00000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5644933" y="3641794"/>
            <a:ext cx="629966" cy="629966"/>
          </a:xfrm>
          <a:prstGeom prst="ellipse">
            <a:avLst/>
          </a:prstGeom>
          <a:solidFill>
            <a:schemeClr val="accent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6735659" y="4238513"/>
            <a:ext cx="336229" cy="336229"/>
          </a:xfrm>
          <a:prstGeom prst="ellipse">
            <a:avLst/>
          </a:prstGeom>
          <a:solidFill>
            <a:schemeClr val="accent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4965901" y="3290740"/>
            <a:ext cx="879313" cy="879313"/>
          </a:xfrm>
          <a:prstGeom prst="ellipse">
            <a:avLst/>
          </a:prstGeom>
          <a:solidFill>
            <a:srgbClr val="C00000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椭圆 105"/>
          <p:cNvSpPr/>
          <p:nvPr/>
        </p:nvSpPr>
        <p:spPr>
          <a:xfrm>
            <a:off x="5652393" y="1456910"/>
            <a:ext cx="1771542" cy="1771542"/>
          </a:xfrm>
          <a:prstGeom prst="ellipse">
            <a:avLst/>
          </a:prstGeom>
          <a:solidFill>
            <a:srgbClr val="C00000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Group 4"/>
          <p:cNvGrpSpPr>
            <a:grpSpLocks noChangeAspect="1"/>
          </p:cNvGrpSpPr>
          <p:nvPr/>
        </p:nvGrpSpPr>
        <p:grpSpPr bwMode="auto">
          <a:xfrm>
            <a:off x="3779570" y="1356918"/>
            <a:ext cx="4393929" cy="3745212"/>
            <a:chOff x="-4" y="0"/>
            <a:chExt cx="1165" cy="993"/>
          </a:xfrm>
          <a:solidFill>
            <a:schemeClr val="tx1"/>
          </a:solidFill>
        </p:grpSpPr>
        <p:sp>
          <p:nvSpPr>
            <p:cNvPr id="33" name="Freeform 5"/>
            <p:cNvSpPr>
              <a:spLocks noEditPoints="1"/>
            </p:cNvSpPr>
            <p:nvPr/>
          </p:nvSpPr>
          <p:spPr bwMode="auto">
            <a:xfrm>
              <a:off x="-4" y="0"/>
              <a:ext cx="943" cy="765"/>
            </a:xfrm>
            <a:custGeom>
              <a:avLst/>
              <a:gdLst>
                <a:gd name="T0" fmla="*/ 1014 w 1059"/>
                <a:gd name="T1" fmla="*/ 108 h 859"/>
                <a:gd name="T2" fmla="*/ 980 w 1059"/>
                <a:gd name="T3" fmla="*/ 147 h 859"/>
                <a:gd name="T4" fmla="*/ 956 w 1059"/>
                <a:gd name="T5" fmla="*/ 104 h 859"/>
                <a:gd name="T6" fmla="*/ 945 w 1059"/>
                <a:gd name="T7" fmla="*/ 99 h 859"/>
                <a:gd name="T8" fmla="*/ 712 w 1059"/>
                <a:gd name="T9" fmla="*/ 152 h 859"/>
                <a:gd name="T10" fmla="*/ 646 w 1059"/>
                <a:gd name="T11" fmla="*/ 242 h 859"/>
                <a:gd name="T12" fmla="*/ 591 w 1059"/>
                <a:gd name="T13" fmla="*/ 483 h 859"/>
                <a:gd name="T14" fmla="*/ 707 w 1059"/>
                <a:gd name="T15" fmla="*/ 341 h 859"/>
                <a:gd name="T16" fmla="*/ 868 w 1059"/>
                <a:gd name="T17" fmla="*/ 360 h 859"/>
                <a:gd name="T18" fmla="*/ 836 w 1059"/>
                <a:gd name="T19" fmla="*/ 423 h 859"/>
                <a:gd name="T20" fmla="*/ 713 w 1059"/>
                <a:gd name="T21" fmla="*/ 439 h 859"/>
                <a:gd name="T22" fmla="*/ 576 w 1059"/>
                <a:gd name="T23" fmla="*/ 636 h 859"/>
                <a:gd name="T24" fmla="*/ 472 w 1059"/>
                <a:gd name="T25" fmla="*/ 746 h 859"/>
                <a:gd name="T26" fmla="*/ 511 w 1059"/>
                <a:gd name="T27" fmla="*/ 558 h 859"/>
                <a:gd name="T28" fmla="*/ 509 w 1059"/>
                <a:gd name="T29" fmla="*/ 537 h 859"/>
                <a:gd name="T30" fmla="*/ 523 w 1059"/>
                <a:gd name="T31" fmla="*/ 513 h 859"/>
                <a:gd name="T32" fmla="*/ 566 w 1059"/>
                <a:gd name="T33" fmla="*/ 397 h 859"/>
                <a:gd name="T34" fmla="*/ 661 w 1059"/>
                <a:gd name="T35" fmla="*/ 149 h 859"/>
                <a:gd name="T36" fmla="*/ 806 w 1059"/>
                <a:gd name="T37" fmla="*/ 66 h 859"/>
                <a:gd name="T38" fmla="*/ 740 w 1059"/>
                <a:gd name="T39" fmla="*/ 41 h 859"/>
                <a:gd name="T40" fmla="*/ 572 w 1059"/>
                <a:gd name="T41" fmla="*/ 67 h 859"/>
                <a:gd name="T42" fmla="*/ 428 w 1059"/>
                <a:gd name="T43" fmla="*/ 83 h 859"/>
                <a:gd name="T44" fmla="*/ 333 w 1059"/>
                <a:gd name="T45" fmla="*/ 96 h 859"/>
                <a:gd name="T46" fmla="*/ 400 w 1059"/>
                <a:gd name="T47" fmla="*/ 169 h 859"/>
                <a:gd name="T48" fmla="*/ 494 w 1059"/>
                <a:gd name="T49" fmla="*/ 161 h 859"/>
                <a:gd name="T50" fmla="*/ 533 w 1059"/>
                <a:gd name="T51" fmla="*/ 210 h 859"/>
                <a:gd name="T52" fmla="*/ 482 w 1059"/>
                <a:gd name="T53" fmla="*/ 313 h 859"/>
                <a:gd name="T54" fmla="*/ 462 w 1059"/>
                <a:gd name="T55" fmla="*/ 367 h 859"/>
                <a:gd name="T56" fmla="*/ 411 w 1059"/>
                <a:gd name="T57" fmla="*/ 206 h 859"/>
                <a:gd name="T58" fmla="*/ 302 w 1059"/>
                <a:gd name="T59" fmla="*/ 134 h 859"/>
                <a:gd name="T60" fmla="*/ 249 w 1059"/>
                <a:gd name="T61" fmla="*/ 266 h 859"/>
                <a:gd name="T62" fmla="*/ 353 w 1059"/>
                <a:gd name="T63" fmla="*/ 287 h 859"/>
                <a:gd name="T64" fmla="*/ 237 w 1059"/>
                <a:gd name="T65" fmla="*/ 310 h 859"/>
                <a:gd name="T66" fmla="*/ 81 w 1059"/>
                <a:gd name="T67" fmla="*/ 349 h 859"/>
                <a:gd name="T68" fmla="*/ 54 w 1059"/>
                <a:gd name="T69" fmla="*/ 564 h 859"/>
                <a:gd name="T70" fmla="*/ 194 w 1059"/>
                <a:gd name="T71" fmla="*/ 612 h 859"/>
                <a:gd name="T72" fmla="*/ 368 w 1059"/>
                <a:gd name="T73" fmla="*/ 597 h 859"/>
                <a:gd name="T74" fmla="*/ 357 w 1059"/>
                <a:gd name="T75" fmla="*/ 802 h 859"/>
                <a:gd name="T76" fmla="*/ 299 w 1059"/>
                <a:gd name="T77" fmla="*/ 805 h 859"/>
                <a:gd name="T78" fmla="*/ 89 w 1059"/>
                <a:gd name="T79" fmla="*/ 647 h 859"/>
                <a:gd name="T80" fmla="*/ 101 w 1059"/>
                <a:gd name="T81" fmla="*/ 201 h 859"/>
                <a:gd name="T82" fmla="*/ 169 w 1059"/>
                <a:gd name="T83" fmla="*/ 161 h 859"/>
                <a:gd name="T84" fmla="*/ 225 w 1059"/>
                <a:gd name="T85" fmla="*/ 167 h 859"/>
                <a:gd name="T86" fmla="*/ 81 w 1059"/>
                <a:gd name="T87" fmla="*/ 327 h 859"/>
                <a:gd name="T88" fmla="*/ 204 w 1059"/>
                <a:gd name="T89" fmla="*/ 239 h 859"/>
                <a:gd name="T90" fmla="*/ 285 w 1059"/>
                <a:gd name="T91" fmla="*/ 158 h 859"/>
                <a:gd name="T92" fmla="*/ 263 w 1059"/>
                <a:gd name="T93" fmla="*/ 99 h 859"/>
                <a:gd name="T94" fmla="*/ 45 w 1059"/>
                <a:gd name="T95" fmla="*/ 405 h 859"/>
                <a:gd name="T96" fmla="*/ 99 w 1059"/>
                <a:gd name="T97" fmla="*/ 628 h 859"/>
                <a:gd name="T98" fmla="*/ 159 w 1059"/>
                <a:gd name="T99" fmla="*/ 648 h 859"/>
                <a:gd name="T100" fmla="*/ 181 w 1059"/>
                <a:gd name="T101" fmla="*/ 630 h 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59" h="859">
                  <a:moveTo>
                    <a:pt x="299" y="56"/>
                  </a:moveTo>
                  <a:cubicBezTo>
                    <a:pt x="389" y="25"/>
                    <a:pt x="482" y="6"/>
                    <a:pt x="577" y="2"/>
                  </a:cubicBezTo>
                  <a:cubicBezTo>
                    <a:pt x="654" y="1"/>
                    <a:pt x="733" y="0"/>
                    <a:pt x="809" y="17"/>
                  </a:cubicBezTo>
                  <a:cubicBezTo>
                    <a:pt x="882" y="34"/>
                    <a:pt x="953" y="64"/>
                    <a:pt x="1014" y="108"/>
                  </a:cubicBezTo>
                  <a:cubicBezTo>
                    <a:pt x="1030" y="120"/>
                    <a:pt x="1043" y="134"/>
                    <a:pt x="1059" y="145"/>
                  </a:cubicBezTo>
                  <a:cubicBezTo>
                    <a:pt x="1054" y="151"/>
                    <a:pt x="1049" y="157"/>
                    <a:pt x="1043" y="163"/>
                  </a:cubicBezTo>
                  <a:cubicBezTo>
                    <a:pt x="1032" y="153"/>
                    <a:pt x="1023" y="140"/>
                    <a:pt x="1009" y="135"/>
                  </a:cubicBezTo>
                  <a:cubicBezTo>
                    <a:pt x="998" y="130"/>
                    <a:pt x="985" y="137"/>
                    <a:pt x="980" y="147"/>
                  </a:cubicBezTo>
                  <a:cubicBezTo>
                    <a:pt x="973" y="159"/>
                    <a:pt x="976" y="173"/>
                    <a:pt x="975" y="186"/>
                  </a:cubicBezTo>
                  <a:cubicBezTo>
                    <a:pt x="971" y="173"/>
                    <a:pt x="966" y="159"/>
                    <a:pt x="966" y="144"/>
                  </a:cubicBezTo>
                  <a:cubicBezTo>
                    <a:pt x="967" y="132"/>
                    <a:pt x="975" y="121"/>
                    <a:pt x="976" y="108"/>
                  </a:cubicBezTo>
                  <a:cubicBezTo>
                    <a:pt x="972" y="100"/>
                    <a:pt x="963" y="102"/>
                    <a:pt x="956" y="104"/>
                  </a:cubicBezTo>
                  <a:cubicBezTo>
                    <a:pt x="941" y="108"/>
                    <a:pt x="932" y="122"/>
                    <a:pt x="917" y="126"/>
                  </a:cubicBezTo>
                  <a:cubicBezTo>
                    <a:pt x="895" y="125"/>
                    <a:pt x="879" y="109"/>
                    <a:pt x="866" y="93"/>
                  </a:cubicBezTo>
                  <a:cubicBezTo>
                    <a:pt x="881" y="101"/>
                    <a:pt x="896" y="112"/>
                    <a:pt x="913" y="112"/>
                  </a:cubicBezTo>
                  <a:cubicBezTo>
                    <a:pt x="925" y="111"/>
                    <a:pt x="935" y="105"/>
                    <a:pt x="945" y="99"/>
                  </a:cubicBezTo>
                  <a:cubicBezTo>
                    <a:pt x="942" y="88"/>
                    <a:pt x="932" y="80"/>
                    <a:pt x="920" y="78"/>
                  </a:cubicBezTo>
                  <a:cubicBezTo>
                    <a:pt x="889" y="69"/>
                    <a:pt x="852" y="69"/>
                    <a:pt x="824" y="87"/>
                  </a:cubicBezTo>
                  <a:cubicBezTo>
                    <a:pt x="816" y="92"/>
                    <a:pt x="815" y="102"/>
                    <a:pt x="814" y="110"/>
                  </a:cubicBezTo>
                  <a:cubicBezTo>
                    <a:pt x="777" y="112"/>
                    <a:pt x="739" y="125"/>
                    <a:pt x="712" y="152"/>
                  </a:cubicBezTo>
                  <a:cubicBezTo>
                    <a:pt x="706" y="158"/>
                    <a:pt x="698" y="167"/>
                    <a:pt x="702" y="176"/>
                  </a:cubicBezTo>
                  <a:cubicBezTo>
                    <a:pt x="709" y="188"/>
                    <a:pt x="724" y="191"/>
                    <a:pt x="731" y="203"/>
                  </a:cubicBezTo>
                  <a:cubicBezTo>
                    <a:pt x="735" y="211"/>
                    <a:pt x="728" y="218"/>
                    <a:pt x="721" y="222"/>
                  </a:cubicBezTo>
                  <a:cubicBezTo>
                    <a:pt x="698" y="233"/>
                    <a:pt x="670" y="231"/>
                    <a:pt x="646" y="242"/>
                  </a:cubicBezTo>
                  <a:cubicBezTo>
                    <a:pt x="627" y="252"/>
                    <a:pt x="617" y="273"/>
                    <a:pt x="607" y="291"/>
                  </a:cubicBezTo>
                  <a:cubicBezTo>
                    <a:pt x="591" y="322"/>
                    <a:pt x="577" y="357"/>
                    <a:pt x="580" y="393"/>
                  </a:cubicBezTo>
                  <a:cubicBezTo>
                    <a:pt x="580" y="410"/>
                    <a:pt x="590" y="425"/>
                    <a:pt x="603" y="436"/>
                  </a:cubicBezTo>
                  <a:cubicBezTo>
                    <a:pt x="596" y="450"/>
                    <a:pt x="584" y="467"/>
                    <a:pt x="591" y="483"/>
                  </a:cubicBezTo>
                  <a:cubicBezTo>
                    <a:pt x="592" y="484"/>
                    <a:pt x="596" y="486"/>
                    <a:pt x="597" y="487"/>
                  </a:cubicBezTo>
                  <a:cubicBezTo>
                    <a:pt x="618" y="476"/>
                    <a:pt x="636" y="460"/>
                    <a:pt x="657" y="449"/>
                  </a:cubicBezTo>
                  <a:cubicBezTo>
                    <a:pt x="678" y="436"/>
                    <a:pt x="705" y="427"/>
                    <a:pt x="716" y="403"/>
                  </a:cubicBezTo>
                  <a:cubicBezTo>
                    <a:pt x="723" y="382"/>
                    <a:pt x="704" y="362"/>
                    <a:pt x="707" y="341"/>
                  </a:cubicBezTo>
                  <a:cubicBezTo>
                    <a:pt x="708" y="331"/>
                    <a:pt x="715" y="324"/>
                    <a:pt x="720" y="316"/>
                  </a:cubicBezTo>
                  <a:cubicBezTo>
                    <a:pt x="709" y="348"/>
                    <a:pt x="724" y="384"/>
                    <a:pt x="751" y="402"/>
                  </a:cubicBezTo>
                  <a:cubicBezTo>
                    <a:pt x="768" y="412"/>
                    <a:pt x="790" y="411"/>
                    <a:pt x="809" y="410"/>
                  </a:cubicBezTo>
                  <a:cubicBezTo>
                    <a:pt x="837" y="407"/>
                    <a:pt x="858" y="385"/>
                    <a:pt x="868" y="360"/>
                  </a:cubicBezTo>
                  <a:cubicBezTo>
                    <a:pt x="882" y="330"/>
                    <a:pt x="883" y="288"/>
                    <a:pt x="918" y="273"/>
                  </a:cubicBezTo>
                  <a:cubicBezTo>
                    <a:pt x="904" y="289"/>
                    <a:pt x="890" y="307"/>
                    <a:pt x="887" y="329"/>
                  </a:cubicBezTo>
                  <a:cubicBezTo>
                    <a:pt x="885" y="341"/>
                    <a:pt x="887" y="353"/>
                    <a:pt x="884" y="364"/>
                  </a:cubicBezTo>
                  <a:cubicBezTo>
                    <a:pt x="874" y="388"/>
                    <a:pt x="845" y="398"/>
                    <a:pt x="836" y="423"/>
                  </a:cubicBezTo>
                  <a:cubicBezTo>
                    <a:pt x="856" y="435"/>
                    <a:pt x="870" y="458"/>
                    <a:pt x="864" y="481"/>
                  </a:cubicBezTo>
                  <a:cubicBezTo>
                    <a:pt x="860" y="467"/>
                    <a:pt x="854" y="452"/>
                    <a:pt x="841" y="444"/>
                  </a:cubicBezTo>
                  <a:cubicBezTo>
                    <a:pt x="825" y="432"/>
                    <a:pt x="804" y="434"/>
                    <a:pt x="785" y="433"/>
                  </a:cubicBezTo>
                  <a:cubicBezTo>
                    <a:pt x="761" y="431"/>
                    <a:pt x="736" y="428"/>
                    <a:pt x="713" y="439"/>
                  </a:cubicBezTo>
                  <a:cubicBezTo>
                    <a:pt x="664" y="461"/>
                    <a:pt x="625" y="499"/>
                    <a:pt x="582" y="530"/>
                  </a:cubicBezTo>
                  <a:cubicBezTo>
                    <a:pt x="546" y="546"/>
                    <a:pt x="527" y="587"/>
                    <a:pt x="530" y="625"/>
                  </a:cubicBezTo>
                  <a:cubicBezTo>
                    <a:pt x="524" y="642"/>
                    <a:pt x="533" y="661"/>
                    <a:pt x="545" y="673"/>
                  </a:cubicBezTo>
                  <a:cubicBezTo>
                    <a:pt x="561" y="666"/>
                    <a:pt x="570" y="651"/>
                    <a:pt x="576" y="636"/>
                  </a:cubicBezTo>
                  <a:cubicBezTo>
                    <a:pt x="579" y="658"/>
                    <a:pt x="558" y="671"/>
                    <a:pt x="549" y="689"/>
                  </a:cubicBezTo>
                  <a:cubicBezTo>
                    <a:pt x="546" y="710"/>
                    <a:pt x="566" y="725"/>
                    <a:pt x="582" y="733"/>
                  </a:cubicBezTo>
                  <a:cubicBezTo>
                    <a:pt x="565" y="734"/>
                    <a:pt x="555" y="720"/>
                    <a:pt x="544" y="710"/>
                  </a:cubicBezTo>
                  <a:cubicBezTo>
                    <a:pt x="515" y="705"/>
                    <a:pt x="490" y="725"/>
                    <a:pt x="472" y="746"/>
                  </a:cubicBezTo>
                  <a:cubicBezTo>
                    <a:pt x="479" y="724"/>
                    <a:pt x="500" y="709"/>
                    <a:pt x="521" y="701"/>
                  </a:cubicBezTo>
                  <a:cubicBezTo>
                    <a:pt x="529" y="699"/>
                    <a:pt x="536" y="689"/>
                    <a:pt x="532" y="681"/>
                  </a:cubicBezTo>
                  <a:cubicBezTo>
                    <a:pt x="525" y="664"/>
                    <a:pt x="512" y="648"/>
                    <a:pt x="514" y="629"/>
                  </a:cubicBezTo>
                  <a:cubicBezTo>
                    <a:pt x="512" y="605"/>
                    <a:pt x="509" y="582"/>
                    <a:pt x="511" y="558"/>
                  </a:cubicBezTo>
                  <a:cubicBezTo>
                    <a:pt x="512" y="558"/>
                    <a:pt x="512" y="558"/>
                    <a:pt x="512" y="558"/>
                  </a:cubicBezTo>
                  <a:cubicBezTo>
                    <a:pt x="511" y="574"/>
                    <a:pt x="511" y="590"/>
                    <a:pt x="513" y="606"/>
                  </a:cubicBezTo>
                  <a:cubicBezTo>
                    <a:pt x="518" y="585"/>
                    <a:pt x="531" y="565"/>
                    <a:pt x="527" y="543"/>
                  </a:cubicBezTo>
                  <a:cubicBezTo>
                    <a:pt x="523" y="537"/>
                    <a:pt x="515" y="539"/>
                    <a:pt x="509" y="537"/>
                  </a:cubicBezTo>
                  <a:cubicBezTo>
                    <a:pt x="497" y="534"/>
                    <a:pt x="485" y="534"/>
                    <a:pt x="474" y="534"/>
                  </a:cubicBezTo>
                  <a:cubicBezTo>
                    <a:pt x="474" y="526"/>
                    <a:pt x="474" y="519"/>
                    <a:pt x="474" y="511"/>
                  </a:cubicBezTo>
                  <a:cubicBezTo>
                    <a:pt x="486" y="512"/>
                    <a:pt x="498" y="515"/>
                    <a:pt x="510" y="515"/>
                  </a:cubicBezTo>
                  <a:cubicBezTo>
                    <a:pt x="516" y="515"/>
                    <a:pt x="518" y="505"/>
                    <a:pt x="523" y="513"/>
                  </a:cubicBezTo>
                  <a:cubicBezTo>
                    <a:pt x="524" y="510"/>
                    <a:pt x="525" y="504"/>
                    <a:pt x="525" y="500"/>
                  </a:cubicBezTo>
                  <a:cubicBezTo>
                    <a:pt x="526" y="504"/>
                    <a:pt x="526" y="512"/>
                    <a:pt x="527" y="515"/>
                  </a:cubicBezTo>
                  <a:cubicBezTo>
                    <a:pt x="557" y="510"/>
                    <a:pt x="578" y="481"/>
                    <a:pt x="585" y="453"/>
                  </a:cubicBezTo>
                  <a:cubicBezTo>
                    <a:pt x="592" y="431"/>
                    <a:pt x="569" y="417"/>
                    <a:pt x="566" y="397"/>
                  </a:cubicBezTo>
                  <a:cubicBezTo>
                    <a:pt x="557" y="365"/>
                    <a:pt x="568" y="333"/>
                    <a:pt x="574" y="301"/>
                  </a:cubicBezTo>
                  <a:cubicBezTo>
                    <a:pt x="582" y="262"/>
                    <a:pt x="613" y="230"/>
                    <a:pt x="652" y="222"/>
                  </a:cubicBezTo>
                  <a:cubicBezTo>
                    <a:pt x="664" y="219"/>
                    <a:pt x="680" y="220"/>
                    <a:pt x="687" y="207"/>
                  </a:cubicBezTo>
                  <a:cubicBezTo>
                    <a:pt x="695" y="185"/>
                    <a:pt x="683" y="158"/>
                    <a:pt x="661" y="149"/>
                  </a:cubicBezTo>
                  <a:cubicBezTo>
                    <a:pt x="670" y="151"/>
                    <a:pt x="679" y="154"/>
                    <a:pt x="687" y="159"/>
                  </a:cubicBezTo>
                  <a:cubicBezTo>
                    <a:pt x="702" y="135"/>
                    <a:pt x="727" y="120"/>
                    <a:pt x="753" y="112"/>
                  </a:cubicBezTo>
                  <a:cubicBezTo>
                    <a:pt x="773" y="105"/>
                    <a:pt x="796" y="103"/>
                    <a:pt x="812" y="87"/>
                  </a:cubicBezTo>
                  <a:cubicBezTo>
                    <a:pt x="818" y="80"/>
                    <a:pt x="810" y="72"/>
                    <a:pt x="806" y="66"/>
                  </a:cubicBezTo>
                  <a:cubicBezTo>
                    <a:pt x="821" y="71"/>
                    <a:pt x="840" y="73"/>
                    <a:pt x="852" y="60"/>
                  </a:cubicBezTo>
                  <a:cubicBezTo>
                    <a:pt x="845" y="47"/>
                    <a:pt x="831" y="41"/>
                    <a:pt x="817" y="40"/>
                  </a:cubicBezTo>
                  <a:cubicBezTo>
                    <a:pt x="785" y="36"/>
                    <a:pt x="756" y="59"/>
                    <a:pt x="724" y="53"/>
                  </a:cubicBezTo>
                  <a:cubicBezTo>
                    <a:pt x="730" y="49"/>
                    <a:pt x="736" y="46"/>
                    <a:pt x="740" y="41"/>
                  </a:cubicBezTo>
                  <a:cubicBezTo>
                    <a:pt x="744" y="33"/>
                    <a:pt x="733" y="29"/>
                    <a:pt x="728" y="26"/>
                  </a:cubicBezTo>
                  <a:cubicBezTo>
                    <a:pt x="701" y="15"/>
                    <a:pt x="670" y="14"/>
                    <a:pt x="641" y="14"/>
                  </a:cubicBezTo>
                  <a:cubicBezTo>
                    <a:pt x="618" y="15"/>
                    <a:pt x="590" y="15"/>
                    <a:pt x="574" y="34"/>
                  </a:cubicBezTo>
                  <a:cubicBezTo>
                    <a:pt x="566" y="44"/>
                    <a:pt x="570" y="56"/>
                    <a:pt x="572" y="67"/>
                  </a:cubicBezTo>
                  <a:cubicBezTo>
                    <a:pt x="563" y="59"/>
                    <a:pt x="560" y="48"/>
                    <a:pt x="557" y="37"/>
                  </a:cubicBezTo>
                  <a:cubicBezTo>
                    <a:pt x="556" y="32"/>
                    <a:pt x="549" y="30"/>
                    <a:pt x="545" y="31"/>
                  </a:cubicBezTo>
                  <a:cubicBezTo>
                    <a:pt x="524" y="32"/>
                    <a:pt x="504" y="45"/>
                    <a:pt x="496" y="65"/>
                  </a:cubicBezTo>
                  <a:cubicBezTo>
                    <a:pt x="472" y="65"/>
                    <a:pt x="448" y="70"/>
                    <a:pt x="428" y="83"/>
                  </a:cubicBezTo>
                  <a:cubicBezTo>
                    <a:pt x="439" y="68"/>
                    <a:pt x="458" y="58"/>
                    <a:pt x="477" y="57"/>
                  </a:cubicBezTo>
                  <a:cubicBezTo>
                    <a:pt x="488" y="57"/>
                    <a:pt x="502" y="48"/>
                    <a:pt x="501" y="35"/>
                  </a:cubicBezTo>
                  <a:cubicBezTo>
                    <a:pt x="458" y="34"/>
                    <a:pt x="416" y="47"/>
                    <a:pt x="375" y="59"/>
                  </a:cubicBezTo>
                  <a:cubicBezTo>
                    <a:pt x="355" y="62"/>
                    <a:pt x="336" y="75"/>
                    <a:pt x="333" y="96"/>
                  </a:cubicBezTo>
                  <a:cubicBezTo>
                    <a:pt x="350" y="100"/>
                    <a:pt x="368" y="95"/>
                    <a:pt x="383" y="102"/>
                  </a:cubicBezTo>
                  <a:cubicBezTo>
                    <a:pt x="397" y="107"/>
                    <a:pt x="406" y="121"/>
                    <a:pt x="405" y="135"/>
                  </a:cubicBezTo>
                  <a:cubicBezTo>
                    <a:pt x="414" y="125"/>
                    <a:pt x="425" y="116"/>
                    <a:pt x="438" y="112"/>
                  </a:cubicBezTo>
                  <a:cubicBezTo>
                    <a:pt x="420" y="127"/>
                    <a:pt x="403" y="145"/>
                    <a:pt x="400" y="169"/>
                  </a:cubicBezTo>
                  <a:cubicBezTo>
                    <a:pt x="397" y="184"/>
                    <a:pt x="412" y="192"/>
                    <a:pt x="421" y="200"/>
                  </a:cubicBezTo>
                  <a:cubicBezTo>
                    <a:pt x="434" y="209"/>
                    <a:pt x="442" y="222"/>
                    <a:pt x="453" y="232"/>
                  </a:cubicBezTo>
                  <a:cubicBezTo>
                    <a:pt x="468" y="240"/>
                    <a:pt x="491" y="234"/>
                    <a:pt x="496" y="217"/>
                  </a:cubicBezTo>
                  <a:cubicBezTo>
                    <a:pt x="498" y="198"/>
                    <a:pt x="488" y="180"/>
                    <a:pt x="494" y="161"/>
                  </a:cubicBezTo>
                  <a:cubicBezTo>
                    <a:pt x="501" y="138"/>
                    <a:pt x="511" y="113"/>
                    <a:pt x="503" y="89"/>
                  </a:cubicBezTo>
                  <a:cubicBezTo>
                    <a:pt x="511" y="102"/>
                    <a:pt x="518" y="117"/>
                    <a:pt x="515" y="132"/>
                  </a:cubicBezTo>
                  <a:cubicBezTo>
                    <a:pt x="512" y="155"/>
                    <a:pt x="499" y="178"/>
                    <a:pt x="510" y="200"/>
                  </a:cubicBezTo>
                  <a:cubicBezTo>
                    <a:pt x="514" y="209"/>
                    <a:pt x="525" y="210"/>
                    <a:pt x="533" y="210"/>
                  </a:cubicBezTo>
                  <a:cubicBezTo>
                    <a:pt x="556" y="208"/>
                    <a:pt x="575" y="193"/>
                    <a:pt x="589" y="177"/>
                  </a:cubicBezTo>
                  <a:cubicBezTo>
                    <a:pt x="577" y="209"/>
                    <a:pt x="542" y="221"/>
                    <a:pt x="514" y="234"/>
                  </a:cubicBezTo>
                  <a:cubicBezTo>
                    <a:pt x="499" y="241"/>
                    <a:pt x="481" y="248"/>
                    <a:pt x="475" y="265"/>
                  </a:cubicBezTo>
                  <a:cubicBezTo>
                    <a:pt x="479" y="281"/>
                    <a:pt x="485" y="297"/>
                    <a:pt x="482" y="313"/>
                  </a:cubicBezTo>
                  <a:cubicBezTo>
                    <a:pt x="480" y="329"/>
                    <a:pt x="467" y="345"/>
                    <a:pt x="477" y="360"/>
                  </a:cubicBezTo>
                  <a:cubicBezTo>
                    <a:pt x="490" y="380"/>
                    <a:pt x="502" y="402"/>
                    <a:pt x="500" y="426"/>
                  </a:cubicBezTo>
                  <a:cubicBezTo>
                    <a:pt x="493" y="411"/>
                    <a:pt x="489" y="394"/>
                    <a:pt x="478" y="381"/>
                  </a:cubicBezTo>
                  <a:cubicBezTo>
                    <a:pt x="473" y="375"/>
                    <a:pt x="466" y="373"/>
                    <a:pt x="462" y="367"/>
                  </a:cubicBezTo>
                  <a:cubicBezTo>
                    <a:pt x="454" y="356"/>
                    <a:pt x="443" y="347"/>
                    <a:pt x="434" y="337"/>
                  </a:cubicBezTo>
                  <a:cubicBezTo>
                    <a:pt x="449" y="331"/>
                    <a:pt x="465" y="319"/>
                    <a:pt x="468" y="301"/>
                  </a:cubicBezTo>
                  <a:cubicBezTo>
                    <a:pt x="471" y="284"/>
                    <a:pt x="456" y="271"/>
                    <a:pt x="449" y="257"/>
                  </a:cubicBezTo>
                  <a:cubicBezTo>
                    <a:pt x="439" y="238"/>
                    <a:pt x="429" y="219"/>
                    <a:pt x="411" y="206"/>
                  </a:cubicBezTo>
                  <a:cubicBezTo>
                    <a:pt x="403" y="200"/>
                    <a:pt x="392" y="197"/>
                    <a:pt x="383" y="191"/>
                  </a:cubicBezTo>
                  <a:cubicBezTo>
                    <a:pt x="382" y="171"/>
                    <a:pt x="398" y="153"/>
                    <a:pt x="394" y="133"/>
                  </a:cubicBezTo>
                  <a:cubicBezTo>
                    <a:pt x="394" y="118"/>
                    <a:pt x="379" y="109"/>
                    <a:pt x="365" y="109"/>
                  </a:cubicBezTo>
                  <a:cubicBezTo>
                    <a:pt x="343" y="109"/>
                    <a:pt x="316" y="114"/>
                    <a:pt x="302" y="134"/>
                  </a:cubicBezTo>
                  <a:cubicBezTo>
                    <a:pt x="295" y="142"/>
                    <a:pt x="296" y="155"/>
                    <a:pt x="305" y="161"/>
                  </a:cubicBezTo>
                  <a:cubicBezTo>
                    <a:pt x="316" y="164"/>
                    <a:pt x="327" y="164"/>
                    <a:pt x="337" y="169"/>
                  </a:cubicBezTo>
                  <a:cubicBezTo>
                    <a:pt x="302" y="170"/>
                    <a:pt x="264" y="186"/>
                    <a:pt x="249" y="221"/>
                  </a:cubicBezTo>
                  <a:cubicBezTo>
                    <a:pt x="243" y="235"/>
                    <a:pt x="236" y="254"/>
                    <a:pt x="249" y="266"/>
                  </a:cubicBezTo>
                  <a:cubicBezTo>
                    <a:pt x="268" y="263"/>
                    <a:pt x="287" y="256"/>
                    <a:pt x="307" y="259"/>
                  </a:cubicBezTo>
                  <a:cubicBezTo>
                    <a:pt x="324" y="261"/>
                    <a:pt x="337" y="275"/>
                    <a:pt x="353" y="278"/>
                  </a:cubicBezTo>
                  <a:cubicBezTo>
                    <a:pt x="365" y="281"/>
                    <a:pt x="378" y="280"/>
                    <a:pt x="390" y="280"/>
                  </a:cubicBezTo>
                  <a:cubicBezTo>
                    <a:pt x="378" y="285"/>
                    <a:pt x="366" y="289"/>
                    <a:pt x="353" y="287"/>
                  </a:cubicBezTo>
                  <a:cubicBezTo>
                    <a:pt x="331" y="285"/>
                    <a:pt x="311" y="270"/>
                    <a:pt x="289" y="273"/>
                  </a:cubicBezTo>
                  <a:cubicBezTo>
                    <a:pt x="274" y="274"/>
                    <a:pt x="256" y="280"/>
                    <a:pt x="252" y="296"/>
                  </a:cubicBezTo>
                  <a:cubicBezTo>
                    <a:pt x="246" y="316"/>
                    <a:pt x="247" y="342"/>
                    <a:pt x="227" y="354"/>
                  </a:cubicBezTo>
                  <a:cubicBezTo>
                    <a:pt x="228" y="339"/>
                    <a:pt x="234" y="325"/>
                    <a:pt x="237" y="310"/>
                  </a:cubicBezTo>
                  <a:cubicBezTo>
                    <a:pt x="228" y="312"/>
                    <a:pt x="216" y="313"/>
                    <a:pt x="208" y="306"/>
                  </a:cubicBezTo>
                  <a:cubicBezTo>
                    <a:pt x="197" y="295"/>
                    <a:pt x="187" y="278"/>
                    <a:pt x="169" y="280"/>
                  </a:cubicBezTo>
                  <a:cubicBezTo>
                    <a:pt x="154" y="284"/>
                    <a:pt x="142" y="293"/>
                    <a:pt x="130" y="302"/>
                  </a:cubicBezTo>
                  <a:cubicBezTo>
                    <a:pt x="112" y="316"/>
                    <a:pt x="92" y="329"/>
                    <a:pt x="81" y="349"/>
                  </a:cubicBezTo>
                  <a:cubicBezTo>
                    <a:pt x="67" y="374"/>
                    <a:pt x="57" y="401"/>
                    <a:pt x="55" y="429"/>
                  </a:cubicBezTo>
                  <a:cubicBezTo>
                    <a:pt x="53" y="438"/>
                    <a:pt x="56" y="446"/>
                    <a:pt x="59" y="453"/>
                  </a:cubicBezTo>
                  <a:cubicBezTo>
                    <a:pt x="43" y="457"/>
                    <a:pt x="43" y="476"/>
                    <a:pt x="42" y="489"/>
                  </a:cubicBezTo>
                  <a:cubicBezTo>
                    <a:pt x="43" y="514"/>
                    <a:pt x="44" y="541"/>
                    <a:pt x="54" y="564"/>
                  </a:cubicBezTo>
                  <a:cubicBezTo>
                    <a:pt x="66" y="586"/>
                    <a:pt x="98" y="592"/>
                    <a:pt x="118" y="578"/>
                  </a:cubicBezTo>
                  <a:cubicBezTo>
                    <a:pt x="127" y="567"/>
                    <a:pt x="130" y="553"/>
                    <a:pt x="136" y="541"/>
                  </a:cubicBezTo>
                  <a:cubicBezTo>
                    <a:pt x="135" y="553"/>
                    <a:pt x="134" y="566"/>
                    <a:pt x="141" y="576"/>
                  </a:cubicBezTo>
                  <a:cubicBezTo>
                    <a:pt x="153" y="595"/>
                    <a:pt x="175" y="603"/>
                    <a:pt x="194" y="612"/>
                  </a:cubicBezTo>
                  <a:cubicBezTo>
                    <a:pt x="215" y="619"/>
                    <a:pt x="235" y="630"/>
                    <a:pt x="257" y="631"/>
                  </a:cubicBezTo>
                  <a:cubicBezTo>
                    <a:pt x="277" y="632"/>
                    <a:pt x="299" y="628"/>
                    <a:pt x="312" y="612"/>
                  </a:cubicBezTo>
                  <a:cubicBezTo>
                    <a:pt x="327" y="593"/>
                    <a:pt x="346" y="579"/>
                    <a:pt x="362" y="562"/>
                  </a:cubicBezTo>
                  <a:cubicBezTo>
                    <a:pt x="369" y="572"/>
                    <a:pt x="366" y="585"/>
                    <a:pt x="368" y="597"/>
                  </a:cubicBezTo>
                  <a:cubicBezTo>
                    <a:pt x="351" y="615"/>
                    <a:pt x="328" y="626"/>
                    <a:pt x="316" y="648"/>
                  </a:cubicBezTo>
                  <a:cubicBezTo>
                    <a:pt x="296" y="677"/>
                    <a:pt x="302" y="715"/>
                    <a:pt x="316" y="746"/>
                  </a:cubicBezTo>
                  <a:cubicBezTo>
                    <a:pt x="333" y="773"/>
                    <a:pt x="360" y="793"/>
                    <a:pt x="389" y="805"/>
                  </a:cubicBezTo>
                  <a:cubicBezTo>
                    <a:pt x="378" y="806"/>
                    <a:pt x="367" y="806"/>
                    <a:pt x="357" y="802"/>
                  </a:cubicBezTo>
                  <a:cubicBezTo>
                    <a:pt x="349" y="800"/>
                    <a:pt x="341" y="793"/>
                    <a:pt x="334" y="799"/>
                  </a:cubicBezTo>
                  <a:cubicBezTo>
                    <a:pt x="331" y="819"/>
                    <a:pt x="352" y="830"/>
                    <a:pt x="365" y="841"/>
                  </a:cubicBezTo>
                  <a:cubicBezTo>
                    <a:pt x="358" y="847"/>
                    <a:pt x="352" y="854"/>
                    <a:pt x="345" y="859"/>
                  </a:cubicBezTo>
                  <a:cubicBezTo>
                    <a:pt x="325" y="846"/>
                    <a:pt x="307" y="829"/>
                    <a:pt x="299" y="805"/>
                  </a:cubicBezTo>
                  <a:cubicBezTo>
                    <a:pt x="289" y="779"/>
                    <a:pt x="301" y="750"/>
                    <a:pt x="291" y="723"/>
                  </a:cubicBezTo>
                  <a:cubicBezTo>
                    <a:pt x="288" y="713"/>
                    <a:pt x="284" y="704"/>
                    <a:pt x="281" y="694"/>
                  </a:cubicBezTo>
                  <a:cubicBezTo>
                    <a:pt x="238" y="697"/>
                    <a:pt x="194" y="690"/>
                    <a:pt x="153" y="677"/>
                  </a:cubicBezTo>
                  <a:cubicBezTo>
                    <a:pt x="131" y="670"/>
                    <a:pt x="108" y="662"/>
                    <a:pt x="89" y="647"/>
                  </a:cubicBezTo>
                  <a:cubicBezTo>
                    <a:pt x="59" y="623"/>
                    <a:pt x="36" y="589"/>
                    <a:pt x="26" y="552"/>
                  </a:cubicBezTo>
                  <a:cubicBezTo>
                    <a:pt x="14" y="499"/>
                    <a:pt x="0" y="444"/>
                    <a:pt x="11" y="389"/>
                  </a:cubicBezTo>
                  <a:cubicBezTo>
                    <a:pt x="20" y="353"/>
                    <a:pt x="29" y="316"/>
                    <a:pt x="46" y="282"/>
                  </a:cubicBezTo>
                  <a:cubicBezTo>
                    <a:pt x="60" y="253"/>
                    <a:pt x="83" y="228"/>
                    <a:pt x="101" y="201"/>
                  </a:cubicBezTo>
                  <a:cubicBezTo>
                    <a:pt x="130" y="167"/>
                    <a:pt x="163" y="138"/>
                    <a:pt x="200" y="113"/>
                  </a:cubicBezTo>
                  <a:cubicBezTo>
                    <a:pt x="231" y="91"/>
                    <a:pt x="263" y="68"/>
                    <a:pt x="299" y="56"/>
                  </a:cubicBezTo>
                  <a:close/>
                  <a:moveTo>
                    <a:pt x="263" y="99"/>
                  </a:moveTo>
                  <a:cubicBezTo>
                    <a:pt x="234" y="124"/>
                    <a:pt x="200" y="140"/>
                    <a:pt x="169" y="161"/>
                  </a:cubicBezTo>
                  <a:cubicBezTo>
                    <a:pt x="153" y="172"/>
                    <a:pt x="133" y="182"/>
                    <a:pt x="126" y="201"/>
                  </a:cubicBezTo>
                  <a:cubicBezTo>
                    <a:pt x="123" y="209"/>
                    <a:pt x="135" y="211"/>
                    <a:pt x="140" y="207"/>
                  </a:cubicBezTo>
                  <a:cubicBezTo>
                    <a:pt x="154" y="200"/>
                    <a:pt x="164" y="186"/>
                    <a:pt x="177" y="177"/>
                  </a:cubicBezTo>
                  <a:cubicBezTo>
                    <a:pt x="191" y="167"/>
                    <a:pt x="209" y="167"/>
                    <a:pt x="225" y="167"/>
                  </a:cubicBezTo>
                  <a:cubicBezTo>
                    <a:pt x="199" y="177"/>
                    <a:pt x="165" y="185"/>
                    <a:pt x="155" y="216"/>
                  </a:cubicBezTo>
                  <a:cubicBezTo>
                    <a:pt x="128" y="219"/>
                    <a:pt x="108" y="239"/>
                    <a:pt x="92" y="259"/>
                  </a:cubicBezTo>
                  <a:cubicBezTo>
                    <a:pt x="80" y="274"/>
                    <a:pt x="66" y="290"/>
                    <a:pt x="61" y="309"/>
                  </a:cubicBezTo>
                  <a:cubicBezTo>
                    <a:pt x="60" y="321"/>
                    <a:pt x="72" y="326"/>
                    <a:pt x="81" y="327"/>
                  </a:cubicBezTo>
                  <a:cubicBezTo>
                    <a:pt x="105" y="298"/>
                    <a:pt x="138" y="272"/>
                    <a:pt x="177" y="271"/>
                  </a:cubicBezTo>
                  <a:cubicBezTo>
                    <a:pt x="194" y="271"/>
                    <a:pt x="203" y="288"/>
                    <a:pt x="217" y="294"/>
                  </a:cubicBezTo>
                  <a:cubicBezTo>
                    <a:pt x="229" y="294"/>
                    <a:pt x="240" y="281"/>
                    <a:pt x="236" y="269"/>
                  </a:cubicBezTo>
                  <a:cubicBezTo>
                    <a:pt x="232" y="254"/>
                    <a:pt x="219" y="243"/>
                    <a:pt x="204" y="239"/>
                  </a:cubicBezTo>
                  <a:cubicBezTo>
                    <a:pt x="186" y="235"/>
                    <a:pt x="166" y="238"/>
                    <a:pt x="148" y="242"/>
                  </a:cubicBezTo>
                  <a:cubicBezTo>
                    <a:pt x="168" y="228"/>
                    <a:pt x="194" y="231"/>
                    <a:pt x="217" y="225"/>
                  </a:cubicBezTo>
                  <a:cubicBezTo>
                    <a:pt x="233" y="222"/>
                    <a:pt x="239" y="205"/>
                    <a:pt x="251" y="195"/>
                  </a:cubicBezTo>
                  <a:cubicBezTo>
                    <a:pt x="263" y="183"/>
                    <a:pt x="282" y="176"/>
                    <a:pt x="285" y="158"/>
                  </a:cubicBezTo>
                  <a:cubicBezTo>
                    <a:pt x="288" y="144"/>
                    <a:pt x="281" y="131"/>
                    <a:pt x="270" y="124"/>
                  </a:cubicBezTo>
                  <a:cubicBezTo>
                    <a:pt x="286" y="126"/>
                    <a:pt x="303" y="122"/>
                    <a:pt x="312" y="108"/>
                  </a:cubicBezTo>
                  <a:cubicBezTo>
                    <a:pt x="319" y="96"/>
                    <a:pt x="331" y="84"/>
                    <a:pt x="328" y="69"/>
                  </a:cubicBezTo>
                  <a:cubicBezTo>
                    <a:pt x="304" y="74"/>
                    <a:pt x="281" y="83"/>
                    <a:pt x="263" y="99"/>
                  </a:cubicBezTo>
                  <a:close/>
                  <a:moveTo>
                    <a:pt x="49" y="332"/>
                  </a:moveTo>
                  <a:cubicBezTo>
                    <a:pt x="38" y="359"/>
                    <a:pt x="27" y="387"/>
                    <a:pt x="26" y="417"/>
                  </a:cubicBezTo>
                  <a:cubicBezTo>
                    <a:pt x="24" y="439"/>
                    <a:pt x="28" y="460"/>
                    <a:pt x="32" y="482"/>
                  </a:cubicBezTo>
                  <a:cubicBezTo>
                    <a:pt x="37" y="456"/>
                    <a:pt x="38" y="430"/>
                    <a:pt x="45" y="405"/>
                  </a:cubicBezTo>
                  <a:cubicBezTo>
                    <a:pt x="51" y="385"/>
                    <a:pt x="59" y="366"/>
                    <a:pt x="61" y="345"/>
                  </a:cubicBezTo>
                  <a:cubicBezTo>
                    <a:pt x="62" y="337"/>
                    <a:pt x="55" y="334"/>
                    <a:pt x="49" y="332"/>
                  </a:cubicBezTo>
                  <a:close/>
                  <a:moveTo>
                    <a:pt x="67" y="595"/>
                  </a:moveTo>
                  <a:cubicBezTo>
                    <a:pt x="77" y="607"/>
                    <a:pt x="85" y="621"/>
                    <a:pt x="99" y="628"/>
                  </a:cubicBezTo>
                  <a:cubicBezTo>
                    <a:pt x="123" y="635"/>
                    <a:pt x="149" y="631"/>
                    <a:pt x="174" y="626"/>
                  </a:cubicBezTo>
                  <a:cubicBezTo>
                    <a:pt x="163" y="613"/>
                    <a:pt x="149" y="603"/>
                    <a:pt x="132" y="598"/>
                  </a:cubicBezTo>
                  <a:cubicBezTo>
                    <a:pt x="111" y="595"/>
                    <a:pt x="89" y="600"/>
                    <a:pt x="67" y="595"/>
                  </a:cubicBezTo>
                  <a:close/>
                  <a:moveTo>
                    <a:pt x="159" y="648"/>
                  </a:moveTo>
                  <a:cubicBezTo>
                    <a:pt x="185" y="664"/>
                    <a:pt x="216" y="668"/>
                    <a:pt x="245" y="665"/>
                  </a:cubicBezTo>
                  <a:cubicBezTo>
                    <a:pt x="256" y="664"/>
                    <a:pt x="271" y="662"/>
                    <a:pt x="275" y="649"/>
                  </a:cubicBezTo>
                  <a:cubicBezTo>
                    <a:pt x="266" y="646"/>
                    <a:pt x="258" y="643"/>
                    <a:pt x="249" y="644"/>
                  </a:cubicBezTo>
                  <a:cubicBezTo>
                    <a:pt x="226" y="646"/>
                    <a:pt x="202" y="642"/>
                    <a:pt x="181" y="630"/>
                  </a:cubicBezTo>
                  <a:cubicBezTo>
                    <a:pt x="172" y="634"/>
                    <a:pt x="163" y="639"/>
                    <a:pt x="159" y="6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6"/>
            <p:cNvSpPr>
              <a:spLocks/>
            </p:cNvSpPr>
            <p:nvPr/>
          </p:nvSpPr>
          <p:spPr bwMode="auto">
            <a:xfrm>
              <a:off x="487" y="33"/>
              <a:ext cx="127" cy="92"/>
            </a:xfrm>
            <a:custGeom>
              <a:avLst/>
              <a:gdLst>
                <a:gd name="T0" fmla="*/ 51 w 143"/>
                <a:gd name="T1" fmla="*/ 67 h 103"/>
                <a:gd name="T2" fmla="*/ 73 w 143"/>
                <a:gd name="T3" fmla="*/ 0 h 103"/>
                <a:gd name="T4" fmla="*/ 58 w 143"/>
                <a:gd name="T5" fmla="*/ 40 h 103"/>
                <a:gd name="T6" fmla="*/ 82 w 143"/>
                <a:gd name="T7" fmla="*/ 63 h 103"/>
                <a:gd name="T8" fmla="*/ 103 w 143"/>
                <a:gd name="T9" fmla="*/ 44 h 103"/>
                <a:gd name="T10" fmla="*/ 143 w 143"/>
                <a:gd name="T11" fmla="*/ 24 h 103"/>
                <a:gd name="T12" fmla="*/ 107 w 143"/>
                <a:gd name="T13" fmla="*/ 53 h 103"/>
                <a:gd name="T14" fmla="*/ 84 w 143"/>
                <a:gd name="T15" fmla="*/ 103 h 103"/>
                <a:gd name="T16" fmla="*/ 42 w 143"/>
                <a:gd name="T17" fmla="*/ 77 h 103"/>
                <a:gd name="T18" fmla="*/ 0 w 143"/>
                <a:gd name="T19" fmla="*/ 82 h 103"/>
                <a:gd name="T20" fmla="*/ 51 w 143"/>
                <a:gd name="T21" fmla="*/ 67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3" h="103">
                  <a:moveTo>
                    <a:pt x="51" y="67"/>
                  </a:moveTo>
                  <a:cubicBezTo>
                    <a:pt x="41" y="43"/>
                    <a:pt x="52" y="15"/>
                    <a:pt x="73" y="0"/>
                  </a:cubicBezTo>
                  <a:cubicBezTo>
                    <a:pt x="65" y="12"/>
                    <a:pt x="56" y="25"/>
                    <a:pt x="58" y="40"/>
                  </a:cubicBezTo>
                  <a:cubicBezTo>
                    <a:pt x="59" y="52"/>
                    <a:pt x="69" y="66"/>
                    <a:pt x="82" y="63"/>
                  </a:cubicBezTo>
                  <a:cubicBezTo>
                    <a:pt x="93" y="62"/>
                    <a:pt x="97" y="51"/>
                    <a:pt x="103" y="44"/>
                  </a:cubicBezTo>
                  <a:cubicBezTo>
                    <a:pt x="112" y="31"/>
                    <a:pt x="127" y="23"/>
                    <a:pt x="143" y="24"/>
                  </a:cubicBezTo>
                  <a:cubicBezTo>
                    <a:pt x="129" y="30"/>
                    <a:pt x="116" y="40"/>
                    <a:pt x="107" y="53"/>
                  </a:cubicBezTo>
                  <a:cubicBezTo>
                    <a:pt x="97" y="68"/>
                    <a:pt x="84" y="83"/>
                    <a:pt x="84" y="103"/>
                  </a:cubicBezTo>
                  <a:cubicBezTo>
                    <a:pt x="74" y="89"/>
                    <a:pt x="59" y="79"/>
                    <a:pt x="42" y="77"/>
                  </a:cubicBezTo>
                  <a:cubicBezTo>
                    <a:pt x="28" y="75"/>
                    <a:pt x="14" y="80"/>
                    <a:pt x="0" y="82"/>
                  </a:cubicBezTo>
                  <a:cubicBezTo>
                    <a:pt x="14" y="70"/>
                    <a:pt x="33" y="66"/>
                    <a:pt x="51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7"/>
            <p:cNvSpPr>
              <a:spLocks noEditPoints="1"/>
            </p:cNvSpPr>
            <p:nvPr/>
          </p:nvSpPr>
          <p:spPr bwMode="auto">
            <a:xfrm>
              <a:off x="307" y="135"/>
              <a:ext cx="854" cy="858"/>
            </a:xfrm>
            <a:custGeom>
              <a:avLst/>
              <a:gdLst>
                <a:gd name="T0" fmla="*/ 880 w 959"/>
                <a:gd name="T1" fmla="*/ 202 h 964"/>
                <a:gd name="T2" fmla="*/ 781 w 959"/>
                <a:gd name="T3" fmla="*/ 686 h 964"/>
                <a:gd name="T4" fmla="*/ 564 w 959"/>
                <a:gd name="T5" fmla="*/ 918 h 964"/>
                <a:gd name="T6" fmla="*/ 327 w 959"/>
                <a:gd name="T7" fmla="*/ 785 h 964"/>
                <a:gd name="T8" fmla="*/ 20 w 959"/>
                <a:gd name="T9" fmla="*/ 691 h 964"/>
                <a:gd name="T10" fmla="*/ 317 w 959"/>
                <a:gd name="T11" fmla="*/ 609 h 964"/>
                <a:gd name="T12" fmla="*/ 234 w 959"/>
                <a:gd name="T13" fmla="*/ 657 h 964"/>
                <a:gd name="T14" fmla="*/ 282 w 959"/>
                <a:gd name="T15" fmla="*/ 600 h 964"/>
                <a:gd name="T16" fmla="*/ 367 w 959"/>
                <a:gd name="T17" fmla="*/ 592 h 964"/>
                <a:gd name="T18" fmla="*/ 488 w 959"/>
                <a:gd name="T19" fmla="*/ 587 h 964"/>
                <a:gd name="T20" fmla="*/ 706 w 959"/>
                <a:gd name="T21" fmla="*/ 495 h 964"/>
                <a:gd name="T22" fmla="*/ 482 w 959"/>
                <a:gd name="T23" fmla="*/ 490 h 964"/>
                <a:gd name="T24" fmla="*/ 519 w 959"/>
                <a:gd name="T25" fmla="*/ 411 h 964"/>
                <a:gd name="T26" fmla="*/ 635 w 959"/>
                <a:gd name="T27" fmla="*/ 67 h 964"/>
                <a:gd name="T28" fmla="*/ 723 w 959"/>
                <a:gd name="T29" fmla="*/ 77 h 964"/>
                <a:gd name="T30" fmla="*/ 670 w 959"/>
                <a:gd name="T31" fmla="*/ 167 h 964"/>
                <a:gd name="T32" fmla="*/ 660 w 959"/>
                <a:gd name="T33" fmla="*/ 322 h 964"/>
                <a:gd name="T34" fmla="*/ 590 w 959"/>
                <a:gd name="T35" fmla="*/ 455 h 964"/>
                <a:gd name="T36" fmla="*/ 712 w 959"/>
                <a:gd name="T37" fmla="*/ 475 h 964"/>
                <a:gd name="T38" fmla="*/ 851 w 959"/>
                <a:gd name="T39" fmla="*/ 506 h 964"/>
                <a:gd name="T40" fmla="*/ 722 w 959"/>
                <a:gd name="T41" fmla="*/ 644 h 964"/>
                <a:gd name="T42" fmla="*/ 849 w 959"/>
                <a:gd name="T43" fmla="*/ 600 h 964"/>
                <a:gd name="T44" fmla="*/ 785 w 959"/>
                <a:gd name="T45" fmla="*/ 592 h 964"/>
                <a:gd name="T46" fmla="*/ 925 w 959"/>
                <a:gd name="T47" fmla="*/ 527 h 964"/>
                <a:gd name="T48" fmla="*/ 865 w 959"/>
                <a:gd name="T49" fmla="*/ 486 h 964"/>
                <a:gd name="T50" fmla="*/ 879 w 959"/>
                <a:gd name="T51" fmla="*/ 301 h 964"/>
                <a:gd name="T52" fmla="*/ 726 w 959"/>
                <a:gd name="T53" fmla="*/ 252 h 964"/>
                <a:gd name="T54" fmla="*/ 764 w 959"/>
                <a:gd name="T55" fmla="*/ 182 h 964"/>
                <a:gd name="T56" fmla="*/ 785 w 959"/>
                <a:gd name="T57" fmla="*/ 247 h 964"/>
                <a:gd name="T58" fmla="*/ 768 w 959"/>
                <a:gd name="T59" fmla="*/ 105 h 964"/>
                <a:gd name="T60" fmla="*/ 874 w 959"/>
                <a:gd name="T61" fmla="*/ 408 h 964"/>
                <a:gd name="T62" fmla="*/ 897 w 959"/>
                <a:gd name="T63" fmla="*/ 305 h 964"/>
                <a:gd name="T64" fmla="*/ 348 w 959"/>
                <a:gd name="T65" fmla="*/ 623 h 964"/>
                <a:gd name="T66" fmla="*/ 527 w 959"/>
                <a:gd name="T67" fmla="*/ 630 h 964"/>
                <a:gd name="T68" fmla="*/ 580 w 959"/>
                <a:gd name="T69" fmla="*/ 659 h 964"/>
                <a:gd name="T70" fmla="*/ 652 w 959"/>
                <a:gd name="T71" fmla="*/ 652 h 964"/>
                <a:gd name="T72" fmla="*/ 454 w 959"/>
                <a:gd name="T73" fmla="*/ 740 h 964"/>
                <a:gd name="T74" fmla="*/ 397 w 959"/>
                <a:gd name="T75" fmla="*/ 743 h 964"/>
                <a:gd name="T76" fmla="*/ 544 w 959"/>
                <a:gd name="T77" fmla="*/ 688 h 964"/>
                <a:gd name="T78" fmla="*/ 652 w 959"/>
                <a:gd name="T79" fmla="*/ 682 h 964"/>
                <a:gd name="T80" fmla="*/ 388 w 959"/>
                <a:gd name="T81" fmla="*/ 726 h 964"/>
                <a:gd name="T82" fmla="*/ 515 w 959"/>
                <a:gd name="T83" fmla="*/ 725 h 964"/>
                <a:gd name="T84" fmla="*/ 566 w 959"/>
                <a:gd name="T85" fmla="*/ 702 h 964"/>
                <a:gd name="T86" fmla="*/ 566 w 959"/>
                <a:gd name="T87" fmla="*/ 702 h 964"/>
                <a:gd name="T88" fmla="*/ 319 w 959"/>
                <a:gd name="T89" fmla="*/ 716 h 964"/>
                <a:gd name="T90" fmla="*/ 632 w 959"/>
                <a:gd name="T91" fmla="*/ 709 h 964"/>
                <a:gd name="T92" fmla="*/ 305 w 959"/>
                <a:gd name="T93" fmla="*/ 720 h 964"/>
                <a:gd name="T94" fmla="*/ 592 w 959"/>
                <a:gd name="T95" fmla="*/ 794 h 964"/>
                <a:gd name="T96" fmla="*/ 543 w 959"/>
                <a:gd name="T97" fmla="*/ 801 h 964"/>
                <a:gd name="T98" fmla="*/ 448 w 959"/>
                <a:gd name="T99" fmla="*/ 800 h 964"/>
                <a:gd name="T100" fmla="*/ 379 w 959"/>
                <a:gd name="T101" fmla="*/ 794 h 964"/>
                <a:gd name="T102" fmla="*/ 547 w 959"/>
                <a:gd name="T103" fmla="*/ 918 h 964"/>
                <a:gd name="T104" fmla="*/ 412 w 959"/>
                <a:gd name="T105" fmla="*/ 793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59" h="964">
                  <a:moveTo>
                    <a:pt x="698" y="16"/>
                  </a:moveTo>
                  <a:cubicBezTo>
                    <a:pt x="704" y="10"/>
                    <a:pt x="710" y="5"/>
                    <a:pt x="716" y="0"/>
                  </a:cubicBezTo>
                  <a:cubicBezTo>
                    <a:pt x="732" y="17"/>
                    <a:pt x="752" y="32"/>
                    <a:pt x="768" y="50"/>
                  </a:cubicBezTo>
                  <a:cubicBezTo>
                    <a:pt x="812" y="96"/>
                    <a:pt x="848" y="148"/>
                    <a:pt x="880" y="202"/>
                  </a:cubicBezTo>
                  <a:cubicBezTo>
                    <a:pt x="927" y="277"/>
                    <a:pt x="955" y="365"/>
                    <a:pt x="959" y="454"/>
                  </a:cubicBezTo>
                  <a:cubicBezTo>
                    <a:pt x="957" y="518"/>
                    <a:pt x="942" y="584"/>
                    <a:pt x="900" y="634"/>
                  </a:cubicBezTo>
                  <a:cubicBezTo>
                    <a:pt x="888" y="647"/>
                    <a:pt x="879" y="663"/>
                    <a:pt x="862" y="671"/>
                  </a:cubicBezTo>
                  <a:cubicBezTo>
                    <a:pt x="837" y="684"/>
                    <a:pt x="808" y="685"/>
                    <a:pt x="781" y="686"/>
                  </a:cubicBezTo>
                  <a:cubicBezTo>
                    <a:pt x="773" y="713"/>
                    <a:pt x="766" y="740"/>
                    <a:pt x="747" y="761"/>
                  </a:cubicBezTo>
                  <a:cubicBezTo>
                    <a:pt x="726" y="787"/>
                    <a:pt x="693" y="798"/>
                    <a:pt x="661" y="804"/>
                  </a:cubicBezTo>
                  <a:cubicBezTo>
                    <a:pt x="614" y="812"/>
                    <a:pt x="566" y="810"/>
                    <a:pt x="520" y="819"/>
                  </a:cubicBezTo>
                  <a:cubicBezTo>
                    <a:pt x="521" y="857"/>
                    <a:pt x="553" y="883"/>
                    <a:pt x="564" y="918"/>
                  </a:cubicBezTo>
                  <a:cubicBezTo>
                    <a:pt x="569" y="931"/>
                    <a:pt x="556" y="942"/>
                    <a:pt x="546" y="948"/>
                  </a:cubicBezTo>
                  <a:cubicBezTo>
                    <a:pt x="529" y="958"/>
                    <a:pt x="509" y="964"/>
                    <a:pt x="490" y="961"/>
                  </a:cubicBezTo>
                  <a:cubicBezTo>
                    <a:pt x="453" y="905"/>
                    <a:pt x="409" y="854"/>
                    <a:pt x="360" y="809"/>
                  </a:cubicBezTo>
                  <a:cubicBezTo>
                    <a:pt x="350" y="800"/>
                    <a:pt x="341" y="789"/>
                    <a:pt x="327" y="785"/>
                  </a:cubicBezTo>
                  <a:cubicBezTo>
                    <a:pt x="301" y="777"/>
                    <a:pt x="281" y="755"/>
                    <a:pt x="267" y="732"/>
                  </a:cubicBezTo>
                  <a:cubicBezTo>
                    <a:pt x="213" y="751"/>
                    <a:pt x="154" y="756"/>
                    <a:pt x="98" y="744"/>
                  </a:cubicBezTo>
                  <a:cubicBezTo>
                    <a:pt x="64" y="736"/>
                    <a:pt x="32" y="724"/>
                    <a:pt x="0" y="710"/>
                  </a:cubicBezTo>
                  <a:cubicBezTo>
                    <a:pt x="7" y="704"/>
                    <a:pt x="13" y="697"/>
                    <a:pt x="20" y="691"/>
                  </a:cubicBezTo>
                  <a:cubicBezTo>
                    <a:pt x="27" y="696"/>
                    <a:pt x="34" y="701"/>
                    <a:pt x="42" y="704"/>
                  </a:cubicBezTo>
                  <a:cubicBezTo>
                    <a:pt x="106" y="727"/>
                    <a:pt x="178" y="729"/>
                    <a:pt x="244" y="712"/>
                  </a:cubicBezTo>
                  <a:cubicBezTo>
                    <a:pt x="287" y="701"/>
                    <a:pt x="329" y="684"/>
                    <a:pt x="369" y="665"/>
                  </a:cubicBezTo>
                  <a:cubicBezTo>
                    <a:pt x="346" y="653"/>
                    <a:pt x="326" y="633"/>
                    <a:pt x="317" y="609"/>
                  </a:cubicBezTo>
                  <a:cubicBezTo>
                    <a:pt x="294" y="612"/>
                    <a:pt x="264" y="614"/>
                    <a:pt x="249" y="635"/>
                  </a:cubicBezTo>
                  <a:cubicBezTo>
                    <a:pt x="245" y="649"/>
                    <a:pt x="247" y="665"/>
                    <a:pt x="241" y="679"/>
                  </a:cubicBezTo>
                  <a:cubicBezTo>
                    <a:pt x="237" y="690"/>
                    <a:pt x="229" y="699"/>
                    <a:pt x="220" y="706"/>
                  </a:cubicBezTo>
                  <a:cubicBezTo>
                    <a:pt x="227" y="691"/>
                    <a:pt x="239" y="675"/>
                    <a:pt x="234" y="657"/>
                  </a:cubicBezTo>
                  <a:cubicBezTo>
                    <a:pt x="233" y="646"/>
                    <a:pt x="223" y="637"/>
                    <a:pt x="212" y="637"/>
                  </a:cubicBezTo>
                  <a:cubicBezTo>
                    <a:pt x="197" y="635"/>
                    <a:pt x="184" y="640"/>
                    <a:pt x="171" y="646"/>
                  </a:cubicBezTo>
                  <a:cubicBezTo>
                    <a:pt x="180" y="636"/>
                    <a:pt x="191" y="628"/>
                    <a:pt x="203" y="625"/>
                  </a:cubicBezTo>
                  <a:cubicBezTo>
                    <a:pt x="230" y="618"/>
                    <a:pt x="259" y="615"/>
                    <a:pt x="282" y="600"/>
                  </a:cubicBezTo>
                  <a:cubicBezTo>
                    <a:pt x="293" y="594"/>
                    <a:pt x="290" y="580"/>
                    <a:pt x="292" y="570"/>
                  </a:cubicBezTo>
                  <a:cubicBezTo>
                    <a:pt x="292" y="556"/>
                    <a:pt x="298" y="543"/>
                    <a:pt x="308" y="532"/>
                  </a:cubicBezTo>
                  <a:cubicBezTo>
                    <a:pt x="303" y="547"/>
                    <a:pt x="295" y="563"/>
                    <a:pt x="304" y="578"/>
                  </a:cubicBezTo>
                  <a:cubicBezTo>
                    <a:pt x="316" y="599"/>
                    <a:pt x="346" y="601"/>
                    <a:pt x="367" y="592"/>
                  </a:cubicBezTo>
                  <a:cubicBezTo>
                    <a:pt x="377" y="582"/>
                    <a:pt x="379" y="565"/>
                    <a:pt x="392" y="557"/>
                  </a:cubicBezTo>
                  <a:cubicBezTo>
                    <a:pt x="389" y="568"/>
                    <a:pt x="382" y="583"/>
                    <a:pt x="393" y="593"/>
                  </a:cubicBezTo>
                  <a:cubicBezTo>
                    <a:pt x="407" y="602"/>
                    <a:pt x="425" y="602"/>
                    <a:pt x="440" y="597"/>
                  </a:cubicBezTo>
                  <a:cubicBezTo>
                    <a:pt x="456" y="593"/>
                    <a:pt x="471" y="582"/>
                    <a:pt x="488" y="587"/>
                  </a:cubicBezTo>
                  <a:cubicBezTo>
                    <a:pt x="509" y="594"/>
                    <a:pt x="525" y="610"/>
                    <a:pt x="546" y="616"/>
                  </a:cubicBezTo>
                  <a:cubicBezTo>
                    <a:pt x="579" y="625"/>
                    <a:pt x="614" y="625"/>
                    <a:pt x="648" y="622"/>
                  </a:cubicBezTo>
                  <a:cubicBezTo>
                    <a:pt x="672" y="622"/>
                    <a:pt x="694" y="605"/>
                    <a:pt x="706" y="584"/>
                  </a:cubicBezTo>
                  <a:cubicBezTo>
                    <a:pt x="721" y="557"/>
                    <a:pt x="714" y="524"/>
                    <a:pt x="706" y="495"/>
                  </a:cubicBezTo>
                  <a:cubicBezTo>
                    <a:pt x="702" y="479"/>
                    <a:pt x="684" y="485"/>
                    <a:pt x="672" y="486"/>
                  </a:cubicBezTo>
                  <a:cubicBezTo>
                    <a:pt x="639" y="492"/>
                    <a:pt x="611" y="469"/>
                    <a:pt x="580" y="464"/>
                  </a:cubicBezTo>
                  <a:cubicBezTo>
                    <a:pt x="558" y="466"/>
                    <a:pt x="541" y="481"/>
                    <a:pt x="520" y="486"/>
                  </a:cubicBezTo>
                  <a:cubicBezTo>
                    <a:pt x="508" y="490"/>
                    <a:pt x="495" y="492"/>
                    <a:pt x="482" y="490"/>
                  </a:cubicBezTo>
                  <a:cubicBezTo>
                    <a:pt x="499" y="480"/>
                    <a:pt x="520" y="479"/>
                    <a:pt x="536" y="467"/>
                  </a:cubicBezTo>
                  <a:cubicBezTo>
                    <a:pt x="559" y="457"/>
                    <a:pt x="576" y="432"/>
                    <a:pt x="571" y="406"/>
                  </a:cubicBezTo>
                  <a:cubicBezTo>
                    <a:pt x="557" y="406"/>
                    <a:pt x="545" y="411"/>
                    <a:pt x="532" y="415"/>
                  </a:cubicBezTo>
                  <a:cubicBezTo>
                    <a:pt x="529" y="414"/>
                    <a:pt x="522" y="412"/>
                    <a:pt x="519" y="411"/>
                  </a:cubicBezTo>
                  <a:cubicBezTo>
                    <a:pt x="545" y="398"/>
                    <a:pt x="573" y="384"/>
                    <a:pt x="591" y="360"/>
                  </a:cubicBezTo>
                  <a:cubicBezTo>
                    <a:pt x="604" y="343"/>
                    <a:pt x="613" y="323"/>
                    <a:pt x="622" y="303"/>
                  </a:cubicBezTo>
                  <a:cubicBezTo>
                    <a:pt x="646" y="253"/>
                    <a:pt x="652" y="197"/>
                    <a:pt x="656" y="142"/>
                  </a:cubicBezTo>
                  <a:cubicBezTo>
                    <a:pt x="658" y="116"/>
                    <a:pt x="651" y="88"/>
                    <a:pt x="635" y="67"/>
                  </a:cubicBezTo>
                  <a:cubicBezTo>
                    <a:pt x="629" y="58"/>
                    <a:pt x="618" y="56"/>
                    <a:pt x="607" y="55"/>
                  </a:cubicBezTo>
                  <a:cubicBezTo>
                    <a:pt x="623" y="51"/>
                    <a:pt x="640" y="54"/>
                    <a:pt x="651" y="66"/>
                  </a:cubicBezTo>
                  <a:cubicBezTo>
                    <a:pt x="658" y="73"/>
                    <a:pt x="664" y="88"/>
                    <a:pt x="676" y="83"/>
                  </a:cubicBezTo>
                  <a:cubicBezTo>
                    <a:pt x="691" y="78"/>
                    <a:pt x="708" y="82"/>
                    <a:pt x="723" y="77"/>
                  </a:cubicBezTo>
                  <a:cubicBezTo>
                    <a:pt x="730" y="75"/>
                    <a:pt x="734" y="69"/>
                    <a:pt x="734" y="62"/>
                  </a:cubicBezTo>
                  <a:cubicBezTo>
                    <a:pt x="732" y="41"/>
                    <a:pt x="710" y="31"/>
                    <a:pt x="698" y="16"/>
                  </a:cubicBezTo>
                  <a:close/>
                  <a:moveTo>
                    <a:pt x="673" y="105"/>
                  </a:moveTo>
                  <a:cubicBezTo>
                    <a:pt x="671" y="126"/>
                    <a:pt x="675" y="146"/>
                    <a:pt x="670" y="167"/>
                  </a:cubicBezTo>
                  <a:cubicBezTo>
                    <a:pt x="663" y="199"/>
                    <a:pt x="658" y="233"/>
                    <a:pt x="657" y="266"/>
                  </a:cubicBezTo>
                  <a:cubicBezTo>
                    <a:pt x="658" y="299"/>
                    <a:pt x="678" y="330"/>
                    <a:pt x="705" y="349"/>
                  </a:cubicBezTo>
                  <a:cubicBezTo>
                    <a:pt x="711" y="352"/>
                    <a:pt x="714" y="358"/>
                    <a:pt x="714" y="365"/>
                  </a:cubicBezTo>
                  <a:cubicBezTo>
                    <a:pt x="692" y="358"/>
                    <a:pt x="672" y="342"/>
                    <a:pt x="660" y="322"/>
                  </a:cubicBezTo>
                  <a:cubicBezTo>
                    <a:pt x="656" y="316"/>
                    <a:pt x="650" y="310"/>
                    <a:pt x="644" y="307"/>
                  </a:cubicBezTo>
                  <a:cubicBezTo>
                    <a:pt x="630" y="320"/>
                    <a:pt x="627" y="339"/>
                    <a:pt x="617" y="355"/>
                  </a:cubicBezTo>
                  <a:cubicBezTo>
                    <a:pt x="605" y="378"/>
                    <a:pt x="580" y="395"/>
                    <a:pt x="578" y="423"/>
                  </a:cubicBezTo>
                  <a:cubicBezTo>
                    <a:pt x="574" y="435"/>
                    <a:pt x="578" y="448"/>
                    <a:pt x="590" y="455"/>
                  </a:cubicBezTo>
                  <a:cubicBezTo>
                    <a:pt x="590" y="448"/>
                    <a:pt x="590" y="441"/>
                    <a:pt x="590" y="434"/>
                  </a:cubicBezTo>
                  <a:cubicBezTo>
                    <a:pt x="590" y="440"/>
                    <a:pt x="590" y="446"/>
                    <a:pt x="591" y="451"/>
                  </a:cubicBezTo>
                  <a:cubicBezTo>
                    <a:pt x="612" y="461"/>
                    <a:pt x="634" y="469"/>
                    <a:pt x="656" y="473"/>
                  </a:cubicBezTo>
                  <a:cubicBezTo>
                    <a:pt x="675" y="475"/>
                    <a:pt x="694" y="470"/>
                    <a:pt x="712" y="475"/>
                  </a:cubicBezTo>
                  <a:cubicBezTo>
                    <a:pt x="715" y="481"/>
                    <a:pt x="713" y="488"/>
                    <a:pt x="717" y="494"/>
                  </a:cubicBezTo>
                  <a:cubicBezTo>
                    <a:pt x="718" y="506"/>
                    <a:pt x="718" y="520"/>
                    <a:pt x="723" y="532"/>
                  </a:cubicBezTo>
                  <a:cubicBezTo>
                    <a:pt x="735" y="550"/>
                    <a:pt x="760" y="553"/>
                    <a:pt x="780" y="550"/>
                  </a:cubicBezTo>
                  <a:cubicBezTo>
                    <a:pt x="809" y="548"/>
                    <a:pt x="834" y="529"/>
                    <a:pt x="851" y="506"/>
                  </a:cubicBezTo>
                  <a:cubicBezTo>
                    <a:pt x="843" y="522"/>
                    <a:pt x="833" y="538"/>
                    <a:pt x="818" y="548"/>
                  </a:cubicBezTo>
                  <a:cubicBezTo>
                    <a:pt x="791" y="566"/>
                    <a:pt x="756" y="571"/>
                    <a:pt x="726" y="558"/>
                  </a:cubicBezTo>
                  <a:cubicBezTo>
                    <a:pt x="726" y="576"/>
                    <a:pt x="715" y="590"/>
                    <a:pt x="708" y="606"/>
                  </a:cubicBezTo>
                  <a:cubicBezTo>
                    <a:pt x="703" y="620"/>
                    <a:pt x="707" y="639"/>
                    <a:pt x="722" y="644"/>
                  </a:cubicBezTo>
                  <a:cubicBezTo>
                    <a:pt x="757" y="662"/>
                    <a:pt x="799" y="667"/>
                    <a:pt x="836" y="655"/>
                  </a:cubicBezTo>
                  <a:cubicBezTo>
                    <a:pt x="856" y="649"/>
                    <a:pt x="873" y="636"/>
                    <a:pt x="885" y="620"/>
                  </a:cubicBezTo>
                  <a:cubicBezTo>
                    <a:pt x="890" y="613"/>
                    <a:pt x="893" y="602"/>
                    <a:pt x="885" y="597"/>
                  </a:cubicBezTo>
                  <a:cubicBezTo>
                    <a:pt x="874" y="588"/>
                    <a:pt x="860" y="596"/>
                    <a:pt x="849" y="600"/>
                  </a:cubicBezTo>
                  <a:cubicBezTo>
                    <a:pt x="842" y="604"/>
                    <a:pt x="831" y="604"/>
                    <a:pt x="828" y="613"/>
                  </a:cubicBezTo>
                  <a:cubicBezTo>
                    <a:pt x="820" y="630"/>
                    <a:pt x="801" y="637"/>
                    <a:pt x="784" y="641"/>
                  </a:cubicBezTo>
                  <a:cubicBezTo>
                    <a:pt x="796" y="632"/>
                    <a:pt x="810" y="624"/>
                    <a:pt x="816" y="610"/>
                  </a:cubicBezTo>
                  <a:cubicBezTo>
                    <a:pt x="804" y="606"/>
                    <a:pt x="793" y="601"/>
                    <a:pt x="785" y="592"/>
                  </a:cubicBezTo>
                  <a:cubicBezTo>
                    <a:pt x="809" y="604"/>
                    <a:pt x="840" y="602"/>
                    <a:pt x="859" y="581"/>
                  </a:cubicBezTo>
                  <a:cubicBezTo>
                    <a:pt x="880" y="593"/>
                    <a:pt x="915" y="581"/>
                    <a:pt x="917" y="554"/>
                  </a:cubicBezTo>
                  <a:cubicBezTo>
                    <a:pt x="918" y="532"/>
                    <a:pt x="900" y="515"/>
                    <a:pt x="884" y="503"/>
                  </a:cubicBezTo>
                  <a:cubicBezTo>
                    <a:pt x="900" y="506"/>
                    <a:pt x="913" y="516"/>
                    <a:pt x="925" y="527"/>
                  </a:cubicBezTo>
                  <a:cubicBezTo>
                    <a:pt x="927" y="523"/>
                    <a:pt x="933" y="520"/>
                    <a:pt x="932" y="514"/>
                  </a:cubicBezTo>
                  <a:cubicBezTo>
                    <a:pt x="934" y="494"/>
                    <a:pt x="937" y="471"/>
                    <a:pt x="925" y="454"/>
                  </a:cubicBezTo>
                  <a:cubicBezTo>
                    <a:pt x="916" y="439"/>
                    <a:pt x="901" y="432"/>
                    <a:pt x="886" y="426"/>
                  </a:cubicBezTo>
                  <a:cubicBezTo>
                    <a:pt x="886" y="448"/>
                    <a:pt x="882" y="471"/>
                    <a:pt x="865" y="486"/>
                  </a:cubicBezTo>
                  <a:cubicBezTo>
                    <a:pt x="876" y="464"/>
                    <a:pt x="882" y="433"/>
                    <a:pt x="861" y="414"/>
                  </a:cubicBezTo>
                  <a:cubicBezTo>
                    <a:pt x="871" y="396"/>
                    <a:pt x="882" y="375"/>
                    <a:pt x="875" y="354"/>
                  </a:cubicBezTo>
                  <a:cubicBezTo>
                    <a:pt x="873" y="343"/>
                    <a:pt x="863" y="336"/>
                    <a:pt x="853" y="330"/>
                  </a:cubicBezTo>
                  <a:cubicBezTo>
                    <a:pt x="863" y="322"/>
                    <a:pt x="873" y="313"/>
                    <a:pt x="879" y="301"/>
                  </a:cubicBezTo>
                  <a:cubicBezTo>
                    <a:pt x="893" y="277"/>
                    <a:pt x="891" y="243"/>
                    <a:pt x="871" y="222"/>
                  </a:cubicBezTo>
                  <a:cubicBezTo>
                    <a:pt x="858" y="209"/>
                    <a:pt x="836" y="208"/>
                    <a:pt x="822" y="221"/>
                  </a:cubicBezTo>
                  <a:cubicBezTo>
                    <a:pt x="804" y="237"/>
                    <a:pt x="795" y="263"/>
                    <a:pt x="772" y="274"/>
                  </a:cubicBezTo>
                  <a:cubicBezTo>
                    <a:pt x="754" y="280"/>
                    <a:pt x="732" y="270"/>
                    <a:pt x="726" y="252"/>
                  </a:cubicBezTo>
                  <a:cubicBezTo>
                    <a:pt x="720" y="231"/>
                    <a:pt x="724" y="209"/>
                    <a:pt x="719" y="188"/>
                  </a:cubicBezTo>
                  <a:cubicBezTo>
                    <a:pt x="716" y="178"/>
                    <a:pt x="709" y="170"/>
                    <a:pt x="704" y="162"/>
                  </a:cubicBezTo>
                  <a:cubicBezTo>
                    <a:pt x="720" y="171"/>
                    <a:pt x="730" y="188"/>
                    <a:pt x="731" y="207"/>
                  </a:cubicBezTo>
                  <a:cubicBezTo>
                    <a:pt x="746" y="206"/>
                    <a:pt x="760" y="196"/>
                    <a:pt x="764" y="182"/>
                  </a:cubicBezTo>
                  <a:cubicBezTo>
                    <a:pt x="769" y="167"/>
                    <a:pt x="763" y="152"/>
                    <a:pt x="758" y="139"/>
                  </a:cubicBezTo>
                  <a:cubicBezTo>
                    <a:pt x="773" y="157"/>
                    <a:pt x="783" y="193"/>
                    <a:pt x="757" y="207"/>
                  </a:cubicBezTo>
                  <a:cubicBezTo>
                    <a:pt x="745" y="212"/>
                    <a:pt x="733" y="224"/>
                    <a:pt x="738" y="238"/>
                  </a:cubicBezTo>
                  <a:cubicBezTo>
                    <a:pt x="744" y="258"/>
                    <a:pt x="771" y="261"/>
                    <a:pt x="785" y="247"/>
                  </a:cubicBezTo>
                  <a:cubicBezTo>
                    <a:pt x="800" y="235"/>
                    <a:pt x="795" y="212"/>
                    <a:pt x="808" y="198"/>
                  </a:cubicBezTo>
                  <a:cubicBezTo>
                    <a:pt x="819" y="191"/>
                    <a:pt x="832" y="195"/>
                    <a:pt x="844" y="194"/>
                  </a:cubicBezTo>
                  <a:cubicBezTo>
                    <a:pt x="847" y="190"/>
                    <a:pt x="849" y="186"/>
                    <a:pt x="851" y="182"/>
                  </a:cubicBezTo>
                  <a:cubicBezTo>
                    <a:pt x="828" y="152"/>
                    <a:pt x="806" y="117"/>
                    <a:pt x="768" y="105"/>
                  </a:cubicBezTo>
                  <a:cubicBezTo>
                    <a:pt x="750" y="101"/>
                    <a:pt x="731" y="97"/>
                    <a:pt x="713" y="91"/>
                  </a:cubicBezTo>
                  <a:cubicBezTo>
                    <a:pt x="698" y="86"/>
                    <a:pt x="677" y="88"/>
                    <a:pt x="673" y="105"/>
                  </a:cubicBezTo>
                  <a:close/>
                  <a:moveTo>
                    <a:pt x="872" y="327"/>
                  </a:moveTo>
                  <a:cubicBezTo>
                    <a:pt x="892" y="350"/>
                    <a:pt x="890" y="384"/>
                    <a:pt x="874" y="408"/>
                  </a:cubicBezTo>
                  <a:cubicBezTo>
                    <a:pt x="888" y="412"/>
                    <a:pt x="901" y="420"/>
                    <a:pt x="916" y="423"/>
                  </a:cubicBezTo>
                  <a:cubicBezTo>
                    <a:pt x="926" y="425"/>
                    <a:pt x="927" y="413"/>
                    <a:pt x="927" y="406"/>
                  </a:cubicBezTo>
                  <a:cubicBezTo>
                    <a:pt x="924" y="379"/>
                    <a:pt x="918" y="352"/>
                    <a:pt x="912" y="326"/>
                  </a:cubicBezTo>
                  <a:cubicBezTo>
                    <a:pt x="910" y="317"/>
                    <a:pt x="905" y="309"/>
                    <a:pt x="897" y="305"/>
                  </a:cubicBezTo>
                  <a:cubicBezTo>
                    <a:pt x="888" y="311"/>
                    <a:pt x="880" y="320"/>
                    <a:pt x="872" y="327"/>
                  </a:cubicBezTo>
                  <a:close/>
                  <a:moveTo>
                    <a:pt x="428" y="615"/>
                  </a:moveTo>
                  <a:cubicBezTo>
                    <a:pt x="403" y="618"/>
                    <a:pt x="381" y="599"/>
                    <a:pt x="356" y="605"/>
                  </a:cubicBezTo>
                  <a:cubicBezTo>
                    <a:pt x="349" y="606"/>
                    <a:pt x="346" y="616"/>
                    <a:pt x="348" y="623"/>
                  </a:cubicBezTo>
                  <a:cubicBezTo>
                    <a:pt x="352" y="638"/>
                    <a:pt x="365" y="649"/>
                    <a:pt x="378" y="656"/>
                  </a:cubicBezTo>
                  <a:cubicBezTo>
                    <a:pt x="383" y="660"/>
                    <a:pt x="390" y="657"/>
                    <a:pt x="396" y="657"/>
                  </a:cubicBezTo>
                  <a:cubicBezTo>
                    <a:pt x="420" y="652"/>
                    <a:pt x="444" y="656"/>
                    <a:pt x="468" y="653"/>
                  </a:cubicBezTo>
                  <a:cubicBezTo>
                    <a:pt x="489" y="650"/>
                    <a:pt x="512" y="646"/>
                    <a:pt x="527" y="630"/>
                  </a:cubicBezTo>
                  <a:cubicBezTo>
                    <a:pt x="521" y="618"/>
                    <a:pt x="508" y="612"/>
                    <a:pt x="498" y="604"/>
                  </a:cubicBezTo>
                  <a:cubicBezTo>
                    <a:pt x="493" y="600"/>
                    <a:pt x="487" y="594"/>
                    <a:pt x="480" y="595"/>
                  </a:cubicBezTo>
                  <a:cubicBezTo>
                    <a:pt x="461" y="598"/>
                    <a:pt x="447" y="614"/>
                    <a:pt x="428" y="615"/>
                  </a:cubicBezTo>
                  <a:close/>
                  <a:moveTo>
                    <a:pt x="580" y="659"/>
                  </a:moveTo>
                  <a:cubicBezTo>
                    <a:pt x="639" y="663"/>
                    <a:pt x="704" y="669"/>
                    <a:pt x="754" y="705"/>
                  </a:cubicBezTo>
                  <a:cubicBezTo>
                    <a:pt x="755" y="698"/>
                    <a:pt x="757" y="690"/>
                    <a:pt x="758" y="683"/>
                  </a:cubicBezTo>
                  <a:cubicBezTo>
                    <a:pt x="740" y="677"/>
                    <a:pt x="724" y="668"/>
                    <a:pt x="706" y="664"/>
                  </a:cubicBezTo>
                  <a:cubicBezTo>
                    <a:pt x="688" y="659"/>
                    <a:pt x="670" y="655"/>
                    <a:pt x="652" y="652"/>
                  </a:cubicBezTo>
                  <a:cubicBezTo>
                    <a:pt x="628" y="648"/>
                    <a:pt x="603" y="652"/>
                    <a:pt x="580" y="659"/>
                  </a:cubicBezTo>
                  <a:close/>
                  <a:moveTo>
                    <a:pt x="494" y="671"/>
                  </a:moveTo>
                  <a:cubicBezTo>
                    <a:pt x="481" y="710"/>
                    <a:pt x="450" y="741"/>
                    <a:pt x="411" y="753"/>
                  </a:cubicBezTo>
                  <a:cubicBezTo>
                    <a:pt x="427" y="753"/>
                    <a:pt x="441" y="747"/>
                    <a:pt x="454" y="740"/>
                  </a:cubicBezTo>
                  <a:cubicBezTo>
                    <a:pt x="485" y="724"/>
                    <a:pt x="513" y="700"/>
                    <a:pt x="525" y="668"/>
                  </a:cubicBezTo>
                  <a:cubicBezTo>
                    <a:pt x="515" y="669"/>
                    <a:pt x="503" y="667"/>
                    <a:pt x="494" y="671"/>
                  </a:cubicBezTo>
                  <a:close/>
                  <a:moveTo>
                    <a:pt x="392" y="736"/>
                  </a:moveTo>
                  <a:cubicBezTo>
                    <a:pt x="393" y="737"/>
                    <a:pt x="396" y="741"/>
                    <a:pt x="397" y="743"/>
                  </a:cubicBezTo>
                  <a:cubicBezTo>
                    <a:pt x="433" y="733"/>
                    <a:pt x="465" y="707"/>
                    <a:pt x="478" y="671"/>
                  </a:cubicBezTo>
                  <a:cubicBezTo>
                    <a:pt x="471" y="672"/>
                    <a:pt x="463" y="672"/>
                    <a:pt x="456" y="674"/>
                  </a:cubicBezTo>
                  <a:cubicBezTo>
                    <a:pt x="438" y="697"/>
                    <a:pt x="423" y="728"/>
                    <a:pt x="392" y="736"/>
                  </a:cubicBezTo>
                  <a:close/>
                  <a:moveTo>
                    <a:pt x="544" y="688"/>
                  </a:moveTo>
                  <a:cubicBezTo>
                    <a:pt x="584" y="687"/>
                    <a:pt x="625" y="692"/>
                    <a:pt x="663" y="703"/>
                  </a:cubicBezTo>
                  <a:cubicBezTo>
                    <a:pt x="689" y="710"/>
                    <a:pt x="715" y="720"/>
                    <a:pt x="735" y="738"/>
                  </a:cubicBezTo>
                  <a:cubicBezTo>
                    <a:pt x="739" y="732"/>
                    <a:pt x="744" y="726"/>
                    <a:pt x="748" y="720"/>
                  </a:cubicBezTo>
                  <a:cubicBezTo>
                    <a:pt x="721" y="698"/>
                    <a:pt x="686" y="688"/>
                    <a:pt x="652" y="682"/>
                  </a:cubicBezTo>
                  <a:cubicBezTo>
                    <a:pt x="619" y="677"/>
                    <a:pt x="585" y="673"/>
                    <a:pt x="551" y="673"/>
                  </a:cubicBezTo>
                  <a:cubicBezTo>
                    <a:pt x="549" y="678"/>
                    <a:pt x="547" y="683"/>
                    <a:pt x="544" y="688"/>
                  </a:cubicBezTo>
                  <a:close/>
                  <a:moveTo>
                    <a:pt x="384" y="698"/>
                  </a:moveTo>
                  <a:cubicBezTo>
                    <a:pt x="377" y="707"/>
                    <a:pt x="384" y="717"/>
                    <a:pt x="388" y="726"/>
                  </a:cubicBezTo>
                  <a:cubicBezTo>
                    <a:pt x="411" y="719"/>
                    <a:pt x="425" y="697"/>
                    <a:pt x="435" y="676"/>
                  </a:cubicBezTo>
                  <a:cubicBezTo>
                    <a:pt x="417" y="681"/>
                    <a:pt x="397" y="684"/>
                    <a:pt x="384" y="698"/>
                  </a:cubicBezTo>
                  <a:close/>
                  <a:moveTo>
                    <a:pt x="534" y="704"/>
                  </a:moveTo>
                  <a:cubicBezTo>
                    <a:pt x="528" y="711"/>
                    <a:pt x="521" y="718"/>
                    <a:pt x="515" y="725"/>
                  </a:cubicBezTo>
                  <a:cubicBezTo>
                    <a:pt x="557" y="753"/>
                    <a:pt x="605" y="779"/>
                    <a:pt x="657" y="780"/>
                  </a:cubicBezTo>
                  <a:cubicBezTo>
                    <a:pt x="616" y="762"/>
                    <a:pt x="572" y="742"/>
                    <a:pt x="548" y="702"/>
                  </a:cubicBezTo>
                  <a:cubicBezTo>
                    <a:pt x="543" y="703"/>
                    <a:pt x="539" y="704"/>
                    <a:pt x="534" y="704"/>
                  </a:cubicBezTo>
                  <a:close/>
                  <a:moveTo>
                    <a:pt x="566" y="702"/>
                  </a:moveTo>
                  <a:cubicBezTo>
                    <a:pt x="594" y="738"/>
                    <a:pt x="638" y="758"/>
                    <a:pt x="680" y="771"/>
                  </a:cubicBezTo>
                  <a:cubicBezTo>
                    <a:pt x="687" y="775"/>
                    <a:pt x="694" y="769"/>
                    <a:pt x="700" y="768"/>
                  </a:cubicBezTo>
                  <a:cubicBezTo>
                    <a:pt x="668" y="754"/>
                    <a:pt x="637" y="735"/>
                    <a:pt x="617" y="706"/>
                  </a:cubicBezTo>
                  <a:cubicBezTo>
                    <a:pt x="600" y="704"/>
                    <a:pt x="583" y="702"/>
                    <a:pt x="566" y="702"/>
                  </a:cubicBezTo>
                  <a:close/>
                  <a:moveTo>
                    <a:pt x="319" y="716"/>
                  </a:moveTo>
                  <a:cubicBezTo>
                    <a:pt x="335" y="745"/>
                    <a:pt x="367" y="759"/>
                    <a:pt x="396" y="770"/>
                  </a:cubicBezTo>
                  <a:cubicBezTo>
                    <a:pt x="380" y="750"/>
                    <a:pt x="364" y="729"/>
                    <a:pt x="352" y="706"/>
                  </a:cubicBezTo>
                  <a:cubicBezTo>
                    <a:pt x="341" y="709"/>
                    <a:pt x="330" y="712"/>
                    <a:pt x="319" y="716"/>
                  </a:cubicBezTo>
                  <a:close/>
                  <a:moveTo>
                    <a:pt x="632" y="709"/>
                  </a:moveTo>
                  <a:cubicBezTo>
                    <a:pt x="653" y="733"/>
                    <a:pt x="681" y="750"/>
                    <a:pt x="711" y="760"/>
                  </a:cubicBezTo>
                  <a:cubicBezTo>
                    <a:pt x="715" y="757"/>
                    <a:pt x="720" y="753"/>
                    <a:pt x="724" y="750"/>
                  </a:cubicBezTo>
                  <a:cubicBezTo>
                    <a:pt x="698" y="727"/>
                    <a:pt x="665" y="716"/>
                    <a:pt x="632" y="709"/>
                  </a:cubicBezTo>
                  <a:close/>
                  <a:moveTo>
                    <a:pt x="282" y="727"/>
                  </a:moveTo>
                  <a:cubicBezTo>
                    <a:pt x="289" y="738"/>
                    <a:pt x="297" y="749"/>
                    <a:pt x="308" y="758"/>
                  </a:cubicBezTo>
                  <a:cubicBezTo>
                    <a:pt x="327" y="773"/>
                    <a:pt x="352" y="777"/>
                    <a:pt x="376" y="779"/>
                  </a:cubicBezTo>
                  <a:cubicBezTo>
                    <a:pt x="347" y="767"/>
                    <a:pt x="318" y="750"/>
                    <a:pt x="305" y="720"/>
                  </a:cubicBezTo>
                  <a:cubicBezTo>
                    <a:pt x="297" y="722"/>
                    <a:pt x="290" y="725"/>
                    <a:pt x="282" y="727"/>
                  </a:cubicBezTo>
                  <a:close/>
                  <a:moveTo>
                    <a:pt x="502" y="735"/>
                  </a:moveTo>
                  <a:cubicBezTo>
                    <a:pt x="499" y="737"/>
                    <a:pt x="495" y="740"/>
                    <a:pt x="492" y="742"/>
                  </a:cubicBezTo>
                  <a:cubicBezTo>
                    <a:pt x="518" y="769"/>
                    <a:pt x="551" y="800"/>
                    <a:pt x="592" y="794"/>
                  </a:cubicBezTo>
                  <a:cubicBezTo>
                    <a:pt x="607" y="793"/>
                    <a:pt x="622" y="793"/>
                    <a:pt x="637" y="792"/>
                  </a:cubicBezTo>
                  <a:cubicBezTo>
                    <a:pt x="588" y="784"/>
                    <a:pt x="543" y="762"/>
                    <a:pt x="502" y="735"/>
                  </a:cubicBezTo>
                  <a:close/>
                  <a:moveTo>
                    <a:pt x="468" y="756"/>
                  </a:moveTo>
                  <a:cubicBezTo>
                    <a:pt x="482" y="783"/>
                    <a:pt x="511" y="808"/>
                    <a:pt x="543" y="801"/>
                  </a:cubicBezTo>
                  <a:cubicBezTo>
                    <a:pt x="518" y="789"/>
                    <a:pt x="498" y="770"/>
                    <a:pt x="479" y="750"/>
                  </a:cubicBezTo>
                  <a:cubicBezTo>
                    <a:pt x="475" y="752"/>
                    <a:pt x="472" y="754"/>
                    <a:pt x="468" y="756"/>
                  </a:cubicBezTo>
                  <a:close/>
                  <a:moveTo>
                    <a:pt x="419" y="773"/>
                  </a:moveTo>
                  <a:cubicBezTo>
                    <a:pt x="427" y="784"/>
                    <a:pt x="435" y="795"/>
                    <a:pt x="448" y="800"/>
                  </a:cubicBezTo>
                  <a:cubicBezTo>
                    <a:pt x="462" y="805"/>
                    <a:pt x="477" y="805"/>
                    <a:pt x="492" y="806"/>
                  </a:cubicBezTo>
                  <a:cubicBezTo>
                    <a:pt x="476" y="794"/>
                    <a:pt x="462" y="780"/>
                    <a:pt x="455" y="762"/>
                  </a:cubicBezTo>
                  <a:cubicBezTo>
                    <a:pt x="443" y="766"/>
                    <a:pt x="431" y="770"/>
                    <a:pt x="419" y="773"/>
                  </a:cubicBezTo>
                  <a:close/>
                  <a:moveTo>
                    <a:pt x="379" y="794"/>
                  </a:moveTo>
                  <a:cubicBezTo>
                    <a:pt x="397" y="811"/>
                    <a:pt x="411" y="832"/>
                    <a:pt x="429" y="849"/>
                  </a:cubicBezTo>
                  <a:cubicBezTo>
                    <a:pt x="448" y="868"/>
                    <a:pt x="466" y="889"/>
                    <a:pt x="481" y="913"/>
                  </a:cubicBezTo>
                  <a:cubicBezTo>
                    <a:pt x="491" y="925"/>
                    <a:pt x="502" y="942"/>
                    <a:pt x="520" y="941"/>
                  </a:cubicBezTo>
                  <a:cubicBezTo>
                    <a:pt x="531" y="937"/>
                    <a:pt x="542" y="929"/>
                    <a:pt x="547" y="918"/>
                  </a:cubicBezTo>
                  <a:cubicBezTo>
                    <a:pt x="544" y="903"/>
                    <a:pt x="532" y="891"/>
                    <a:pt x="523" y="879"/>
                  </a:cubicBezTo>
                  <a:cubicBezTo>
                    <a:pt x="510" y="862"/>
                    <a:pt x="498" y="843"/>
                    <a:pt x="492" y="823"/>
                  </a:cubicBezTo>
                  <a:cubicBezTo>
                    <a:pt x="476" y="823"/>
                    <a:pt x="459" y="824"/>
                    <a:pt x="444" y="818"/>
                  </a:cubicBezTo>
                  <a:cubicBezTo>
                    <a:pt x="431" y="813"/>
                    <a:pt x="421" y="803"/>
                    <a:pt x="412" y="793"/>
                  </a:cubicBezTo>
                  <a:cubicBezTo>
                    <a:pt x="401" y="794"/>
                    <a:pt x="390" y="794"/>
                    <a:pt x="379" y="7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8"/>
            <p:cNvSpPr>
              <a:spLocks/>
            </p:cNvSpPr>
            <p:nvPr/>
          </p:nvSpPr>
          <p:spPr bwMode="auto">
            <a:xfrm>
              <a:off x="588" y="149"/>
              <a:ext cx="237" cy="158"/>
            </a:xfrm>
            <a:custGeom>
              <a:avLst/>
              <a:gdLst>
                <a:gd name="T0" fmla="*/ 112 w 266"/>
                <a:gd name="T1" fmla="*/ 1 h 178"/>
                <a:gd name="T2" fmla="*/ 140 w 266"/>
                <a:gd name="T3" fmla="*/ 4 h 178"/>
                <a:gd name="T4" fmla="*/ 168 w 266"/>
                <a:gd name="T5" fmla="*/ 18 h 178"/>
                <a:gd name="T6" fmla="*/ 216 w 266"/>
                <a:gd name="T7" fmla="*/ 9 h 178"/>
                <a:gd name="T8" fmla="*/ 266 w 266"/>
                <a:gd name="T9" fmla="*/ 7 h 178"/>
                <a:gd name="T10" fmla="*/ 212 w 266"/>
                <a:gd name="T11" fmla="*/ 19 h 178"/>
                <a:gd name="T12" fmla="*/ 183 w 266"/>
                <a:gd name="T13" fmla="*/ 29 h 178"/>
                <a:gd name="T14" fmla="*/ 133 w 266"/>
                <a:gd name="T15" fmla="*/ 91 h 178"/>
                <a:gd name="T16" fmla="*/ 112 w 266"/>
                <a:gd name="T17" fmla="*/ 178 h 178"/>
                <a:gd name="T18" fmla="*/ 97 w 266"/>
                <a:gd name="T19" fmla="*/ 155 h 178"/>
                <a:gd name="T20" fmla="*/ 91 w 266"/>
                <a:gd name="T21" fmla="*/ 112 h 178"/>
                <a:gd name="T22" fmla="*/ 0 w 266"/>
                <a:gd name="T23" fmla="*/ 126 h 178"/>
                <a:gd name="T24" fmla="*/ 76 w 266"/>
                <a:gd name="T25" fmla="*/ 93 h 178"/>
                <a:gd name="T26" fmla="*/ 118 w 266"/>
                <a:gd name="T27" fmla="*/ 92 h 178"/>
                <a:gd name="T28" fmla="*/ 156 w 266"/>
                <a:gd name="T29" fmla="*/ 30 h 178"/>
                <a:gd name="T30" fmla="*/ 112 w 266"/>
                <a:gd name="T31" fmla="*/ 1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6" h="178">
                  <a:moveTo>
                    <a:pt x="112" y="1"/>
                  </a:moveTo>
                  <a:cubicBezTo>
                    <a:pt x="121" y="1"/>
                    <a:pt x="131" y="0"/>
                    <a:pt x="140" y="4"/>
                  </a:cubicBezTo>
                  <a:cubicBezTo>
                    <a:pt x="150" y="8"/>
                    <a:pt x="158" y="15"/>
                    <a:pt x="168" y="18"/>
                  </a:cubicBezTo>
                  <a:cubicBezTo>
                    <a:pt x="184" y="16"/>
                    <a:pt x="199" y="8"/>
                    <a:pt x="216" y="9"/>
                  </a:cubicBezTo>
                  <a:cubicBezTo>
                    <a:pt x="233" y="11"/>
                    <a:pt x="249" y="9"/>
                    <a:pt x="266" y="7"/>
                  </a:cubicBezTo>
                  <a:cubicBezTo>
                    <a:pt x="251" y="18"/>
                    <a:pt x="230" y="19"/>
                    <a:pt x="212" y="19"/>
                  </a:cubicBezTo>
                  <a:cubicBezTo>
                    <a:pt x="201" y="19"/>
                    <a:pt x="190" y="21"/>
                    <a:pt x="183" y="29"/>
                  </a:cubicBezTo>
                  <a:cubicBezTo>
                    <a:pt x="166" y="49"/>
                    <a:pt x="154" y="75"/>
                    <a:pt x="133" y="91"/>
                  </a:cubicBezTo>
                  <a:cubicBezTo>
                    <a:pt x="109" y="113"/>
                    <a:pt x="101" y="148"/>
                    <a:pt x="112" y="178"/>
                  </a:cubicBezTo>
                  <a:cubicBezTo>
                    <a:pt x="105" y="172"/>
                    <a:pt x="97" y="165"/>
                    <a:pt x="97" y="155"/>
                  </a:cubicBezTo>
                  <a:cubicBezTo>
                    <a:pt x="94" y="141"/>
                    <a:pt x="100" y="124"/>
                    <a:pt x="91" y="112"/>
                  </a:cubicBezTo>
                  <a:cubicBezTo>
                    <a:pt x="61" y="96"/>
                    <a:pt x="28" y="113"/>
                    <a:pt x="0" y="126"/>
                  </a:cubicBezTo>
                  <a:cubicBezTo>
                    <a:pt x="20" y="105"/>
                    <a:pt x="47" y="91"/>
                    <a:pt x="76" y="93"/>
                  </a:cubicBezTo>
                  <a:cubicBezTo>
                    <a:pt x="90" y="94"/>
                    <a:pt x="106" y="102"/>
                    <a:pt x="118" y="92"/>
                  </a:cubicBezTo>
                  <a:cubicBezTo>
                    <a:pt x="137" y="77"/>
                    <a:pt x="152" y="54"/>
                    <a:pt x="156" y="30"/>
                  </a:cubicBezTo>
                  <a:cubicBezTo>
                    <a:pt x="150" y="11"/>
                    <a:pt x="129" y="4"/>
                    <a:pt x="1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9"/>
            <p:cNvSpPr>
              <a:spLocks/>
            </p:cNvSpPr>
            <p:nvPr/>
          </p:nvSpPr>
          <p:spPr bwMode="auto">
            <a:xfrm>
              <a:off x="85" y="285"/>
              <a:ext cx="84" cy="87"/>
            </a:xfrm>
            <a:custGeom>
              <a:avLst/>
              <a:gdLst>
                <a:gd name="T0" fmla="*/ 47 w 94"/>
                <a:gd name="T1" fmla="*/ 0 h 98"/>
                <a:gd name="T2" fmla="*/ 94 w 94"/>
                <a:gd name="T3" fmla="*/ 48 h 98"/>
                <a:gd name="T4" fmla="*/ 0 w 94"/>
                <a:gd name="T5" fmla="*/ 98 h 98"/>
                <a:gd name="T6" fmla="*/ 55 w 94"/>
                <a:gd name="T7" fmla="*/ 43 h 98"/>
                <a:gd name="T8" fmla="*/ 47 w 94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98">
                  <a:moveTo>
                    <a:pt x="47" y="0"/>
                  </a:moveTo>
                  <a:cubicBezTo>
                    <a:pt x="56" y="21"/>
                    <a:pt x="72" y="39"/>
                    <a:pt x="94" y="48"/>
                  </a:cubicBezTo>
                  <a:cubicBezTo>
                    <a:pt x="58" y="53"/>
                    <a:pt x="26" y="72"/>
                    <a:pt x="0" y="98"/>
                  </a:cubicBezTo>
                  <a:cubicBezTo>
                    <a:pt x="8" y="72"/>
                    <a:pt x="31" y="55"/>
                    <a:pt x="55" y="43"/>
                  </a:cubicBezTo>
                  <a:cubicBezTo>
                    <a:pt x="45" y="31"/>
                    <a:pt x="44" y="15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0"/>
            <p:cNvSpPr>
              <a:spLocks/>
            </p:cNvSpPr>
            <p:nvPr/>
          </p:nvSpPr>
          <p:spPr bwMode="auto">
            <a:xfrm>
              <a:off x="75" y="301"/>
              <a:ext cx="325" cy="202"/>
            </a:xfrm>
            <a:custGeom>
              <a:avLst/>
              <a:gdLst>
                <a:gd name="T0" fmla="*/ 303 w 365"/>
                <a:gd name="T1" fmla="*/ 26 h 227"/>
                <a:gd name="T2" fmla="*/ 343 w 365"/>
                <a:gd name="T3" fmla="*/ 0 h 227"/>
                <a:gd name="T4" fmla="*/ 354 w 365"/>
                <a:gd name="T5" fmla="*/ 17 h 227"/>
                <a:gd name="T6" fmla="*/ 365 w 365"/>
                <a:gd name="T7" fmla="*/ 26 h 227"/>
                <a:gd name="T8" fmla="*/ 328 w 365"/>
                <a:gd name="T9" fmla="*/ 35 h 227"/>
                <a:gd name="T10" fmla="*/ 252 w 365"/>
                <a:gd name="T11" fmla="*/ 58 h 227"/>
                <a:gd name="T12" fmla="*/ 193 w 365"/>
                <a:gd name="T13" fmla="*/ 73 h 227"/>
                <a:gd name="T14" fmla="*/ 169 w 365"/>
                <a:gd name="T15" fmla="*/ 104 h 227"/>
                <a:gd name="T16" fmla="*/ 119 w 365"/>
                <a:gd name="T17" fmla="*/ 151 h 227"/>
                <a:gd name="T18" fmla="*/ 125 w 365"/>
                <a:gd name="T19" fmla="*/ 190 h 227"/>
                <a:gd name="T20" fmla="*/ 159 w 365"/>
                <a:gd name="T21" fmla="*/ 211 h 227"/>
                <a:gd name="T22" fmla="*/ 197 w 365"/>
                <a:gd name="T23" fmla="*/ 225 h 227"/>
                <a:gd name="T24" fmla="*/ 120 w 365"/>
                <a:gd name="T25" fmla="*/ 210 h 227"/>
                <a:gd name="T26" fmla="*/ 76 w 365"/>
                <a:gd name="T27" fmla="*/ 162 h 227"/>
                <a:gd name="T28" fmla="*/ 19 w 365"/>
                <a:gd name="T29" fmla="*/ 144 h 227"/>
                <a:gd name="T30" fmla="*/ 0 w 365"/>
                <a:gd name="T31" fmla="*/ 124 h 227"/>
                <a:gd name="T32" fmla="*/ 90 w 365"/>
                <a:gd name="T33" fmla="*/ 138 h 227"/>
                <a:gd name="T34" fmla="*/ 113 w 365"/>
                <a:gd name="T35" fmla="*/ 121 h 227"/>
                <a:gd name="T36" fmla="*/ 77 w 365"/>
                <a:gd name="T37" fmla="*/ 87 h 227"/>
                <a:gd name="T38" fmla="*/ 139 w 365"/>
                <a:gd name="T39" fmla="*/ 106 h 227"/>
                <a:gd name="T40" fmla="*/ 198 w 365"/>
                <a:gd name="T41" fmla="*/ 52 h 227"/>
                <a:gd name="T42" fmla="*/ 303 w 365"/>
                <a:gd name="T43" fmla="*/ 26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5" h="227">
                  <a:moveTo>
                    <a:pt x="303" y="26"/>
                  </a:moveTo>
                  <a:cubicBezTo>
                    <a:pt x="315" y="15"/>
                    <a:pt x="329" y="6"/>
                    <a:pt x="343" y="0"/>
                  </a:cubicBezTo>
                  <a:cubicBezTo>
                    <a:pt x="347" y="5"/>
                    <a:pt x="348" y="13"/>
                    <a:pt x="354" y="17"/>
                  </a:cubicBezTo>
                  <a:cubicBezTo>
                    <a:pt x="358" y="19"/>
                    <a:pt x="365" y="21"/>
                    <a:pt x="365" y="26"/>
                  </a:cubicBezTo>
                  <a:cubicBezTo>
                    <a:pt x="353" y="29"/>
                    <a:pt x="340" y="29"/>
                    <a:pt x="328" y="35"/>
                  </a:cubicBezTo>
                  <a:cubicBezTo>
                    <a:pt x="304" y="45"/>
                    <a:pt x="278" y="54"/>
                    <a:pt x="252" y="58"/>
                  </a:cubicBezTo>
                  <a:cubicBezTo>
                    <a:pt x="233" y="63"/>
                    <a:pt x="212" y="63"/>
                    <a:pt x="193" y="73"/>
                  </a:cubicBezTo>
                  <a:cubicBezTo>
                    <a:pt x="181" y="78"/>
                    <a:pt x="176" y="93"/>
                    <a:pt x="169" y="104"/>
                  </a:cubicBezTo>
                  <a:cubicBezTo>
                    <a:pt x="158" y="125"/>
                    <a:pt x="130" y="130"/>
                    <a:pt x="119" y="151"/>
                  </a:cubicBezTo>
                  <a:cubicBezTo>
                    <a:pt x="112" y="163"/>
                    <a:pt x="114" y="180"/>
                    <a:pt x="125" y="190"/>
                  </a:cubicBezTo>
                  <a:cubicBezTo>
                    <a:pt x="134" y="199"/>
                    <a:pt x="146" y="206"/>
                    <a:pt x="159" y="211"/>
                  </a:cubicBezTo>
                  <a:cubicBezTo>
                    <a:pt x="172" y="215"/>
                    <a:pt x="184" y="220"/>
                    <a:pt x="197" y="225"/>
                  </a:cubicBezTo>
                  <a:cubicBezTo>
                    <a:pt x="171" y="227"/>
                    <a:pt x="143" y="225"/>
                    <a:pt x="120" y="210"/>
                  </a:cubicBezTo>
                  <a:cubicBezTo>
                    <a:pt x="101" y="199"/>
                    <a:pt x="96" y="173"/>
                    <a:pt x="76" y="162"/>
                  </a:cubicBezTo>
                  <a:cubicBezTo>
                    <a:pt x="58" y="153"/>
                    <a:pt x="36" y="155"/>
                    <a:pt x="19" y="144"/>
                  </a:cubicBezTo>
                  <a:cubicBezTo>
                    <a:pt x="10" y="140"/>
                    <a:pt x="5" y="132"/>
                    <a:pt x="0" y="124"/>
                  </a:cubicBezTo>
                  <a:cubicBezTo>
                    <a:pt x="25" y="143"/>
                    <a:pt x="60" y="146"/>
                    <a:pt x="90" y="138"/>
                  </a:cubicBezTo>
                  <a:cubicBezTo>
                    <a:pt x="99" y="136"/>
                    <a:pt x="108" y="129"/>
                    <a:pt x="113" y="121"/>
                  </a:cubicBezTo>
                  <a:cubicBezTo>
                    <a:pt x="98" y="112"/>
                    <a:pt x="82" y="104"/>
                    <a:pt x="77" y="87"/>
                  </a:cubicBezTo>
                  <a:cubicBezTo>
                    <a:pt x="93" y="103"/>
                    <a:pt x="116" y="114"/>
                    <a:pt x="139" y="106"/>
                  </a:cubicBezTo>
                  <a:cubicBezTo>
                    <a:pt x="166" y="96"/>
                    <a:pt x="169" y="59"/>
                    <a:pt x="198" y="52"/>
                  </a:cubicBezTo>
                  <a:cubicBezTo>
                    <a:pt x="233" y="46"/>
                    <a:pt x="273" y="49"/>
                    <a:pt x="30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1"/>
            <p:cNvSpPr>
              <a:spLocks/>
            </p:cNvSpPr>
            <p:nvPr/>
          </p:nvSpPr>
          <p:spPr bwMode="auto">
            <a:xfrm>
              <a:off x="267" y="353"/>
              <a:ext cx="149" cy="178"/>
            </a:xfrm>
            <a:custGeom>
              <a:avLst/>
              <a:gdLst>
                <a:gd name="T0" fmla="*/ 122 w 168"/>
                <a:gd name="T1" fmla="*/ 0 h 200"/>
                <a:gd name="T2" fmla="*/ 134 w 168"/>
                <a:gd name="T3" fmla="*/ 61 h 200"/>
                <a:gd name="T4" fmla="*/ 116 w 168"/>
                <a:gd name="T5" fmla="*/ 105 h 200"/>
                <a:gd name="T6" fmla="*/ 123 w 168"/>
                <a:gd name="T7" fmla="*/ 125 h 200"/>
                <a:gd name="T8" fmla="*/ 168 w 168"/>
                <a:gd name="T9" fmla="*/ 114 h 200"/>
                <a:gd name="T10" fmla="*/ 168 w 168"/>
                <a:gd name="T11" fmla="*/ 139 h 200"/>
                <a:gd name="T12" fmla="*/ 157 w 168"/>
                <a:gd name="T13" fmla="*/ 141 h 200"/>
                <a:gd name="T14" fmla="*/ 98 w 168"/>
                <a:gd name="T15" fmla="*/ 170 h 200"/>
                <a:gd name="T16" fmla="*/ 98 w 168"/>
                <a:gd name="T17" fmla="*/ 133 h 200"/>
                <a:gd name="T18" fmla="*/ 96 w 168"/>
                <a:gd name="T19" fmla="*/ 172 h 200"/>
                <a:gd name="T20" fmla="*/ 64 w 168"/>
                <a:gd name="T21" fmla="*/ 200 h 200"/>
                <a:gd name="T22" fmla="*/ 64 w 168"/>
                <a:gd name="T23" fmla="*/ 164 h 200"/>
                <a:gd name="T24" fmla="*/ 80 w 168"/>
                <a:gd name="T25" fmla="*/ 147 h 200"/>
                <a:gd name="T26" fmla="*/ 0 w 168"/>
                <a:gd name="T27" fmla="*/ 69 h 200"/>
                <a:gd name="T28" fmla="*/ 65 w 168"/>
                <a:gd name="T29" fmla="*/ 120 h 200"/>
                <a:gd name="T30" fmla="*/ 97 w 168"/>
                <a:gd name="T31" fmla="*/ 101 h 200"/>
                <a:gd name="T32" fmla="*/ 119 w 168"/>
                <a:gd name="T33" fmla="*/ 59 h 200"/>
                <a:gd name="T34" fmla="*/ 122 w 168"/>
                <a:gd name="T35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8" h="200">
                  <a:moveTo>
                    <a:pt x="122" y="0"/>
                  </a:moveTo>
                  <a:cubicBezTo>
                    <a:pt x="130" y="19"/>
                    <a:pt x="136" y="40"/>
                    <a:pt x="134" y="61"/>
                  </a:cubicBezTo>
                  <a:cubicBezTo>
                    <a:pt x="133" y="77"/>
                    <a:pt x="120" y="90"/>
                    <a:pt x="116" y="105"/>
                  </a:cubicBezTo>
                  <a:cubicBezTo>
                    <a:pt x="114" y="113"/>
                    <a:pt x="120" y="119"/>
                    <a:pt x="123" y="125"/>
                  </a:cubicBezTo>
                  <a:cubicBezTo>
                    <a:pt x="137" y="117"/>
                    <a:pt x="152" y="113"/>
                    <a:pt x="168" y="114"/>
                  </a:cubicBezTo>
                  <a:cubicBezTo>
                    <a:pt x="168" y="122"/>
                    <a:pt x="168" y="131"/>
                    <a:pt x="168" y="139"/>
                  </a:cubicBezTo>
                  <a:cubicBezTo>
                    <a:pt x="165" y="139"/>
                    <a:pt x="160" y="141"/>
                    <a:pt x="157" y="141"/>
                  </a:cubicBezTo>
                  <a:cubicBezTo>
                    <a:pt x="135" y="144"/>
                    <a:pt x="116" y="157"/>
                    <a:pt x="98" y="170"/>
                  </a:cubicBezTo>
                  <a:cubicBezTo>
                    <a:pt x="98" y="158"/>
                    <a:pt x="98" y="145"/>
                    <a:pt x="98" y="133"/>
                  </a:cubicBezTo>
                  <a:cubicBezTo>
                    <a:pt x="95" y="146"/>
                    <a:pt x="96" y="159"/>
                    <a:pt x="96" y="172"/>
                  </a:cubicBezTo>
                  <a:cubicBezTo>
                    <a:pt x="85" y="181"/>
                    <a:pt x="75" y="191"/>
                    <a:pt x="64" y="200"/>
                  </a:cubicBezTo>
                  <a:cubicBezTo>
                    <a:pt x="60" y="188"/>
                    <a:pt x="70" y="175"/>
                    <a:pt x="64" y="164"/>
                  </a:cubicBezTo>
                  <a:cubicBezTo>
                    <a:pt x="69" y="159"/>
                    <a:pt x="75" y="153"/>
                    <a:pt x="80" y="147"/>
                  </a:cubicBezTo>
                  <a:cubicBezTo>
                    <a:pt x="40" y="141"/>
                    <a:pt x="13" y="106"/>
                    <a:pt x="0" y="69"/>
                  </a:cubicBezTo>
                  <a:cubicBezTo>
                    <a:pt x="19" y="90"/>
                    <a:pt x="38" y="112"/>
                    <a:pt x="65" y="120"/>
                  </a:cubicBezTo>
                  <a:cubicBezTo>
                    <a:pt x="79" y="124"/>
                    <a:pt x="95" y="115"/>
                    <a:pt x="97" y="101"/>
                  </a:cubicBezTo>
                  <a:cubicBezTo>
                    <a:pt x="100" y="85"/>
                    <a:pt x="115" y="75"/>
                    <a:pt x="119" y="59"/>
                  </a:cubicBezTo>
                  <a:cubicBezTo>
                    <a:pt x="125" y="40"/>
                    <a:pt x="122" y="20"/>
                    <a:pt x="1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2"/>
            <p:cNvSpPr>
              <a:spLocks/>
            </p:cNvSpPr>
            <p:nvPr/>
          </p:nvSpPr>
          <p:spPr bwMode="auto">
            <a:xfrm>
              <a:off x="941" y="395"/>
              <a:ext cx="108" cy="171"/>
            </a:xfrm>
            <a:custGeom>
              <a:avLst/>
              <a:gdLst>
                <a:gd name="T0" fmla="*/ 77 w 121"/>
                <a:gd name="T1" fmla="*/ 50 h 192"/>
                <a:gd name="T2" fmla="*/ 98 w 121"/>
                <a:gd name="T3" fmla="*/ 0 h 192"/>
                <a:gd name="T4" fmla="*/ 72 w 121"/>
                <a:gd name="T5" fmla="*/ 192 h 192"/>
                <a:gd name="T6" fmla="*/ 64 w 121"/>
                <a:gd name="T7" fmla="*/ 192 h 192"/>
                <a:gd name="T8" fmla="*/ 92 w 121"/>
                <a:gd name="T9" fmla="*/ 117 h 192"/>
                <a:gd name="T10" fmla="*/ 92 w 121"/>
                <a:gd name="T11" fmla="*/ 60 h 192"/>
                <a:gd name="T12" fmla="*/ 60 w 121"/>
                <a:gd name="T13" fmla="*/ 73 h 192"/>
                <a:gd name="T14" fmla="*/ 38 w 121"/>
                <a:gd name="T15" fmla="*/ 111 h 192"/>
                <a:gd name="T16" fmla="*/ 10 w 121"/>
                <a:gd name="T17" fmla="*/ 138 h 192"/>
                <a:gd name="T18" fmla="*/ 39 w 121"/>
                <a:gd name="T19" fmla="*/ 77 h 192"/>
                <a:gd name="T20" fmla="*/ 1 w 121"/>
                <a:gd name="T21" fmla="*/ 61 h 192"/>
                <a:gd name="T22" fmla="*/ 77 w 121"/>
                <a:gd name="T23" fmla="*/ 5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1" h="192">
                  <a:moveTo>
                    <a:pt x="77" y="50"/>
                  </a:moveTo>
                  <a:cubicBezTo>
                    <a:pt x="90" y="36"/>
                    <a:pt x="92" y="17"/>
                    <a:pt x="98" y="0"/>
                  </a:cubicBezTo>
                  <a:cubicBezTo>
                    <a:pt x="121" y="63"/>
                    <a:pt x="112" y="137"/>
                    <a:pt x="72" y="192"/>
                  </a:cubicBezTo>
                  <a:cubicBezTo>
                    <a:pt x="70" y="192"/>
                    <a:pt x="66" y="192"/>
                    <a:pt x="64" y="192"/>
                  </a:cubicBezTo>
                  <a:cubicBezTo>
                    <a:pt x="80" y="170"/>
                    <a:pt x="85" y="143"/>
                    <a:pt x="92" y="117"/>
                  </a:cubicBezTo>
                  <a:cubicBezTo>
                    <a:pt x="95" y="98"/>
                    <a:pt x="99" y="79"/>
                    <a:pt x="92" y="60"/>
                  </a:cubicBezTo>
                  <a:cubicBezTo>
                    <a:pt x="79" y="56"/>
                    <a:pt x="69" y="66"/>
                    <a:pt x="60" y="73"/>
                  </a:cubicBezTo>
                  <a:cubicBezTo>
                    <a:pt x="49" y="83"/>
                    <a:pt x="46" y="99"/>
                    <a:pt x="38" y="111"/>
                  </a:cubicBezTo>
                  <a:cubicBezTo>
                    <a:pt x="30" y="121"/>
                    <a:pt x="22" y="132"/>
                    <a:pt x="10" y="138"/>
                  </a:cubicBezTo>
                  <a:cubicBezTo>
                    <a:pt x="23" y="120"/>
                    <a:pt x="43" y="101"/>
                    <a:pt x="39" y="77"/>
                  </a:cubicBezTo>
                  <a:cubicBezTo>
                    <a:pt x="26" y="73"/>
                    <a:pt x="0" y="84"/>
                    <a:pt x="1" y="61"/>
                  </a:cubicBezTo>
                  <a:cubicBezTo>
                    <a:pt x="26" y="73"/>
                    <a:pt x="58" y="71"/>
                    <a:pt x="77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3"/>
            <p:cNvSpPr>
              <a:spLocks/>
            </p:cNvSpPr>
            <p:nvPr/>
          </p:nvSpPr>
          <p:spPr bwMode="auto">
            <a:xfrm>
              <a:off x="528" y="495"/>
              <a:ext cx="161" cy="137"/>
            </a:xfrm>
            <a:custGeom>
              <a:avLst/>
              <a:gdLst>
                <a:gd name="T0" fmla="*/ 0 w 181"/>
                <a:gd name="T1" fmla="*/ 0 h 154"/>
                <a:gd name="T2" fmla="*/ 29 w 181"/>
                <a:gd name="T3" fmla="*/ 5 h 154"/>
                <a:gd name="T4" fmla="*/ 44 w 181"/>
                <a:gd name="T5" fmla="*/ 9 h 154"/>
                <a:gd name="T6" fmla="*/ 92 w 181"/>
                <a:gd name="T7" fmla="*/ 22 h 154"/>
                <a:gd name="T8" fmla="*/ 124 w 181"/>
                <a:gd name="T9" fmla="*/ 15 h 154"/>
                <a:gd name="T10" fmla="*/ 126 w 181"/>
                <a:gd name="T11" fmla="*/ 29 h 154"/>
                <a:gd name="T12" fmla="*/ 90 w 181"/>
                <a:gd name="T13" fmla="*/ 58 h 154"/>
                <a:gd name="T14" fmla="*/ 181 w 181"/>
                <a:gd name="T15" fmla="*/ 113 h 154"/>
                <a:gd name="T16" fmla="*/ 120 w 181"/>
                <a:gd name="T17" fmla="*/ 92 h 154"/>
                <a:gd name="T18" fmla="*/ 101 w 181"/>
                <a:gd name="T19" fmla="*/ 101 h 154"/>
                <a:gd name="T20" fmla="*/ 88 w 181"/>
                <a:gd name="T21" fmla="*/ 154 h 154"/>
                <a:gd name="T22" fmla="*/ 78 w 181"/>
                <a:gd name="T23" fmla="*/ 62 h 154"/>
                <a:gd name="T24" fmla="*/ 0 w 181"/>
                <a:gd name="T25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1" h="154">
                  <a:moveTo>
                    <a:pt x="0" y="0"/>
                  </a:moveTo>
                  <a:cubicBezTo>
                    <a:pt x="10" y="1"/>
                    <a:pt x="19" y="3"/>
                    <a:pt x="29" y="5"/>
                  </a:cubicBezTo>
                  <a:cubicBezTo>
                    <a:pt x="34" y="6"/>
                    <a:pt x="39" y="7"/>
                    <a:pt x="44" y="9"/>
                  </a:cubicBezTo>
                  <a:cubicBezTo>
                    <a:pt x="59" y="16"/>
                    <a:pt x="75" y="20"/>
                    <a:pt x="92" y="22"/>
                  </a:cubicBezTo>
                  <a:cubicBezTo>
                    <a:pt x="103" y="21"/>
                    <a:pt x="113" y="18"/>
                    <a:pt x="124" y="15"/>
                  </a:cubicBezTo>
                  <a:cubicBezTo>
                    <a:pt x="120" y="20"/>
                    <a:pt x="123" y="25"/>
                    <a:pt x="126" y="29"/>
                  </a:cubicBezTo>
                  <a:cubicBezTo>
                    <a:pt x="112" y="34"/>
                    <a:pt x="93" y="40"/>
                    <a:pt x="90" y="58"/>
                  </a:cubicBezTo>
                  <a:cubicBezTo>
                    <a:pt x="114" y="87"/>
                    <a:pt x="160" y="80"/>
                    <a:pt x="181" y="113"/>
                  </a:cubicBezTo>
                  <a:cubicBezTo>
                    <a:pt x="161" y="104"/>
                    <a:pt x="142" y="93"/>
                    <a:pt x="120" y="92"/>
                  </a:cubicBezTo>
                  <a:cubicBezTo>
                    <a:pt x="113" y="91"/>
                    <a:pt x="103" y="94"/>
                    <a:pt x="101" y="101"/>
                  </a:cubicBezTo>
                  <a:cubicBezTo>
                    <a:pt x="93" y="118"/>
                    <a:pt x="92" y="136"/>
                    <a:pt x="88" y="154"/>
                  </a:cubicBezTo>
                  <a:cubicBezTo>
                    <a:pt x="81" y="124"/>
                    <a:pt x="96" y="90"/>
                    <a:pt x="78" y="62"/>
                  </a:cubicBezTo>
                  <a:cubicBezTo>
                    <a:pt x="63" y="31"/>
                    <a:pt x="30" y="1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4"/>
            <p:cNvSpPr>
              <a:spLocks/>
            </p:cNvSpPr>
            <p:nvPr/>
          </p:nvSpPr>
          <p:spPr bwMode="auto">
            <a:xfrm>
              <a:off x="635" y="502"/>
              <a:ext cx="85" cy="20"/>
            </a:xfrm>
            <a:custGeom>
              <a:avLst/>
              <a:gdLst>
                <a:gd name="T0" fmla="*/ 5 w 96"/>
                <a:gd name="T1" fmla="*/ 4 h 22"/>
                <a:gd name="T2" fmla="*/ 96 w 96"/>
                <a:gd name="T3" fmla="*/ 4 h 22"/>
                <a:gd name="T4" fmla="*/ 25 w 96"/>
                <a:gd name="T5" fmla="*/ 18 h 22"/>
                <a:gd name="T6" fmla="*/ 5 w 96"/>
                <a:gd name="T7" fmla="*/ 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" h="22">
                  <a:moveTo>
                    <a:pt x="5" y="4"/>
                  </a:moveTo>
                  <a:cubicBezTo>
                    <a:pt x="35" y="2"/>
                    <a:pt x="66" y="0"/>
                    <a:pt x="96" y="4"/>
                  </a:cubicBezTo>
                  <a:cubicBezTo>
                    <a:pt x="72" y="9"/>
                    <a:pt x="47" y="8"/>
                    <a:pt x="25" y="18"/>
                  </a:cubicBezTo>
                  <a:cubicBezTo>
                    <a:pt x="16" y="22"/>
                    <a:pt x="0" y="17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5"/>
            <p:cNvSpPr>
              <a:spLocks/>
            </p:cNvSpPr>
            <p:nvPr/>
          </p:nvSpPr>
          <p:spPr bwMode="auto">
            <a:xfrm>
              <a:off x="297" y="520"/>
              <a:ext cx="156" cy="245"/>
            </a:xfrm>
            <a:custGeom>
              <a:avLst/>
              <a:gdLst>
                <a:gd name="T0" fmla="*/ 113 w 175"/>
                <a:gd name="T1" fmla="*/ 38 h 275"/>
                <a:gd name="T2" fmla="*/ 142 w 175"/>
                <a:gd name="T3" fmla="*/ 0 h 275"/>
                <a:gd name="T4" fmla="*/ 127 w 175"/>
                <a:gd name="T5" fmla="*/ 37 h 275"/>
                <a:gd name="T6" fmla="*/ 97 w 175"/>
                <a:gd name="T7" fmla="*/ 70 h 275"/>
                <a:gd name="T8" fmla="*/ 86 w 175"/>
                <a:gd name="T9" fmla="*/ 125 h 275"/>
                <a:gd name="T10" fmla="*/ 115 w 175"/>
                <a:gd name="T11" fmla="*/ 222 h 275"/>
                <a:gd name="T12" fmla="*/ 175 w 175"/>
                <a:gd name="T13" fmla="*/ 243 h 275"/>
                <a:gd name="T14" fmla="*/ 127 w 175"/>
                <a:gd name="T15" fmla="*/ 242 h 275"/>
                <a:gd name="T16" fmla="*/ 99 w 175"/>
                <a:gd name="T17" fmla="*/ 275 h 275"/>
                <a:gd name="T18" fmla="*/ 104 w 175"/>
                <a:gd name="T19" fmla="*/ 242 h 275"/>
                <a:gd name="T20" fmla="*/ 66 w 175"/>
                <a:gd name="T21" fmla="*/ 155 h 275"/>
                <a:gd name="T22" fmla="*/ 0 w 175"/>
                <a:gd name="T23" fmla="*/ 124 h 275"/>
                <a:gd name="T24" fmla="*/ 55 w 175"/>
                <a:gd name="T25" fmla="*/ 117 h 275"/>
                <a:gd name="T26" fmla="*/ 72 w 175"/>
                <a:gd name="T27" fmla="*/ 110 h 275"/>
                <a:gd name="T28" fmla="*/ 86 w 175"/>
                <a:gd name="T29" fmla="*/ 60 h 275"/>
                <a:gd name="T30" fmla="*/ 113 w 175"/>
                <a:gd name="T31" fmla="*/ 38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5" h="275">
                  <a:moveTo>
                    <a:pt x="113" y="38"/>
                  </a:moveTo>
                  <a:cubicBezTo>
                    <a:pt x="126" y="28"/>
                    <a:pt x="135" y="15"/>
                    <a:pt x="142" y="0"/>
                  </a:cubicBezTo>
                  <a:cubicBezTo>
                    <a:pt x="142" y="14"/>
                    <a:pt x="137" y="28"/>
                    <a:pt x="127" y="37"/>
                  </a:cubicBezTo>
                  <a:cubicBezTo>
                    <a:pt x="116" y="47"/>
                    <a:pt x="103" y="57"/>
                    <a:pt x="97" y="70"/>
                  </a:cubicBezTo>
                  <a:cubicBezTo>
                    <a:pt x="89" y="88"/>
                    <a:pt x="90" y="107"/>
                    <a:pt x="86" y="125"/>
                  </a:cubicBezTo>
                  <a:cubicBezTo>
                    <a:pt x="79" y="159"/>
                    <a:pt x="87" y="199"/>
                    <a:pt x="115" y="222"/>
                  </a:cubicBezTo>
                  <a:cubicBezTo>
                    <a:pt x="132" y="236"/>
                    <a:pt x="154" y="240"/>
                    <a:pt x="175" y="243"/>
                  </a:cubicBezTo>
                  <a:cubicBezTo>
                    <a:pt x="159" y="248"/>
                    <a:pt x="143" y="242"/>
                    <a:pt x="127" y="242"/>
                  </a:cubicBezTo>
                  <a:cubicBezTo>
                    <a:pt x="112" y="247"/>
                    <a:pt x="110" y="265"/>
                    <a:pt x="99" y="275"/>
                  </a:cubicBezTo>
                  <a:cubicBezTo>
                    <a:pt x="102" y="264"/>
                    <a:pt x="108" y="253"/>
                    <a:pt x="104" y="242"/>
                  </a:cubicBezTo>
                  <a:cubicBezTo>
                    <a:pt x="98" y="210"/>
                    <a:pt x="73" y="186"/>
                    <a:pt x="66" y="155"/>
                  </a:cubicBezTo>
                  <a:cubicBezTo>
                    <a:pt x="62" y="126"/>
                    <a:pt x="25" y="113"/>
                    <a:pt x="0" y="124"/>
                  </a:cubicBezTo>
                  <a:cubicBezTo>
                    <a:pt x="16" y="113"/>
                    <a:pt x="37" y="110"/>
                    <a:pt x="55" y="117"/>
                  </a:cubicBezTo>
                  <a:cubicBezTo>
                    <a:pt x="62" y="122"/>
                    <a:pt x="70" y="118"/>
                    <a:pt x="72" y="110"/>
                  </a:cubicBezTo>
                  <a:cubicBezTo>
                    <a:pt x="77" y="93"/>
                    <a:pt x="78" y="76"/>
                    <a:pt x="86" y="60"/>
                  </a:cubicBezTo>
                  <a:cubicBezTo>
                    <a:pt x="91" y="49"/>
                    <a:pt x="104" y="45"/>
                    <a:pt x="113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6"/>
            <p:cNvSpPr>
              <a:spLocks/>
            </p:cNvSpPr>
            <p:nvPr/>
          </p:nvSpPr>
          <p:spPr bwMode="auto">
            <a:xfrm>
              <a:off x="944" y="539"/>
              <a:ext cx="41" cy="28"/>
            </a:xfrm>
            <a:custGeom>
              <a:avLst/>
              <a:gdLst>
                <a:gd name="T0" fmla="*/ 8 w 46"/>
                <a:gd name="T1" fmla="*/ 15 h 32"/>
                <a:gd name="T2" fmla="*/ 46 w 46"/>
                <a:gd name="T3" fmla="*/ 0 h 32"/>
                <a:gd name="T4" fmla="*/ 4 w 46"/>
                <a:gd name="T5" fmla="*/ 32 h 32"/>
                <a:gd name="T6" fmla="*/ 2 w 46"/>
                <a:gd name="T7" fmla="*/ 31 h 32"/>
                <a:gd name="T8" fmla="*/ 0 w 46"/>
                <a:gd name="T9" fmla="*/ 20 h 32"/>
                <a:gd name="T10" fmla="*/ 8 w 46"/>
                <a:gd name="T11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32">
                  <a:moveTo>
                    <a:pt x="8" y="15"/>
                  </a:moveTo>
                  <a:cubicBezTo>
                    <a:pt x="22" y="16"/>
                    <a:pt x="36" y="11"/>
                    <a:pt x="46" y="0"/>
                  </a:cubicBezTo>
                  <a:cubicBezTo>
                    <a:pt x="39" y="18"/>
                    <a:pt x="18" y="23"/>
                    <a:pt x="4" y="32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" y="29"/>
                    <a:pt x="0" y="23"/>
                    <a:pt x="0" y="20"/>
                  </a:cubicBezTo>
                  <a:cubicBezTo>
                    <a:pt x="2" y="19"/>
                    <a:pt x="6" y="16"/>
                    <a:pt x="8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7"/>
            <p:cNvSpPr>
              <a:spLocks/>
            </p:cNvSpPr>
            <p:nvPr/>
          </p:nvSpPr>
          <p:spPr bwMode="auto">
            <a:xfrm>
              <a:off x="751" y="603"/>
              <a:ext cx="112" cy="39"/>
            </a:xfrm>
            <a:custGeom>
              <a:avLst/>
              <a:gdLst>
                <a:gd name="T0" fmla="*/ 53 w 125"/>
                <a:gd name="T1" fmla="*/ 20 h 44"/>
                <a:gd name="T2" fmla="*/ 125 w 125"/>
                <a:gd name="T3" fmla="*/ 7 h 44"/>
                <a:gd name="T4" fmla="*/ 91 w 125"/>
                <a:gd name="T5" fmla="*/ 24 h 44"/>
                <a:gd name="T6" fmla="*/ 105 w 125"/>
                <a:gd name="T7" fmla="*/ 44 h 44"/>
                <a:gd name="T8" fmla="*/ 57 w 125"/>
                <a:gd name="T9" fmla="*/ 31 h 44"/>
                <a:gd name="T10" fmla="*/ 0 w 125"/>
                <a:gd name="T11" fmla="*/ 14 h 44"/>
                <a:gd name="T12" fmla="*/ 53 w 125"/>
                <a:gd name="T13" fmla="*/ 2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5" h="44">
                  <a:moveTo>
                    <a:pt x="53" y="20"/>
                  </a:moveTo>
                  <a:cubicBezTo>
                    <a:pt x="76" y="10"/>
                    <a:pt x="100" y="0"/>
                    <a:pt x="125" y="7"/>
                  </a:cubicBezTo>
                  <a:cubicBezTo>
                    <a:pt x="113" y="12"/>
                    <a:pt x="95" y="9"/>
                    <a:pt x="91" y="24"/>
                  </a:cubicBezTo>
                  <a:cubicBezTo>
                    <a:pt x="93" y="32"/>
                    <a:pt x="100" y="38"/>
                    <a:pt x="105" y="44"/>
                  </a:cubicBezTo>
                  <a:cubicBezTo>
                    <a:pt x="90" y="37"/>
                    <a:pt x="75" y="26"/>
                    <a:pt x="57" y="31"/>
                  </a:cubicBezTo>
                  <a:cubicBezTo>
                    <a:pt x="37" y="35"/>
                    <a:pt x="16" y="28"/>
                    <a:pt x="0" y="14"/>
                  </a:cubicBezTo>
                  <a:cubicBezTo>
                    <a:pt x="17" y="23"/>
                    <a:pt x="36" y="27"/>
                    <a:pt x="53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9652646" y="2060735"/>
            <a:ext cx="1990314" cy="1571940"/>
            <a:chOff x="9652646" y="599755"/>
            <a:chExt cx="1990314" cy="1571940"/>
          </a:xfrm>
        </p:grpSpPr>
        <p:sp>
          <p:nvSpPr>
            <p:cNvPr id="4" name="矩形 3"/>
            <p:cNvSpPr/>
            <p:nvPr/>
          </p:nvSpPr>
          <p:spPr>
            <a:xfrm>
              <a:off x="9652646" y="599755"/>
              <a:ext cx="1990314" cy="1571940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/>
            <p:cNvSpPr/>
            <p:nvPr/>
          </p:nvSpPr>
          <p:spPr>
            <a:xfrm>
              <a:off x="9922672" y="736657"/>
              <a:ext cx="586273" cy="586273"/>
            </a:xfrm>
            <a:prstGeom prst="ellipse">
              <a:avLst/>
            </a:prstGeom>
            <a:solidFill>
              <a:srgbClr val="C00000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椭圆 107"/>
            <p:cNvSpPr/>
            <p:nvPr/>
          </p:nvSpPr>
          <p:spPr>
            <a:xfrm>
              <a:off x="9933943" y="1469980"/>
              <a:ext cx="579131" cy="579131"/>
            </a:xfrm>
            <a:prstGeom prst="ellipse">
              <a:avLst/>
            </a:prstGeom>
            <a:solidFill>
              <a:schemeClr val="accent1">
                <a:alpha val="6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文本框 108"/>
            <p:cNvSpPr txBox="1"/>
            <p:nvPr/>
          </p:nvSpPr>
          <p:spPr>
            <a:xfrm>
              <a:off x="10196312" y="736657"/>
              <a:ext cx="144664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800" dirty="0">
                  <a:latin typeface="+mj-ea"/>
                  <a:ea typeface="+mj-ea"/>
                </a:rPr>
                <a:t>衰退</a:t>
              </a:r>
            </a:p>
          </p:txBody>
        </p:sp>
        <p:sp>
          <p:nvSpPr>
            <p:cNvPr id="110" name="文本框 109"/>
            <p:cNvSpPr txBox="1"/>
            <p:nvPr/>
          </p:nvSpPr>
          <p:spPr>
            <a:xfrm>
              <a:off x="10196312" y="1485702"/>
              <a:ext cx="144664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800" dirty="0" smtClean="0">
                  <a:latin typeface="+mj-ea"/>
                  <a:ea typeface="+mj-ea"/>
                </a:rPr>
                <a:t>亢进</a:t>
              </a:r>
              <a:endParaRPr kumimoji="1" lang="zh-CN" altLang="en-US" sz="2800" dirty="0"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46925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文本框 47"/>
          <p:cNvSpPr txBox="1"/>
          <p:nvPr/>
        </p:nvSpPr>
        <p:spPr>
          <a:xfrm>
            <a:off x="2720718" y="852108"/>
            <a:ext cx="6750566" cy="14957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dirty="0" smtClean="0"/>
              <a:t>针对衰退的脑区，我们就可以总结出</a:t>
            </a:r>
            <a:endParaRPr lang="en-US" altLang="zh-CN" sz="3200" dirty="0" smtClean="0"/>
          </a:p>
          <a:p>
            <a:pPr algn="ctr">
              <a:lnSpc>
                <a:spcPct val="120000"/>
              </a:lnSpc>
            </a:pPr>
            <a:r>
              <a:rPr lang="zh-CN" altLang="en-US" sz="4400" b="1" dirty="0" smtClean="0">
                <a:latin typeface="+mj-ea"/>
                <a:ea typeface="+mj-ea"/>
              </a:rPr>
              <a:t>该如何逃跑？</a:t>
            </a:r>
            <a:endParaRPr lang="zh-CN" altLang="en-US" sz="4400" b="1" dirty="0">
              <a:latin typeface="+mj-ea"/>
              <a:ea typeface="+mj-ea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4377023" y="5677115"/>
            <a:ext cx="3400189" cy="1666888"/>
            <a:chOff x="3941838" y="5404859"/>
            <a:chExt cx="4191510" cy="2054821"/>
          </a:xfrm>
        </p:grpSpPr>
        <p:sp>
          <p:nvSpPr>
            <p:cNvPr id="53" name="Oval 7"/>
            <p:cNvSpPr>
              <a:spLocks noChangeArrowheads="1"/>
            </p:cNvSpPr>
            <p:nvPr/>
          </p:nvSpPr>
          <p:spPr bwMode="auto">
            <a:xfrm>
              <a:off x="7502984" y="5404859"/>
              <a:ext cx="605804" cy="61399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8"/>
            <p:cNvSpPr>
              <a:spLocks noEditPoints="1"/>
            </p:cNvSpPr>
            <p:nvPr/>
          </p:nvSpPr>
          <p:spPr bwMode="auto">
            <a:xfrm>
              <a:off x="3941838" y="6215326"/>
              <a:ext cx="4191510" cy="1244354"/>
            </a:xfrm>
            <a:custGeom>
              <a:avLst/>
              <a:gdLst>
                <a:gd name="T0" fmla="*/ 568 w 573"/>
                <a:gd name="T1" fmla="*/ 0 h 156"/>
                <a:gd name="T2" fmla="*/ 0 w 573"/>
                <a:gd name="T3" fmla="*/ 0 h 156"/>
                <a:gd name="T4" fmla="*/ 0 w 573"/>
                <a:gd name="T5" fmla="*/ 156 h 156"/>
                <a:gd name="T6" fmla="*/ 573 w 573"/>
                <a:gd name="T7" fmla="*/ 156 h 156"/>
                <a:gd name="T8" fmla="*/ 573 w 573"/>
                <a:gd name="T9" fmla="*/ 0 h 156"/>
                <a:gd name="T10" fmla="*/ 568 w 573"/>
                <a:gd name="T11" fmla="*/ 0 h 156"/>
                <a:gd name="T12" fmla="*/ 563 w 573"/>
                <a:gd name="T13" fmla="*/ 146 h 156"/>
                <a:gd name="T14" fmla="*/ 10 w 573"/>
                <a:gd name="T15" fmla="*/ 146 h 156"/>
                <a:gd name="T16" fmla="*/ 10 w 573"/>
                <a:gd name="T17" fmla="*/ 10 h 156"/>
                <a:gd name="T18" fmla="*/ 563 w 573"/>
                <a:gd name="T19" fmla="*/ 10 h 156"/>
                <a:gd name="T20" fmla="*/ 563 w 573"/>
                <a:gd name="T21" fmla="*/ 14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3" h="156">
                  <a:moveTo>
                    <a:pt x="56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573" y="156"/>
                    <a:pt x="573" y="156"/>
                    <a:pt x="573" y="156"/>
                  </a:cubicBezTo>
                  <a:cubicBezTo>
                    <a:pt x="573" y="0"/>
                    <a:pt x="573" y="0"/>
                    <a:pt x="573" y="0"/>
                  </a:cubicBezTo>
                  <a:lnTo>
                    <a:pt x="568" y="0"/>
                  </a:lnTo>
                  <a:close/>
                  <a:moveTo>
                    <a:pt x="563" y="146"/>
                  </a:moveTo>
                  <a:cubicBezTo>
                    <a:pt x="553" y="146"/>
                    <a:pt x="20" y="146"/>
                    <a:pt x="10" y="146"/>
                  </a:cubicBezTo>
                  <a:cubicBezTo>
                    <a:pt x="10" y="137"/>
                    <a:pt x="10" y="19"/>
                    <a:pt x="10" y="10"/>
                  </a:cubicBezTo>
                  <a:cubicBezTo>
                    <a:pt x="20" y="10"/>
                    <a:pt x="553" y="10"/>
                    <a:pt x="563" y="10"/>
                  </a:cubicBezTo>
                  <a:cubicBezTo>
                    <a:pt x="563" y="19"/>
                    <a:pt x="563" y="137"/>
                    <a:pt x="563" y="14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9"/>
            <p:cNvSpPr>
              <a:spLocks/>
            </p:cNvSpPr>
            <p:nvPr/>
          </p:nvSpPr>
          <p:spPr bwMode="auto">
            <a:xfrm>
              <a:off x="3941838" y="5413045"/>
              <a:ext cx="3413788" cy="663110"/>
            </a:xfrm>
            <a:custGeom>
              <a:avLst/>
              <a:gdLst>
                <a:gd name="T0" fmla="*/ 0 w 467"/>
                <a:gd name="T1" fmla="*/ 51 h 91"/>
                <a:gd name="T2" fmla="*/ 0 w 467"/>
                <a:gd name="T3" fmla="*/ 91 h 91"/>
                <a:gd name="T4" fmla="*/ 402 w 467"/>
                <a:gd name="T5" fmla="*/ 91 h 91"/>
                <a:gd name="T6" fmla="*/ 456 w 467"/>
                <a:gd name="T7" fmla="*/ 74 h 91"/>
                <a:gd name="T8" fmla="*/ 466 w 467"/>
                <a:gd name="T9" fmla="*/ 47 h 91"/>
                <a:gd name="T10" fmla="*/ 452 w 467"/>
                <a:gd name="T11" fmla="*/ 15 h 91"/>
                <a:gd name="T12" fmla="*/ 408 w 467"/>
                <a:gd name="T13" fmla="*/ 1 h 91"/>
                <a:gd name="T14" fmla="*/ 407 w 467"/>
                <a:gd name="T15" fmla="*/ 1 h 91"/>
                <a:gd name="T16" fmla="*/ 407 w 467"/>
                <a:gd name="T17" fmla="*/ 1 h 91"/>
                <a:gd name="T18" fmla="*/ 275 w 467"/>
                <a:gd name="T19" fmla="*/ 14 h 91"/>
                <a:gd name="T20" fmla="*/ 0 w 467"/>
                <a:gd name="T21" fmla="*/ 5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7" h="91">
                  <a:moveTo>
                    <a:pt x="0" y="51"/>
                  </a:moveTo>
                  <a:cubicBezTo>
                    <a:pt x="0" y="58"/>
                    <a:pt x="0" y="84"/>
                    <a:pt x="0" y="91"/>
                  </a:cubicBezTo>
                  <a:cubicBezTo>
                    <a:pt x="10" y="91"/>
                    <a:pt x="402" y="91"/>
                    <a:pt x="402" y="91"/>
                  </a:cubicBezTo>
                  <a:cubicBezTo>
                    <a:pt x="427" y="91"/>
                    <a:pt x="445" y="86"/>
                    <a:pt x="456" y="74"/>
                  </a:cubicBezTo>
                  <a:cubicBezTo>
                    <a:pt x="467" y="62"/>
                    <a:pt x="466" y="47"/>
                    <a:pt x="466" y="47"/>
                  </a:cubicBezTo>
                  <a:cubicBezTo>
                    <a:pt x="465" y="33"/>
                    <a:pt x="461" y="23"/>
                    <a:pt x="452" y="15"/>
                  </a:cubicBezTo>
                  <a:cubicBezTo>
                    <a:pt x="435" y="0"/>
                    <a:pt x="408" y="1"/>
                    <a:pt x="408" y="1"/>
                  </a:cubicBezTo>
                  <a:cubicBezTo>
                    <a:pt x="407" y="1"/>
                    <a:pt x="407" y="1"/>
                    <a:pt x="407" y="1"/>
                  </a:cubicBezTo>
                  <a:cubicBezTo>
                    <a:pt x="407" y="1"/>
                    <a:pt x="407" y="1"/>
                    <a:pt x="407" y="1"/>
                  </a:cubicBezTo>
                  <a:cubicBezTo>
                    <a:pt x="362" y="0"/>
                    <a:pt x="276" y="13"/>
                    <a:pt x="275" y="14"/>
                  </a:cubicBezTo>
                  <a:cubicBezTo>
                    <a:pt x="275" y="14"/>
                    <a:pt x="9" y="50"/>
                    <a:pt x="0" y="5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1" name="Freeform 5"/>
          <p:cNvSpPr>
            <a:spLocks noEditPoints="1"/>
          </p:cNvSpPr>
          <p:nvPr/>
        </p:nvSpPr>
        <p:spPr bwMode="auto">
          <a:xfrm>
            <a:off x="4663661" y="4740933"/>
            <a:ext cx="2377684" cy="1058069"/>
          </a:xfrm>
          <a:custGeom>
            <a:avLst/>
            <a:gdLst>
              <a:gd name="T0" fmla="*/ 174 w 448"/>
              <a:gd name="T1" fmla="*/ 90 h 199"/>
              <a:gd name="T2" fmla="*/ 117 w 448"/>
              <a:gd name="T3" fmla="*/ 145 h 199"/>
              <a:gd name="T4" fmla="*/ 57 w 448"/>
              <a:gd name="T5" fmla="*/ 79 h 199"/>
              <a:gd name="T6" fmla="*/ 114 w 448"/>
              <a:gd name="T7" fmla="*/ 117 h 199"/>
              <a:gd name="T8" fmla="*/ 196 w 448"/>
              <a:gd name="T9" fmla="*/ 28 h 199"/>
              <a:gd name="T10" fmla="*/ 251 w 448"/>
              <a:gd name="T11" fmla="*/ 28 h 199"/>
              <a:gd name="T12" fmla="*/ 334 w 448"/>
              <a:gd name="T13" fmla="*/ 117 h 199"/>
              <a:gd name="T14" fmla="*/ 390 w 448"/>
              <a:gd name="T15" fmla="*/ 79 h 199"/>
              <a:gd name="T16" fmla="*/ 331 w 448"/>
              <a:gd name="T17" fmla="*/ 145 h 199"/>
              <a:gd name="T18" fmla="*/ 273 w 448"/>
              <a:gd name="T19" fmla="*/ 90 h 199"/>
              <a:gd name="T20" fmla="*/ 284 w 448"/>
              <a:gd name="T21" fmla="*/ 183 h 199"/>
              <a:gd name="T22" fmla="*/ 297 w 448"/>
              <a:gd name="T23" fmla="*/ 138 h 199"/>
              <a:gd name="T24" fmla="*/ 371 w 448"/>
              <a:gd name="T25" fmla="*/ 128 h 199"/>
              <a:gd name="T26" fmla="*/ 398 w 448"/>
              <a:gd name="T27" fmla="*/ 72 h 199"/>
              <a:gd name="T28" fmla="*/ 441 w 448"/>
              <a:gd name="T29" fmla="*/ 0 h 199"/>
              <a:gd name="T30" fmla="*/ 383 w 448"/>
              <a:gd name="T31" fmla="*/ 61 h 199"/>
              <a:gd name="T32" fmla="*/ 337 w 448"/>
              <a:gd name="T33" fmla="*/ 100 h 199"/>
              <a:gd name="T34" fmla="*/ 252 w 448"/>
              <a:gd name="T35" fmla="*/ 18 h 199"/>
              <a:gd name="T36" fmla="*/ 224 w 448"/>
              <a:gd name="T37" fmla="*/ 18 h 199"/>
              <a:gd name="T38" fmla="*/ 196 w 448"/>
              <a:gd name="T39" fmla="*/ 18 h 199"/>
              <a:gd name="T40" fmla="*/ 128 w 448"/>
              <a:gd name="T41" fmla="*/ 67 h 199"/>
              <a:gd name="T42" fmla="*/ 70 w 448"/>
              <a:gd name="T43" fmla="*/ 57 h 199"/>
              <a:gd name="T44" fmla="*/ 48 w 448"/>
              <a:gd name="T45" fmla="*/ 37 h 199"/>
              <a:gd name="T46" fmla="*/ 0 w 448"/>
              <a:gd name="T47" fmla="*/ 0 h 199"/>
              <a:gd name="T48" fmla="*/ 50 w 448"/>
              <a:gd name="T49" fmla="*/ 72 h 199"/>
              <a:gd name="T50" fmla="*/ 76 w 448"/>
              <a:gd name="T51" fmla="*/ 128 h 199"/>
              <a:gd name="T52" fmla="*/ 151 w 448"/>
              <a:gd name="T53" fmla="*/ 138 h 199"/>
              <a:gd name="T54" fmla="*/ 164 w 448"/>
              <a:gd name="T55" fmla="*/ 199 h 199"/>
              <a:gd name="T56" fmla="*/ 405 w 448"/>
              <a:gd name="T57" fmla="*/ 40 h 199"/>
              <a:gd name="T58" fmla="*/ 406 w 448"/>
              <a:gd name="T59" fmla="*/ 39 h 199"/>
              <a:gd name="T60" fmla="*/ 393 w 448"/>
              <a:gd name="T61" fmla="*/ 68 h 199"/>
              <a:gd name="T62" fmla="*/ 405 w 448"/>
              <a:gd name="T63" fmla="*/ 40 h 199"/>
              <a:gd name="T64" fmla="*/ 42 w 448"/>
              <a:gd name="T65" fmla="*/ 39 h 199"/>
              <a:gd name="T66" fmla="*/ 60 w 448"/>
              <a:gd name="T67" fmla="*/ 64 h 199"/>
              <a:gd name="T68" fmla="*/ 12 w 448"/>
              <a:gd name="T69" fmla="*/ 8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48" h="199">
                <a:moveTo>
                  <a:pt x="174" y="198"/>
                </a:moveTo>
                <a:cubicBezTo>
                  <a:pt x="174" y="90"/>
                  <a:pt x="174" y="90"/>
                  <a:pt x="174" y="90"/>
                </a:cubicBezTo>
                <a:cubicBezTo>
                  <a:pt x="143" y="132"/>
                  <a:pt x="143" y="132"/>
                  <a:pt x="143" y="132"/>
                </a:cubicBezTo>
                <a:cubicBezTo>
                  <a:pt x="142" y="133"/>
                  <a:pt x="133" y="145"/>
                  <a:pt x="117" y="145"/>
                </a:cubicBezTo>
                <a:cubicBezTo>
                  <a:pt x="99" y="145"/>
                  <a:pt x="85" y="123"/>
                  <a:pt x="85" y="123"/>
                </a:cubicBezTo>
                <a:cubicBezTo>
                  <a:pt x="85" y="123"/>
                  <a:pt x="64" y="90"/>
                  <a:pt x="57" y="79"/>
                </a:cubicBezTo>
                <a:cubicBezTo>
                  <a:pt x="61" y="76"/>
                  <a:pt x="65" y="73"/>
                  <a:pt x="69" y="70"/>
                </a:cubicBezTo>
                <a:cubicBezTo>
                  <a:pt x="74" y="76"/>
                  <a:pt x="114" y="117"/>
                  <a:pt x="114" y="117"/>
                </a:cubicBezTo>
                <a:cubicBezTo>
                  <a:pt x="137" y="71"/>
                  <a:pt x="137" y="71"/>
                  <a:pt x="137" y="71"/>
                </a:cubicBezTo>
                <a:cubicBezTo>
                  <a:pt x="156" y="31"/>
                  <a:pt x="178" y="30"/>
                  <a:pt x="196" y="28"/>
                </a:cubicBezTo>
                <a:cubicBezTo>
                  <a:pt x="196" y="28"/>
                  <a:pt x="224" y="28"/>
                  <a:pt x="224" y="28"/>
                </a:cubicBezTo>
                <a:cubicBezTo>
                  <a:pt x="224" y="28"/>
                  <a:pt x="251" y="28"/>
                  <a:pt x="251" y="28"/>
                </a:cubicBezTo>
                <a:cubicBezTo>
                  <a:pt x="269" y="30"/>
                  <a:pt x="291" y="31"/>
                  <a:pt x="311" y="71"/>
                </a:cubicBezTo>
                <a:cubicBezTo>
                  <a:pt x="311" y="71"/>
                  <a:pt x="334" y="117"/>
                  <a:pt x="334" y="117"/>
                </a:cubicBezTo>
                <a:cubicBezTo>
                  <a:pt x="334" y="117"/>
                  <a:pt x="373" y="76"/>
                  <a:pt x="379" y="70"/>
                </a:cubicBezTo>
                <a:cubicBezTo>
                  <a:pt x="382" y="73"/>
                  <a:pt x="387" y="76"/>
                  <a:pt x="390" y="79"/>
                </a:cubicBezTo>
                <a:cubicBezTo>
                  <a:pt x="386" y="86"/>
                  <a:pt x="363" y="123"/>
                  <a:pt x="363" y="123"/>
                </a:cubicBezTo>
                <a:cubicBezTo>
                  <a:pt x="363" y="123"/>
                  <a:pt x="349" y="145"/>
                  <a:pt x="331" y="145"/>
                </a:cubicBezTo>
                <a:cubicBezTo>
                  <a:pt x="314" y="145"/>
                  <a:pt x="305" y="133"/>
                  <a:pt x="305" y="132"/>
                </a:cubicBezTo>
                <a:cubicBezTo>
                  <a:pt x="305" y="132"/>
                  <a:pt x="273" y="90"/>
                  <a:pt x="273" y="90"/>
                </a:cubicBezTo>
                <a:cubicBezTo>
                  <a:pt x="273" y="185"/>
                  <a:pt x="273" y="185"/>
                  <a:pt x="273" y="185"/>
                </a:cubicBezTo>
                <a:cubicBezTo>
                  <a:pt x="277" y="184"/>
                  <a:pt x="280" y="184"/>
                  <a:pt x="284" y="183"/>
                </a:cubicBezTo>
                <a:cubicBezTo>
                  <a:pt x="284" y="158"/>
                  <a:pt x="284" y="132"/>
                  <a:pt x="284" y="120"/>
                </a:cubicBezTo>
                <a:cubicBezTo>
                  <a:pt x="290" y="129"/>
                  <a:pt x="297" y="138"/>
                  <a:pt x="297" y="138"/>
                </a:cubicBezTo>
                <a:cubicBezTo>
                  <a:pt x="297" y="139"/>
                  <a:pt x="309" y="155"/>
                  <a:pt x="331" y="155"/>
                </a:cubicBezTo>
                <a:cubicBezTo>
                  <a:pt x="354" y="155"/>
                  <a:pt x="371" y="129"/>
                  <a:pt x="371" y="128"/>
                </a:cubicBezTo>
                <a:cubicBezTo>
                  <a:pt x="404" y="77"/>
                  <a:pt x="404" y="77"/>
                  <a:pt x="404" y="77"/>
                </a:cubicBezTo>
                <a:cubicBezTo>
                  <a:pt x="398" y="72"/>
                  <a:pt x="398" y="72"/>
                  <a:pt x="398" y="72"/>
                </a:cubicBezTo>
                <a:cubicBezTo>
                  <a:pt x="448" y="0"/>
                  <a:pt x="448" y="0"/>
                  <a:pt x="448" y="0"/>
                </a:cubicBezTo>
                <a:cubicBezTo>
                  <a:pt x="441" y="0"/>
                  <a:pt x="441" y="0"/>
                  <a:pt x="441" y="0"/>
                </a:cubicBezTo>
                <a:cubicBezTo>
                  <a:pt x="441" y="0"/>
                  <a:pt x="405" y="3"/>
                  <a:pt x="400" y="37"/>
                </a:cubicBezTo>
                <a:cubicBezTo>
                  <a:pt x="399" y="38"/>
                  <a:pt x="391" y="50"/>
                  <a:pt x="383" y="61"/>
                </a:cubicBezTo>
                <a:cubicBezTo>
                  <a:pt x="378" y="57"/>
                  <a:pt x="378" y="57"/>
                  <a:pt x="378" y="57"/>
                </a:cubicBezTo>
                <a:cubicBezTo>
                  <a:pt x="378" y="57"/>
                  <a:pt x="344" y="91"/>
                  <a:pt x="337" y="100"/>
                </a:cubicBezTo>
                <a:cubicBezTo>
                  <a:pt x="332" y="91"/>
                  <a:pt x="320" y="66"/>
                  <a:pt x="320" y="66"/>
                </a:cubicBezTo>
                <a:cubicBezTo>
                  <a:pt x="298" y="22"/>
                  <a:pt x="270" y="20"/>
                  <a:pt x="252" y="18"/>
                </a:cubicBezTo>
                <a:cubicBezTo>
                  <a:pt x="252" y="18"/>
                  <a:pt x="252" y="18"/>
                  <a:pt x="252" y="18"/>
                </a:cubicBezTo>
                <a:cubicBezTo>
                  <a:pt x="224" y="18"/>
                  <a:pt x="224" y="18"/>
                  <a:pt x="224" y="18"/>
                </a:cubicBezTo>
                <a:cubicBezTo>
                  <a:pt x="224" y="18"/>
                  <a:pt x="196" y="18"/>
                  <a:pt x="196" y="18"/>
                </a:cubicBezTo>
                <a:cubicBezTo>
                  <a:pt x="196" y="18"/>
                  <a:pt x="196" y="18"/>
                  <a:pt x="196" y="18"/>
                </a:cubicBezTo>
                <a:cubicBezTo>
                  <a:pt x="195" y="18"/>
                  <a:pt x="195" y="18"/>
                  <a:pt x="195" y="18"/>
                </a:cubicBezTo>
                <a:cubicBezTo>
                  <a:pt x="177" y="20"/>
                  <a:pt x="150" y="22"/>
                  <a:pt x="128" y="67"/>
                </a:cubicBezTo>
                <a:cubicBezTo>
                  <a:pt x="128" y="67"/>
                  <a:pt x="117" y="88"/>
                  <a:pt x="111" y="100"/>
                </a:cubicBezTo>
                <a:cubicBezTo>
                  <a:pt x="103" y="91"/>
                  <a:pt x="70" y="57"/>
                  <a:pt x="70" y="57"/>
                </a:cubicBezTo>
                <a:cubicBezTo>
                  <a:pt x="65" y="61"/>
                  <a:pt x="65" y="61"/>
                  <a:pt x="65" y="61"/>
                </a:cubicBezTo>
                <a:cubicBezTo>
                  <a:pt x="57" y="50"/>
                  <a:pt x="48" y="38"/>
                  <a:pt x="48" y="37"/>
                </a:cubicBezTo>
                <a:cubicBezTo>
                  <a:pt x="43" y="3"/>
                  <a:pt x="6" y="0"/>
                  <a:pt x="6" y="0"/>
                </a:cubicBezTo>
                <a:cubicBezTo>
                  <a:pt x="0" y="0"/>
                  <a:pt x="0" y="0"/>
                  <a:pt x="0" y="0"/>
                </a:cubicBezTo>
                <a:cubicBezTo>
                  <a:pt x="3" y="5"/>
                  <a:pt x="3" y="5"/>
                  <a:pt x="3" y="5"/>
                </a:cubicBezTo>
                <a:cubicBezTo>
                  <a:pt x="50" y="72"/>
                  <a:pt x="50" y="72"/>
                  <a:pt x="50" y="72"/>
                </a:cubicBezTo>
                <a:cubicBezTo>
                  <a:pt x="44" y="77"/>
                  <a:pt x="44" y="77"/>
                  <a:pt x="44" y="77"/>
                </a:cubicBezTo>
                <a:cubicBezTo>
                  <a:pt x="76" y="128"/>
                  <a:pt x="76" y="128"/>
                  <a:pt x="76" y="128"/>
                </a:cubicBezTo>
                <a:cubicBezTo>
                  <a:pt x="77" y="129"/>
                  <a:pt x="93" y="155"/>
                  <a:pt x="117" y="155"/>
                </a:cubicBezTo>
                <a:cubicBezTo>
                  <a:pt x="139" y="155"/>
                  <a:pt x="150" y="139"/>
                  <a:pt x="151" y="138"/>
                </a:cubicBezTo>
                <a:cubicBezTo>
                  <a:pt x="151" y="138"/>
                  <a:pt x="158" y="129"/>
                  <a:pt x="164" y="120"/>
                </a:cubicBezTo>
                <a:cubicBezTo>
                  <a:pt x="164" y="134"/>
                  <a:pt x="164" y="170"/>
                  <a:pt x="164" y="199"/>
                </a:cubicBezTo>
                <a:cubicBezTo>
                  <a:pt x="167" y="199"/>
                  <a:pt x="171" y="198"/>
                  <a:pt x="174" y="198"/>
                </a:cubicBezTo>
                <a:close/>
                <a:moveTo>
                  <a:pt x="405" y="40"/>
                </a:moveTo>
                <a:cubicBezTo>
                  <a:pt x="406" y="40"/>
                  <a:pt x="406" y="40"/>
                  <a:pt x="406" y="40"/>
                </a:cubicBezTo>
                <a:cubicBezTo>
                  <a:pt x="406" y="39"/>
                  <a:pt x="406" y="39"/>
                  <a:pt x="406" y="39"/>
                </a:cubicBezTo>
                <a:cubicBezTo>
                  <a:pt x="408" y="17"/>
                  <a:pt x="425" y="10"/>
                  <a:pt x="435" y="8"/>
                </a:cubicBezTo>
                <a:cubicBezTo>
                  <a:pt x="430" y="15"/>
                  <a:pt x="406" y="50"/>
                  <a:pt x="393" y="68"/>
                </a:cubicBezTo>
                <a:cubicBezTo>
                  <a:pt x="388" y="64"/>
                  <a:pt x="388" y="64"/>
                  <a:pt x="388" y="64"/>
                </a:cubicBezTo>
                <a:cubicBezTo>
                  <a:pt x="395" y="54"/>
                  <a:pt x="405" y="40"/>
                  <a:pt x="405" y="40"/>
                </a:cubicBezTo>
                <a:close/>
                <a:moveTo>
                  <a:pt x="12" y="8"/>
                </a:moveTo>
                <a:cubicBezTo>
                  <a:pt x="22" y="10"/>
                  <a:pt x="39" y="17"/>
                  <a:pt x="42" y="39"/>
                </a:cubicBezTo>
                <a:cubicBezTo>
                  <a:pt x="42" y="40"/>
                  <a:pt x="42" y="40"/>
                  <a:pt x="42" y="40"/>
                </a:cubicBezTo>
                <a:cubicBezTo>
                  <a:pt x="42" y="40"/>
                  <a:pt x="52" y="54"/>
                  <a:pt x="60" y="64"/>
                </a:cubicBezTo>
                <a:cubicBezTo>
                  <a:pt x="55" y="68"/>
                  <a:pt x="55" y="68"/>
                  <a:pt x="55" y="68"/>
                </a:cubicBezTo>
                <a:cubicBezTo>
                  <a:pt x="42" y="50"/>
                  <a:pt x="18" y="15"/>
                  <a:pt x="12" y="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6" name="组合 55"/>
          <p:cNvGrpSpPr/>
          <p:nvPr/>
        </p:nvGrpSpPr>
        <p:grpSpPr>
          <a:xfrm>
            <a:off x="4793960" y="2622482"/>
            <a:ext cx="2141665" cy="2478974"/>
            <a:chOff x="5070234" y="2241677"/>
            <a:chExt cx="2051532" cy="2374646"/>
          </a:xfrm>
        </p:grpSpPr>
        <p:sp>
          <p:nvSpPr>
            <p:cNvPr id="57" name="椭圆 56"/>
            <p:cNvSpPr/>
            <p:nvPr/>
          </p:nvSpPr>
          <p:spPr>
            <a:xfrm>
              <a:off x="5232105" y="2850229"/>
              <a:ext cx="1708975" cy="17089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>
              <a:off x="5451602" y="3813146"/>
              <a:ext cx="596300" cy="64715"/>
            </a:xfrm>
            <a:prstGeom prst="rect">
              <a:avLst/>
            </a:prstGeom>
            <a:solidFill>
              <a:srgbClr val="2E2E2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6204527" y="3813146"/>
              <a:ext cx="596300" cy="64715"/>
            </a:xfrm>
            <a:prstGeom prst="rect">
              <a:avLst/>
            </a:prstGeom>
            <a:solidFill>
              <a:srgbClr val="2E2E2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5651276" y="3818825"/>
              <a:ext cx="166070" cy="113612"/>
            </a:xfrm>
            <a:prstGeom prst="ellipse">
              <a:avLst/>
            </a:prstGeom>
            <a:solidFill>
              <a:srgbClr val="2E2E2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>
              <a:off x="6384038" y="3817225"/>
              <a:ext cx="166070" cy="113612"/>
            </a:xfrm>
            <a:prstGeom prst="ellipse">
              <a:avLst/>
            </a:prstGeom>
            <a:solidFill>
              <a:srgbClr val="2E2E2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62" name="同心圆 61"/>
            <p:cNvSpPr/>
            <p:nvPr/>
          </p:nvSpPr>
          <p:spPr>
            <a:xfrm>
              <a:off x="5204968" y="2853075"/>
              <a:ext cx="1763248" cy="1763248"/>
            </a:xfrm>
            <a:prstGeom prst="donut">
              <a:avLst>
                <a:gd name="adj" fmla="val 3806"/>
              </a:avLst>
            </a:prstGeom>
            <a:solidFill>
              <a:srgbClr val="2E2E2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3" name="任意多边形 62"/>
            <p:cNvSpPr>
              <a:spLocks/>
            </p:cNvSpPr>
            <p:nvPr/>
          </p:nvSpPr>
          <p:spPr bwMode="auto">
            <a:xfrm>
              <a:off x="5070234" y="2241677"/>
              <a:ext cx="2051532" cy="1587287"/>
            </a:xfrm>
            <a:custGeom>
              <a:avLst/>
              <a:gdLst>
                <a:gd name="connsiteX0" fmla="*/ 808911 w 2051532"/>
                <a:gd name="connsiteY0" fmla="*/ 351 h 1587287"/>
                <a:gd name="connsiteX1" fmla="*/ 1338958 w 2051532"/>
                <a:gd name="connsiteY1" fmla="*/ 216375 h 1587287"/>
                <a:gd name="connsiteX2" fmla="*/ 1853582 w 2051532"/>
                <a:gd name="connsiteY2" fmla="*/ 451008 h 1587287"/>
                <a:gd name="connsiteX3" fmla="*/ 1882003 w 2051532"/>
                <a:gd name="connsiteY3" fmla="*/ 517763 h 1587287"/>
                <a:gd name="connsiteX4" fmla="*/ 1899991 w 2051532"/>
                <a:gd name="connsiteY4" fmla="*/ 589941 h 1587287"/>
                <a:gd name="connsiteX5" fmla="*/ 1934278 w 2051532"/>
                <a:gd name="connsiteY5" fmla="*/ 625455 h 1587287"/>
                <a:gd name="connsiteX6" fmla="*/ 1999607 w 2051532"/>
                <a:gd name="connsiteY6" fmla="*/ 1286192 h 1587287"/>
                <a:gd name="connsiteX7" fmla="*/ 1850283 w 2051532"/>
                <a:gd name="connsiteY7" fmla="*/ 1587287 h 1587287"/>
                <a:gd name="connsiteX8" fmla="*/ 1850283 w 2051532"/>
                <a:gd name="connsiteY8" fmla="*/ 1562196 h 1587287"/>
                <a:gd name="connsiteX9" fmla="*/ 1840950 w 2051532"/>
                <a:gd name="connsiteY9" fmla="*/ 1537105 h 1587287"/>
                <a:gd name="connsiteX10" fmla="*/ 1799245 w 2051532"/>
                <a:gd name="connsiteY10" fmla="*/ 1428768 h 1587287"/>
                <a:gd name="connsiteX11" fmla="*/ 1774996 w 2051532"/>
                <a:gd name="connsiteY11" fmla="*/ 1389101 h 1587287"/>
                <a:gd name="connsiteX12" fmla="*/ 1765181 w 2051532"/>
                <a:gd name="connsiteY12" fmla="*/ 1409751 h 1587287"/>
                <a:gd name="connsiteX13" fmla="*/ 1714071 w 2051532"/>
                <a:gd name="connsiteY13" fmla="*/ 1505503 h 1587287"/>
                <a:gd name="connsiteX14" fmla="*/ 1714071 w 2051532"/>
                <a:gd name="connsiteY14" fmla="*/ 1477076 h 1587287"/>
                <a:gd name="connsiteX15" fmla="*/ 1704824 w 2051532"/>
                <a:gd name="connsiteY15" fmla="*/ 1448800 h 1587287"/>
                <a:gd name="connsiteX16" fmla="*/ 1600266 w 2051532"/>
                <a:gd name="connsiteY16" fmla="*/ 1213396 h 1587287"/>
                <a:gd name="connsiteX17" fmla="*/ 1573925 w 2051532"/>
                <a:gd name="connsiteY17" fmla="*/ 1183121 h 1587287"/>
                <a:gd name="connsiteX18" fmla="*/ 1523636 w 2051532"/>
                <a:gd name="connsiteY18" fmla="*/ 1152372 h 1587287"/>
                <a:gd name="connsiteX19" fmla="*/ 1243653 w 2051532"/>
                <a:gd name="connsiteY19" fmla="*/ 1461831 h 1587287"/>
                <a:gd name="connsiteX20" fmla="*/ 1223821 w 2051532"/>
                <a:gd name="connsiteY20" fmla="*/ 1363557 h 1587287"/>
                <a:gd name="connsiteX21" fmla="*/ 1195741 w 2051532"/>
                <a:gd name="connsiteY21" fmla="*/ 1280924 h 1587287"/>
                <a:gd name="connsiteX22" fmla="*/ 1172455 w 2051532"/>
                <a:gd name="connsiteY22" fmla="*/ 1302812 h 1587287"/>
                <a:gd name="connsiteX23" fmla="*/ 1097326 w 2051532"/>
                <a:gd name="connsiteY23" fmla="*/ 1363670 h 1587287"/>
                <a:gd name="connsiteX24" fmla="*/ 1086841 w 2051532"/>
                <a:gd name="connsiteY24" fmla="*/ 1296815 h 1587287"/>
                <a:gd name="connsiteX25" fmla="*/ 1080356 w 2051532"/>
                <a:gd name="connsiteY25" fmla="*/ 1267013 h 1587287"/>
                <a:gd name="connsiteX26" fmla="*/ 1049561 w 2051532"/>
                <a:gd name="connsiteY26" fmla="*/ 1304357 h 1587287"/>
                <a:gd name="connsiteX27" fmla="*/ 833011 w 2051532"/>
                <a:gd name="connsiteY27" fmla="*/ 1470195 h 1587287"/>
                <a:gd name="connsiteX28" fmla="*/ 814346 w 2051532"/>
                <a:gd name="connsiteY28" fmla="*/ 1370875 h 1587287"/>
                <a:gd name="connsiteX29" fmla="*/ 791180 w 2051532"/>
                <a:gd name="connsiteY29" fmla="*/ 1294081 h 1587287"/>
                <a:gd name="connsiteX30" fmla="*/ 751575 w 2051532"/>
                <a:gd name="connsiteY30" fmla="*/ 1325636 h 1587287"/>
                <a:gd name="connsiteX31" fmla="*/ 679997 w 2051532"/>
                <a:gd name="connsiteY31" fmla="*/ 1372996 h 1587287"/>
                <a:gd name="connsiteX32" fmla="*/ 670011 w 2051532"/>
                <a:gd name="connsiteY32" fmla="*/ 1305688 h 1587287"/>
                <a:gd name="connsiteX33" fmla="*/ 664046 w 2051532"/>
                <a:gd name="connsiteY33" fmla="*/ 1275752 h 1587287"/>
                <a:gd name="connsiteX34" fmla="*/ 605525 w 2051532"/>
                <a:gd name="connsiteY34" fmla="*/ 1338596 h 1587287"/>
                <a:gd name="connsiteX35" fmla="*/ 301043 w 2051532"/>
                <a:gd name="connsiteY35" fmla="*/ 1553832 h 1587287"/>
                <a:gd name="connsiteX36" fmla="*/ 222736 w 2051532"/>
                <a:gd name="connsiteY36" fmla="*/ 1429421 h 1587287"/>
                <a:gd name="connsiteX37" fmla="*/ 218353 w 2051532"/>
                <a:gd name="connsiteY37" fmla="*/ 1421130 h 1587287"/>
                <a:gd name="connsiteX38" fmla="*/ 190137 w 2051532"/>
                <a:gd name="connsiteY38" fmla="*/ 1439926 h 1587287"/>
                <a:gd name="connsiteX39" fmla="*/ 139240 w 2051532"/>
                <a:gd name="connsiteY39" fmla="*/ 1467902 h 1587287"/>
                <a:gd name="connsiteX40" fmla="*/ 200753 w 2051532"/>
                <a:gd name="connsiteY40" fmla="*/ 369037 h 1587287"/>
                <a:gd name="connsiteX41" fmla="*/ 734274 w 2051532"/>
                <a:gd name="connsiteY41" fmla="*/ 3550 h 1587287"/>
                <a:gd name="connsiteX42" fmla="*/ 808911 w 2051532"/>
                <a:gd name="connsiteY42" fmla="*/ 351 h 1587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051532" h="1587287">
                  <a:moveTo>
                    <a:pt x="808911" y="351"/>
                  </a:moveTo>
                  <a:cubicBezTo>
                    <a:pt x="990198" y="7057"/>
                    <a:pt x="1214599" y="108722"/>
                    <a:pt x="1338958" y="216375"/>
                  </a:cubicBezTo>
                  <a:cubicBezTo>
                    <a:pt x="1490933" y="168997"/>
                    <a:pt x="1765935" y="292781"/>
                    <a:pt x="1853582" y="451008"/>
                  </a:cubicBezTo>
                  <a:cubicBezTo>
                    <a:pt x="1864538" y="470767"/>
                    <a:pt x="1873986" y="493197"/>
                    <a:pt x="1882003" y="517763"/>
                  </a:cubicBezTo>
                  <a:lnTo>
                    <a:pt x="1899991" y="589941"/>
                  </a:lnTo>
                  <a:lnTo>
                    <a:pt x="1934278" y="625455"/>
                  </a:lnTo>
                  <a:cubicBezTo>
                    <a:pt x="2092935" y="826185"/>
                    <a:pt x="2064937" y="1085462"/>
                    <a:pt x="1999607" y="1286192"/>
                  </a:cubicBezTo>
                  <a:cubicBezTo>
                    <a:pt x="1934278" y="1461831"/>
                    <a:pt x="1850283" y="1587287"/>
                    <a:pt x="1850283" y="1587287"/>
                  </a:cubicBezTo>
                  <a:cubicBezTo>
                    <a:pt x="1850283" y="1587287"/>
                    <a:pt x="1850283" y="1578923"/>
                    <a:pt x="1850283" y="1562196"/>
                  </a:cubicBezTo>
                  <a:cubicBezTo>
                    <a:pt x="1850283" y="1553832"/>
                    <a:pt x="1840950" y="1545468"/>
                    <a:pt x="1840950" y="1537105"/>
                  </a:cubicBezTo>
                  <a:cubicBezTo>
                    <a:pt x="1829284" y="1499468"/>
                    <a:pt x="1815869" y="1463399"/>
                    <a:pt x="1799245" y="1428768"/>
                  </a:cubicBezTo>
                  <a:lnTo>
                    <a:pt x="1774996" y="1389101"/>
                  </a:lnTo>
                  <a:lnTo>
                    <a:pt x="1765181" y="1409751"/>
                  </a:lnTo>
                  <a:cubicBezTo>
                    <a:pt x="1735480" y="1470045"/>
                    <a:pt x="1714071" y="1505503"/>
                    <a:pt x="1714071" y="1505503"/>
                  </a:cubicBezTo>
                  <a:lnTo>
                    <a:pt x="1714071" y="1477076"/>
                  </a:lnTo>
                  <a:cubicBezTo>
                    <a:pt x="1714071" y="1467902"/>
                    <a:pt x="1704824" y="1458276"/>
                    <a:pt x="1704824" y="1448800"/>
                  </a:cubicBezTo>
                  <a:cubicBezTo>
                    <a:pt x="1681002" y="1363595"/>
                    <a:pt x="1650095" y="1285535"/>
                    <a:pt x="1600266" y="1213396"/>
                  </a:cubicBezTo>
                  <a:lnTo>
                    <a:pt x="1573925" y="1183121"/>
                  </a:lnTo>
                  <a:lnTo>
                    <a:pt x="1523636" y="1152372"/>
                  </a:lnTo>
                  <a:cubicBezTo>
                    <a:pt x="1467640" y="1319647"/>
                    <a:pt x="1243653" y="1461831"/>
                    <a:pt x="1243653" y="1461831"/>
                  </a:cubicBezTo>
                  <a:cubicBezTo>
                    <a:pt x="1243653" y="1461831"/>
                    <a:pt x="1238987" y="1420012"/>
                    <a:pt x="1223821" y="1363557"/>
                  </a:cubicBezTo>
                  <a:lnTo>
                    <a:pt x="1195741" y="1280924"/>
                  </a:lnTo>
                  <a:lnTo>
                    <a:pt x="1172455" y="1302812"/>
                  </a:lnTo>
                  <a:cubicBezTo>
                    <a:pt x="1129383" y="1341060"/>
                    <a:pt x="1097326" y="1363670"/>
                    <a:pt x="1097326" y="1363670"/>
                  </a:cubicBezTo>
                  <a:cubicBezTo>
                    <a:pt x="1097326" y="1363670"/>
                    <a:pt x="1094668" y="1337063"/>
                    <a:pt x="1086841" y="1296815"/>
                  </a:cubicBezTo>
                  <a:lnTo>
                    <a:pt x="1080356" y="1267013"/>
                  </a:lnTo>
                  <a:lnTo>
                    <a:pt x="1049561" y="1304357"/>
                  </a:lnTo>
                  <a:cubicBezTo>
                    <a:pt x="948504" y="1413739"/>
                    <a:pt x="833011" y="1470195"/>
                    <a:pt x="833011" y="1470195"/>
                  </a:cubicBezTo>
                  <a:cubicBezTo>
                    <a:pt x="833011" y="1470195"/>
                    <a:pt x="828345" y="1428376"/>
                    <a:pt x="814346" y="1370875"/>
                  </a:cubicBezTo>
                  <a:lnTo>
                    <a:pt x="791180" y="1294081"/>
                  </a:lnTo>
                  <a:lnTo>
                    <a:pt x="751575" y="1325636"/>
                  </a:lnTo>
                  <a:cubicBezTo>
                    <a:pt x="709369" y="1357048"/>
                    <a:pt x="679997" y="1372996"/>
                    <a:pt x="679997" y="1372996"/>
                  </a:cubicBezTo>
                  <a:cubicBezTo>
                    <a:pt x="679997" y="1372996"/>
                    <a:pt x="677340" y="1346409"/>
                    <a:pt x="670011" y="1305688"/>
                  </a:cubicBezTo>
                  <a:lnTo>
                    <a:pt x="664046" y="1275752"/>
                  </a:lnTo>
                  <a:lnTo>
                    <a:pt x="605525" y="1338596"/>
                  </a:lnTo>
                  <a:cubicBezTo>
                    <a:pt x="462034" y="1478558"/>
                    <a:pt x="308043" y="1553832"/>
                    <a:pt x="301043" y="1553832"/>
                  </a:cubicBezTo>
                  <a:cubicBezTo>
                    <a:pt x="291711" y="1541286"/>
                    <a:pt x="259629" y="1495809"/>
                    <a:pt x="222736" y="1429421"/>
                  </a:cubicBezTo>
                  <a:lnTo>
                    <a:pt x="218353" y="1421130"/>
                  </a:lnTo>
                  <a:lnTo>
                    <a:pt x="190137" y="1439926"/>
                  </a:lnTo>
                  <a:cubicBezTo>
                    <a:pt x="160498" y="1458426"/>
                    <a:pt x="141551" y="1467902"/>
                    <a:pt x="139240" y="1467902"/>
                  </a:cubicBezTo>
                  <a:cubicBezTo>
                    <a:pt x="101045" y="1410898"/>
                    <a:pt x="-188231" y="747458"/>
                    <a:pt x="200753" y="369037"/>
                  </a:cubicBezTo>
                  <a:cubicBezTo>
                    <a:pt x="210201" y="359711"/>
                    <a:pt x="544506" y="28969"/>
                    <a:pt x="734274" y="3550"/>
                  </a:cubicBezTo>
                  <a:cubicBezTo>
                    <a:pt x="757995" y="373"/>
                    <a:pt x="783013" y="-607"/>
                    <a:pt x="808911" y="351"/>
                  </a:cubicBezTo>
                  <a:close/>
                </a:path>
              </a:pathLst>
            </a:custGeom>
            <a:solidFill>
              <a:srgbClr val="2E2E2E"/>
            </a:solidFill>
            <a:ln w="55563" cap="rnd">
              <a:noFill/>
              <a:prstDash val="solid"/>
              <a:round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748741" y="71788"/>
            <a:ext cx="10694519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2449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5943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782293" y="1896657"/>
            <a:ext cx="295465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科学的</a:t>
            </a:r>
            <a:endParaRPr kumimoji="0" lang="en-US" altLang="zh-CN" sz="7200" b="1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3305176" y="1931411"/>
            <a:ext cx="2255298" cy="225529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 8"/>
              <a:ea typeface="微软雅黑 Light"/>
              <a:cs typeface="+mn-cs"/>
            </a:endParaRPr>
          </a:p>
        </p:txBody>
      </p:sp>
      <p:sp>
        <p:nvSpPr>
          <p:cNvPr id="40" name="同心圆 39"/>
          <p:cNvSpPr/>
          <p:nvPr/>
        </p:nvSpPr>
        <p:spPr>
          <a:xfrm>
            <a:off x="3356097" y="1982332"/>
            <a:ext cx="2153457" cy="2153457"/>
          </a:xfrm>
          <a:prstGeom prst="donut">
            <a:avLst>
              <a:gd name="adj" fmla="val 468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 8"/>
              <a:ea typeface="微软雅黑 Light"/>
              <a:cs typeface="+mn-cs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812427" y="3791031"/>
            <a:ext cx="32909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zh-CN" b="1" dirty="0" smtClean="0">
                <a:solidFill>
                  <a:schemeClr val="bg1"/>
                </a:solidFill>
                <a:latin typeface="微软雅黑"/>
                <a:ea typeface="微软雅黑"/>
              </a:rPr>
              <a:t>Scientific </a:t>
            </a:r>
            <a:r>
              <a:rPr lang="en-US" altLang="zh-CN" b="1" dirty="0">
                <a:solidFill>
                  <a:schemeClr val="bg1"/>
                </a:solidFill>
                <a:latin typeface="微软雅黑"/>
                <a:ea typeface="微软雅黑"/>
              </a:rPr>
              <a:t>S</a:t>
            </a:r>
            <a:r>
              <a:rPr lang="en-US" altLang="zh-CN" b="1" dirty="0" smtClean="0">
                <a:solidFill>
                  <a:schemeClr val="bg1"/>
                </a:solidFill>
                <a:latin typeface="微软雅黑"/>
                <a:ea typeface="微软雅黑"/>
              </a:rPr>
              <a:t>urvival </a:t>
            </a:r>
            <a:r>
              <a:rPr lang="en-US" altLang="zh-CN" b="1" dirty="0">
                <a:solidFill>
                  <a:schemeClr val="bg1"/>
                </a:solidFill>
                <a:latin typeface="微软雅黑"/>
                <a:ea typeface="微软雅黑"/>
              </a:rPr>
              <a:t>S</a:t>
            </a:r>
            <a:r>
              <a:rPr lang="en-US" altLang="zh-CN" b="1" dirty="0" smtClean="0">
                <a:solidFill>
                  <a:schemeClr val="bg1"/>
                </a:solidFill>
                <a:latin typeface="微软雅黑"/>
                <a:ea typeface="微软雅黑"/>
              </a:rPr>
              <a:t>kills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3380116" y="1715169"/>
            <a:ext cx="5431768" cy="2670477"/>
            <a:chOff x="3134716" y="1804069"/>
            <a:chExt cx="5851609" cy="2670477"/>
          </a:xfrm>
        </p:grpSpPr>
        <p:cxnSp>
          <p:nvCxnSpPr>
            <p:cNvPr id="46" name="直接连接符 45"/>
            <p:cNvCxnSpPr/>
            <p:nvPr/>
          </p:nvCxnSpPr>
          <p:spPr>
            <a:xfrm>
              <a:off x="3134716" y="1804069"/>
              <a:ext cx="5851609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3134716" y="4474546"/>
              <a:ext cx="5851609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文本框 49"/>
          <p:cNvSpPr txBox="1"/>
          <p:nvPr/>
        </p:nvSpPr>
        <p:spPr>
          <a:xfrm>
            <a:off x="5782293" y="2960636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rPr>
              <a:t>求生技巧</a:t>
            </a:r>
            <a:endParaRPr kumimoji="0" lang="en-US" altLang="zh-CN" sz="54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5695666" y="2096036"/>
            <a:ext cx="0" cy="199003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 rot="1523407">
            <a:off x="3927112" y="2316453"/>
            <a:ext cx="1011429" cy="1531771"/>
            <a:chOff x="4022584" y="2855884"/>
            <a:chExt cx="797213" cy="1207349"/>
          </a:xfrm>
        </p:grpSpPr>
        <p:grpSp>
          <p:nvGrpSpPr>
            <p:cNvPr id="2" name="组合 1"/>
            <p:cNvGrpSpPr/>
            <p:nvPr/>
          </p:nvGrpSpPr>
          <p:grpSpPr>
            <a:xfrm>
              <a:off x="4022584" y="2855884"/>
              <a:ext cx="797213" cy="1207349"/>
              <a:chOff x="4022584" y="2855884"/>
              <a:chExt cx="797213" cy="1207349"/>
            </a:xfrm>
          </p:grpSpPr>
          <p:sp>
            <p:nvSpPr>
              <p:cNvPr id="21" name="Freeform 60"/>
              <p:cNvSpPr>
                <a:spLocks/>
              </p:cNvSpPr>
              <p:nvPr/>
            </p:nvSpPr>
            <p:spPr bwMode="auto">
              <a:xfrm flipV="1">
                <a:off x="4293153" y="2855884"/>
                <a:ext cx="257295" cy="257295"/>
              </a:xfrm>
              <a:custGeom>
                <a:avLst/>
                <a:gdLst>
                  <a:gd name="T0" fmla="*/ 350 w 844"/>
                  <a:gd name="T1" fmla="*/ 782 h 842"/>
                  <a:gd name="T2" fmla="*/ 829 w 844"/>
                  <a:gd name="T3" fmla="*/ 409 h 842"/>
                  <a:gd name="T4" fmla="*/ 445 w 844"/>
                  <a:gd name="T5" fmla="*/ 6 h 842"/>
                  <a:gd name="T6" fmla="*/ 56 w 844"/>
                  <a:gd name="T7" fmla="*/ 306 h 842"/>
                  <a:gd name="T8" fmla="*/ 350 w 844"/>
                  <a:gd name="T9" fmla="*/ 782 h 8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4" h="842">
                    <a:moveTo>
                      <a:pt x="350" y="782"/>
                    </a:moveTo>
                    <a:cubicBezTo>
                      <a:pt x="581" y="842"/>
                      <a:pt x="835" y="649"/>
                      <a:pt x="829" y="409"/>
                    </a:cubicBezTo>
                    <a:cubicBezTo>
                      <a:pt x="844" y="197"/>
                      <a:pt x="655" y="4"/>
                      <a:pt x="445" y="6"/>
                    </a:cubicBezTo>
                    <a:cubicBezTo>
                      <a:pt x="266" y="0"/>
                      <a:pt x="97" y="132"/>
                      <a:pt x="56" y="306"/>
                    </a:cubicBezTo>
                    <a:cubicBezTo>
                      <a:pt x="0" y="510"/>
                      <a:pt x="142" y="741"/>
                      <a:pt x="350" y="782"/>
                    </a:cubicBezTo>
                  </a:path>
                </a:pathLst>
              </a:custGeom>
              <a:solidFill>
                <a:schemeClr val="tx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63"/>
              <p:cNvSpPr>
                <a:spLocks/>
              </p:cNvSpPr>
              <p:nvPr/>
            </p:nvSpPr>
            <p:spPr bwMode="auto">
              <a:xfrm flipV="1">
                <a:off x="4022584" y="3112709"/>
                <a:ext cx="797213" cy="950524"/>
              </a:xfrm>
              <a:custGeom>
                <a:avLst/>
                <a:gdLst>
                  <a:gd name="T0" fmla="*/ 87 w 2619"/>
                  <a:gd name="T1" fmla="*/ 2607 h 3119"/>
                  <a:gd name="T2" fmla="*/ 1363 w 2619"/>
                  <a:gd name="T3" fmla="*/ 3074 h 3119"/>
                  <a:gd name="T4" fmla="*/ 1524 w 2619"/>
                  <a:gd name="T5" fmla="*/ 2628 h 3119"/>
                  <a:gd name="T6" fmla="*/ 1370 w 2619"/>
                  <a:gd name="T7" fmla="*/ 2880 h 3119"/>
                  <a:gd name="T8" fmla="*/ 1100 w 2619"/>
                  <a:gd name="T9" fmla="*/ 2713 h 3119"/>
                  <a:gd name="T10" fmla="*/ 1455 w 2619"/>
                  <a:gd name="T11" fmla="*/ 2249 h 3119"/>
                  <a:gd name="T12" fmla="*/ 1427 w 2619"/>
                  <a:gd name="T13" fmla="*/ 1892 h 3119"/>
                  <a:gd name="T14" fmla="*/ 2093 w 2619"/>
                  <a:gd name="T15" fmla="*/ 1735 h 3119"/>
                  <a:gd name="T16" fmla="*/ 2540 w 2619"/>
                  <a:gd name="T17" fmla="*/ 802 h 3119"/>
                  <a:gd name="T18" fmla="*/ 2162 w 2619"/>
                  <a:gd name="T19" fmla="*/ 604 h 3119"/>
                  <a:gd name="T20" fmla="*/ 1788 w 2619"/>
                  <a:gd name="T21" fmla="*/ 1384 h 3119"/>
                  <a:gd name="T22" fmla="*/ 1412 w 2619"/>
                  <a:gd name="T23" fmla="*/ 1453 h 3119"/>
                  <a:gd name="T24" fmla="*/ 451 w 2619"/>
                  <a:gd name="T25" fmla="*/ 80 h 3119"/>
                  <a:gd name="T26" fmla="*/ 278 w 2619"/>
                  <a:gd name="T27" fmla="*/ 476 h 3119"/>
                  <a:gd name="T28" fmla="*/ 972 w 2619"/>
                  <a:gd name="T29" fmla="*/ 1541 h 3119"/>
                  <a:gd name="T30" fmla="*/ 828 w 2619"/>
                  <a:gd name="T31" fmla="*/ 1746 h 3119"/>
                  <a:gd name="T32" fmla="*/ 909 w 2619"/>
                  <a:gd name="T33" fmla="*/ 2773 h 3119"/>
                  <a:gd name="T34" fmla="*/ 355 w 2619"/>
                  <a:gd name="T35" fmla="*/ 2482 h 3119"/>
                  <a:gd name="T36" fmla="*/ 172 w 2619"/>
                  <a:gd name="T37" fmla="*/ 2362 h 3119"/>
                  <a:gd name="T38" fmla="*/ 87 w 2619"/>
                  <a:gd name="T39" fmla="*/ 2607 h 3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619" h="3119">
                    <a:moveTo>
                      <a:pt x="87" y="2607"/>
                    </a:moveTo>
                    <a:cubicBezTo>
                      <a:pt x="388" y="2978"/>
                      <a:pt x="901" y="3119"/>
                      <a:pt x="1363" y="3074"/>
                    </a:cubicBezTo>
                    <a:cubicBezTo>
                      <a:pt x="1544" y="3021"/>
                      <a:pt x="1576" y="2784"/>
                      <a:pt x="1524" y="2628"/>
                    </a:cubicBezTo>
                    <a:cubicBezTo>
                      <a:pt x="1465" y="2708"/>
                      <a:pt x="1445" y="2815"/>
                      <a:pt x="1370" y="2880"/>
                    </a:cubicBezTo>
                    <a:cubicBezTo>
                      <a:pt x="1257" y="2969"/>
                      <a:pt x="1074" y="2851"/>
                      <a:pt x="1100" y="2713"/>
                    </a:cubicBezTo>
                    <a:cubicBezTo>
                      <a:pt x="1148" y="2518"/>
                      <a:pt x="1285" y="2353"/>
                      <a:pt x="1455" y="2249"/>
                    </a:cubicBezTo>
                    <a:cubicBezTo>
                      <a:pt x="1437" y="2131"/>
                      <a:pt x="1426" y="2012"/>
                      <a:pt x="1427" y="1892"/>
                    </a:cubicBezTo>
                    <a:cubicBezTo>
                      <a:pt x="1646" y="1836"/>
                      <a:pt x="1897" y="1853"/>
                      <a:pt x="2093" y="1735"/>
                    </a:cubicBezTo>
                    <a:cubicBezTo>
                      <a:pt x="2265" y="1438"/>
                      <a:pt x="2394" y="1113"/>
                      <a:pt x="2540" y="802"/>
                    </a:cubicBezTo>
                    <a:cubicBezTo>
                      <a:pt x="2619" y="586"/>
                      <a:pt x="2294" y="418"/>
                      <a:pt x="2162" y="604"/>
                    </a:cubicBezTo>
                    <a:cubicBezTo>
                      <a:pt x="2023" y="856"/>
                      <a:pt x="1917" y="1127"/>
                      <a:pt x="1788" y="1384"/>
                    </a:cubicBezTo>
                    <a:cubicBezTo>
                      <a:pt x="1663" y="1407"/>
                      <a:pt x="1537" y="1429"/>
                      <a:pt x="1412" y="1453"/>
                    </a:cubicBezTo>
                    <a:cubicBezTo>
                      <a:pt x="1392" y="855"/>
                      <a:pt x="975" y="333"/>
                      <a:pt x="451" y="80"/>
                    </a:cubicBezTo>
                    <a:cubicBezTo>
                      <a:pt x="216" y="0"/>
                      <a:pt x="63" y="363"/>
                      <a:pt x="278" y="476"/>
                    </a:cubicBezTo>
                    <a:cubicBezTo>
                      <a:pt x="665" y="686"/>
                      <a:pt x="997" y="1078"/>
                      <a:pt x="972" y="1541"/>
                    </a:cubicBezTo>
                    <a:cubicBezTo>
                      <a:pt x="912" y="1600"/>
                      <a:pt x="848" y="1661"/>
                      <a:pt x="828" y="1746"/>
                    </a:cubicBezTo>
                    <a:cubicBezTo>
                      <a:pt x="753" y="2087"/>
                      <a:pt x="798" y="2444"/>
                      <a:pt x="909" y="2773"/>
                    </a:cubicBezTo>
                    <a:cubicBezTo>
                      <a:pt x="704" y="2725"/>
                      <a:pt x="499" y="2641"/>
                      <a:pt x="355" y="2482"/>
                    </a:cubicBezTo>
                    <a:cubicBezTo>
                      <a:pt x="303" y="2432"/>
                      <a:pt x="258" y="2347"/>
                      <a:pt x="172" y="2362"/>
                    </a:cubicBezTo>
                    <a:cubicBezTo>
                      <a:pt x="50" y="2362"/>
                      <a:pt x="0" y="2529"/>
                      <a:pt x="87" y="2607"/>
                    </a:cubicBezTo>
                  </a:path>
                </a:pathLst>
              </a:custGeom>
              <a:solidFill>
                <a:schemeClr val="tx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3" name="Freeform 65"/>
            <p:cNvSpPr>
              <a:spLocks/>
            </p:cNvSpPr>
            <p:nvPr/>
          </p:nvSpPr>
          <p:spPr bwMode="auto">
            <a:xfrm flipV="1">
              <a:off x="4358533" y="3186032"/>
              <a:ext cx="354613" cy="203970"/>
            </a:xfrm>
            <a:custGeom>
              <a:avLst/>
              <a:gdLst>
                <a:gd name="T0" fmla="*/ 163 w 1162"/>
                <a:gd name="T1" fmla="*/ 662 h 666"/>
                <a:gd name="T2" fmla="*/ 462 w 1162"/>
                <a:gd name="T3" fmla="*/ 343 h 666"/>
                <a:gd name="T4" fmla="*/ 913 w 1162"/>
                <a:gd name="T5" fmla="*/ 515 h 666"/>
                <a:gd name="T6" fmla="*/ 1085 w 1162"/>
                <a:gd name="T7" fmla="*/ 307 h 666"/>
                <a:gd name="T8" fmla="*/ 450 w 1162"/>
                <a:gd name="T9" fmla="*/ 49 h 666"/>
                <a:gd name="T10" fmla="*/ 43 w 1162"/>
                <a:gd name="T11" fmla="*/ 461 h 666"/>
                <a:gd name="T12" fmla="*/ 163 w 1162"/>
                <a:gd name="T13" fmla="*/ 662 h 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2" h="666">
                  <a:moveTo>
                    <a:pt x="163" y="662"/>
                  </a:moveTo>
                  <a:cubicBezTo>
                    <a:pt x="339" y="659"/>
                    <a:pt x="314" y="407"/>
                    <a:pt x="462" y="343"/>
                  </a:cubicBezTo>
                  <a:cubicBezTo>
                    <a:pt x="636" y="262"/>
                    <a:pt x="782" y="426"/>
                    <a:pt x="913" y="515"/>
                  </a:cubicBezTo>
                  <a:cubicBezTo>
                    <a:pt x="1037" y="577"/>
                    <a:pt x="1162" y="417"/>
                    <a:pt x="1085" y="307"/>
                  </a:cubicBezTo>
                  <a:cubicBezTo>
                    <a:pt x="923" y="140"/>
                    <a:pt x="691" y="0"/>
                    <a:pt x="450" y="49"/>
                  </a:cubicBezTo>
                  <a:cubicBezTo>
                    <a:pt x="250" y="97"/>
                    <a:pt x="112" y="277"/>
                    <a:pt x="43" y="461"/>
                  </a:cubicBezTo>
                  <a:cubicBezTo>
                    <a:pt x="0" y="548"/>
                    <a:pt x="63" y="666"/>
                    <a:pt x="163" y="662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68262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椭圆 96"/>
          <p:cNvSpPr/>
          <p:nvPr/>
        </p:nvSpPr>
        <p:spPr>
          <a:xfrm flipH="1">
            <a:off x="5413702" y="6020424"/>
            <a:ext cx="1364596" cy="180763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禁止符 1"/>
          <p:cNvSpPr/>
          <p:nvPr/>
        </p:nvSpPr>
        <p:spPr>
          <a:xfrm>
            <a:off x="5563666" y="3116599"/>
            <a:ext cx="1055195" cy="1055195"/>
          </a:xfrm>
          <a:prstGeom prst="noSmoking">
            <a:avLst>
              <a:gd name="adj" fmla="val 12755"/>
            </a:avLst>
          </a:prstGeom>
          <a:solidFill>
            <a:srgbClr val="A500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7" name="圆角矩形 36"/>
          <p:cNvSpPr/>
          <p:nvPr/>
        </p:nvSpPr>
        <p:spPr>
          <a:xfrm>
            <a:off x="0" y="277037"/>
            <a:ext cx="12192000" cy="1011137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190242" y="115726"/>
            <a:ext cx="1333758" cy="1333758"/>
            <a:chOff x="1781974" y="420525"/>
            <a:chExt cx="1933207" cy="1933207"/>
          </a:xfrm>
        </p:grpSpPr>
        <p:sp>
          <p:nvSpPr>
            <p:cNvPr id="3" name="椭圆 2"/>
            <p:cNvSpPr/>
            <p:nvPr/>
          </p:nvSpPr>
          <p:spPr>
            <a:xfrm>
              <a:off x="1781974" y="420525"/>
              <a:ext cx="1933207" cy="193320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1873768" y="512319"/>
              <a:ext cx="1749619" cy="1749619"/>
              <a:chOff x="2978044" y="738614"/>
              <a:chExt cx="1521118" cy="1521118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2978044" y="738614"/>
                <a:ext cx="1521118" cy="152111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" name="组合 3"/>
              <p:cNvGrpSpPr/>
              <p:nvPr/>
            </p:nvGrpSpPr>
            <p:grpSpPr>
              <a:xfrm>
                <a:off x="3215872" y="862083"/>
                <a:ext cx="1045462" cy="1274180"/>
                <a:chOff x="7210725" y="2802636"/>
                <a:chExt cx="2681357" cy="3267964"/>
              </a:xfrm>
            </p:grpSpPr>
            <p:sp>
              <p:nvSpPr>
                <p:cNvPr id="5" name="Freeform 17"/>
                <p:cNvSpPr>
                  <a:spLocks/>
                </p:cNvSpPr>
                <p:nvPr/>
              </p:nvSpPr>
              <p:spPr bwMode="auto">
                <a:xfrm>
                  <a:off x="8529471" y="2802636"/>
                  <a:ext cx="1362611" cy="1767891"/>
                </a:xfrm>
                <a:custGeom>
                  <a:avLst/>
                  <a:gdLst>
                    <a:gd name="T0" fmla="*/ 1 w 12"/>
                    <a:gd name="T1" fmla="*/ 7 h 14"/>
                    <a:gd name="T2" fmla="*/ 0 w 12"/>
                    <a:gd name="T3" fmla="*/ 4 h 14"/>
                    <a:gd name="T4" fmla="*/ 1 w 12"/>
                    <a:gd name="T5" fmla="*/ 2 h 14"/>
                    <a:gd name="T6" fmla="*/ 4 w 12"/>
                    <a:gd name="T7" fmla="*/ 1 h 14"/>
                    <a:gd name="T8" fmla="*/ 5 w 12"/>
                    <a:gd name="T9" fmla="*/ 1 h 14"/>
                    <a:gd name="T10" fmla="*/ 7 w 12"/>
                    <a:gd name="T11" fmla="*/ 3 h 14"/>
                    <a:gd name="T12" fmla="*/ 8 w 12"/>
                    <a:gd name="T13" fmla="*/ 4 h 14"/>
                    <a:gd name="T14" fmla="*/ 10 w 12"/>
                    <a:gd name="T15" fmla="*/ 6 h 14"/>
                    <a:gd name="T16" fmla="*/ 10 w 12"/>
                    <a:gd name="T17" fmla="*/ 7 h 14"/>
                    <a:gd name="T18" fmla="*/ 12 w 12"/>
                    <a:gd name="T19" fmla="*/ 10 h 14"/>
                    <a:gd name="T20" fmla="*/ 9 w 12"/>
                    <a:gd name="T21" fmla="*/ 12 h 14"/>
                    <a:gd name="T22" fmla="*/ 8 w 12"/>
                    <a:gd name="T23" fmla="*/ 11 h 14"/>
                    <a:gd name="T24" fmla="*/ 7 w 12"/>
                    <a:gd name="T25" fmla="*/ 11 h 14"/>
                    <a:gd name="T26" fmla="*/ 8 w 12"/>
                    <a:gd name="T27" fmla="*/ 10 h 14"/>
                    <a:gd name="T28" fmla="*/ 8 w 12"/>
                    <a:gd name="T29" fmla="*/ 10 h 14"/>
                    <a:gd name="T30" fmla="*/ 9 w 12"/>
                    <a:gd name="T31" fmla="*/ 10 h 14"/>
                    <a:gd name="T32" fmla="*/ 10 w 12"/>
                    <a:gd name="T33" fmla="*/ 9 h 14"/>
                    <a:gd name="T34" fmla="*/ 9 w 12"/>
                    <a:gd name="T35" fmla="*/ 9 h 14"/>
                    <a:gd name="T36" fmla="*/ 7 w 12"/>
                    <a:gd name="T37" fmla="*/ 8 h 14"/>
                    <a:gd name="T38" fmla="*/ 7 w 12"/>
                    <a:gd name="T39" fmla="*/ 7 h 14"/>
                    <a:gd name="T40" fmla="*/ 7 w 12"/>
                    <a:gd name="T41" fmla="*/ 8 h 14"/>
                    <a:gd name="T42" fmla="*/ 7 w 12"/>
                    <a:gd name="T43" fmla="*/ 9 h 14"/>
                    <a:gd name="T44" fmla="*/ 7 w 12"/>
                    <a:gd name="T45" fmla="*/ 10 h 14"/>
                    <a:gd name="T46" fmla="*/ 7 w 12"/>
                    <a:gd name="T47" fmla="*/ 11 h 14"/>
                    <a:gd name="T48" fmla="*/ 6 w 12"/>
                    <a:gd name="T49" fmla="*/ 12 h 14"/>
                    <a:gd name="T50" fmla="*/ 6 w 12"/>
                    <a:gd name="T51" fmla="*/ 12 h 14"/>
                    <a:gd name="T52" fmla="*/ 5 w 12"/>
                    <a:gd name="T53" fmla="*/ 13 h 14"/>
                    <a:gd name="T54" fmla="*/ 3 w 12"/>
                    <a:gd name="T55" fmla="*/ 13 h 14"/>
                    <a:gd name="T56" fmla="*/ 3 w 12"/>
                    <a:gd name="T57" fmla="*/ 13 h 14"/>
                    <a:gd name="T58" fmla="*/ 4 w 12"/>
                    <a:gd name="T59" fmla="*/ 9 h 14"/>
                    <a:gd name="T60" fmla="*/ 4 w 12"/>
                    <a:gd name="T61" fmla="*/ 8 h 14"/>
                    <a:gd name="T62" fmla="*/ 5 w 12"/>
                    <a:gd name="T63" fmla="*/ 5 h 14"/>
                    <a:gd name="T64" fmla="*/ 5 w 12"/>
                    <a:gd name="T65" fmla="*/ 4 h 14"/>
                    <a:gd name="T66" fmla="*/ 5 w 12"/>
                    <a:gd name="T67" fmla="*/ 3 h 14"/>
                    <a:gd name="T68" fmla="*/ 4 w 12"/>
                    <a:gd name="T69" fmla="*/ 3 h 14"/>
                    <a:gd name="T70" fmla="*/ 4 w 12"/>
                    <a:gd name="T71" fmla="*/ 3 h 14"/>
                    <a:gd name="T72" fmla="*/ 3 w 12"/>
                    <a:gd name="T73" fmla="*/ 4 h 14"/>
                    <a:gd name="T74" fmla="*/ 2 w 12"/>
                    <a:gd name="T75" fmla="*/ 5 h 14"/>
                    <a:gd name="T76" fmla="*/ 3 w 12"/>
                    <a:gd name="T77" fmla="*/ 5 h 14"/>
                    <a:gd name="T78" fmla="*/ 3 w 12"/>
                    <a:gd name="T79" fmla="*/ 5 h 14"/>
                    <a:gd name="T80" fmla="*/ 4 w 12"/>
                    <a:gd name="T81" fmla="*/ 5 h 14"/>
                    <a:gd name="T82" fmla="*/ 4 w 12"/>
                    <a:gd name="T83" fmla="*/ 8 h 14"/>
                    <a:gd name="T84" fmla="*/ 4 w 12"/>
                    <a:gd name="T85" fmla="*/ 9 h 14"/>
                    <a:gd name="T86" fmla="*/ 1 w 12"/>
                    <a:gd name="T87" fmla="*/ 12 h 14"/>
                    <a:gd name="T88" fmla="*/ 1 w 12"/>
                    <a:gd name="T89" fmla="*/ 8 h 14"/>
                    <a:gd name="T90" fmla="*/ 1 w 12"/>
                    <a:gd name="T91" fmla="*/ 7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2" h="14">
                      <a:moveTo>
                        <a:pt x="1" y="7"/>
                      </a:moveTo>
                      <a:cubicBezTo>
                        <a:pt x="0" y="6"/>
                        <a:pt x="0" y="5"/>
                        <a:pt x="0" y="4"/>
                      </a:cubicBezTo>
                      <a:cubicBezTo>
                        <a:pt x="1" y="3"/>
                        <a:pt x="1" y="3"/>
                        <a:pt x="1" y="2"/>
                      </a:cubicBezTo>
                      <a:cubicBezTo>
                        <a:pt x="1" y="1"/>
                        <a:pt x="2" y="0"/>
                        <a:pt x="4" y="1"/>
                      </a:cubicBezTo>
                      <a:cubicBezTo>
                        <a:pt x="4" y="1"/>
                        <a:pt x="4" y="1"/>
                        <a:pt x="5" y="1"/>
                      </a:cubicBezTo>
                      <a:cubicBezTo>
                        <a:pt x="6" y="1"/>
                        <a:pt x="7" y="2"/>
                        <a:pt x="7" y="3"/>
                      </a:cubicBezTo>
                      <a:cubicBezTo>
                        <a:pt x="7" y="4"/>
                        <a:pt x="7" y="4"/>
                        <a:pt x="8" y="4"/>
                      </a:cubicBezTo>
                      <a:cubicBezTo>
                        <a:pt x="9" y="4"/>
                        <a:pt x="10" y="5"/>
                        <a:pt x="10" y="6"/>
                      </a:cubicBezTo>
                      <a:cubicBezTo>
                        <a:pt x="10" y="7"/>
                        <a:pt x="10" y="7"/>
                        <a:pt x="10" y="7"/>
                      </a:cubicBezTo>
                      <a:cubicBezTo>
                        <a:pt x="11" y="8"/>
                        <a:pt x="12" y="9"/>
                        <a:pt x="12" y="10"/>
                      </a:cubicBezTo>
                      <a:cubicBezTo>
                        <a:pt x="12" y="12"/>
                        <a:pt x="11" y="14"/>
                        <a:pt x="9" y="12"/>
                      </a:cubicBezTo>
                      <a:cubicBezTo>
                        <a:pt x="9" y="12"/>
                        <a:pt x="9" y="11"/>
                        <a:pt x="8" y="11"/>
                      </a:cubicBezTo>
                      <a:cubicBezTo>
                        <a:pt x="8" y="11"/>
                        <a:pt x="7" y="11"/>
                        <a:pt x="7" y="11"/>
                      </a:cubicBezTo>
                      <a:cubicBezTo>
                        <a:pt x="7" y="10"/>
                        <a:pt x="7" y="10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10" y="9"/>
                        <a:pt x="10" y="9"/>
                        <a:pt x="10" y="9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8" y="9"/>
                        <a:pt x="7" y="9"/>
                        <a:pt x="7" y="8"/>
                      </a:cubicBez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7" y="7"/>
                        <a:pt x="7" y="7"/>
                        <a:pt x="7" y="8"/>
                      </a:cubicBezTo>
                      <a:cubicBezTo>
                        <a:pt x="7" y="8"/>
                        <a:pt x="7" y="8"/>
                        <a:pt x="7" y="9"/>
                      </a:cubicBezTo>
                      <a:cubicBezTo>
                        <a:pt x="7" y="9"/>
                        <a:pt x="7" y="9"/>
                        <a:pt x="7" y="10"/>
                      </a:cubicBezTo>
                      <a:cubicBezTo>
                        <a:pt x="7" y="10"/>
                        <a:pt x="7" y="10"/>
                        <a:pt x="7" y="11"/>
                      </a:cubicBezTo>
                      <a:cubicBezTo>
                        <a:pt x="7" y="11"/>
                        <a:pt x="7" y="11"/>
                        <a:pt x="6" y="12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6" y="13"/>
                        <a:pt x="6" y="13"/>
                        <a:pt x="5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5" y="12"/>
                        <a:pt x="5" y="10"/>
                        <a:pt x="4" y="9"/>
                      </a:cubicBezTo>
                      <a:cubicBezTo>
                        <a:pt x="4" y="9"/>
                        <a:pt x="4" y="9"/>
                        <a:pt x="4" y="8"/>
                      </a:cubicBezTo>
                      <a:cubicBezTo>
                        <a:pt x="5" y="7"/>
                        <a:pt x="5" y="6"/>
                        <a:pt x="5" y="5"/>
                      </a:cubicBezTo>
                      <a:cubicBezTo>
                        <a:pt x="4" y="5"/>
                        <a:pt x="4" y="5"/>
                        <a:pt x="5" y="4"/>
                      </a:cubicBezTo>
                      <a:cubicBezTo>
                        <a:pt x="5" y="4"/>
                        <a:pt x="5" y="3"/>
                        <a:pt x="5" y="3"/>
                      </a:cubicBezTo>
                      <a:cubicBezTo>
                        <a:pt x="5" y="3"/>
                        <a:pt x="5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4"/>
                        <a:pt x="3" y="5"/>
                        <a:pt x="3" y="4"/>
                      </a:cubicBezTo>
                      <a:cubicBezTo>
                        <a:pt x="2" y="4"/>
                        <a:pt x="2" y="4"/>
                        <a:pt x="2" y="5"/>
                      </a:cubicBezTo>
                      <a:cubicBezTo>
                        <a:pt x="2" y="5"/>
                        <a:pt x="2" y="5"/>
                        <a:pt x="3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5" y="6"/>
                        <a:pt x="4" y="7"/>
                        <a:pt x="4" y="8"/>
                      </a:cubicBezTo>
                      <a:cubicBezTo>
                        <a:pt x="3" y="8"/>
                        <a:pt x="3" y="8"/>
                        <a:pt x="4" y="9"/>
                      </a:cubicBezTo>
                      <a:cubicBezTo>
                        <a:pt x="5" y="11"/>
                        <a:pt x="3" y="13"/>
                        <a:pt x="1" y="12"/>
                      </a:cubicBezTo>
                      <a:cubicBezTo>
                        <a:pt x="0" y="11"/>
                        <a:pt x="0" y="9"/>
                        <a:pt x="1" y="8"/>
                      </a:cubicBezTo>
                      <a:cubicBezTo>
                        <a:pt x="1" y="7"/>
                        <a:pt x="1" y="7"/>
                        <a:pt x="1" y="7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6" name="Freeform 16"/>
                <p:cNvSpPr>
                  <a:spLocks/>
                </p:cNvSpPr>
                <p:nvPr/>
              </p:nvSpPr>
              <p:spPr bwMode="auto">
                <a:xfrm>
                  <a:off x="7210725" y="2833048"/>
                  <a:ext cx="1477690" cy="1641136"/>
                </a:xfrm>
                <a:custGeom>
                  <a:avLst/>
                  <a:gdLst>
                    <a:gd name="T0" fmla="*/ 8 w 13"/>
                    <a:gd name="T1" fmla="*/ 10 h 13"/>
                    <a:gd name="T2" fmla="*/ 7 w 13"/>
                    <a:gd name="T3" fmla="*/ 9 h 13"/>
                    <a:gd name="T4" fmla="*/ 6 w 13"/>
                    <a:gd name="T5" fmla="*/ 8 h 13"/>
                    <a:gd name="T6" fmla="*/ 6 w 13"/>
                    <a:gd name="T7" fmla="*/ 5 h 13"/>
                    <a:gd name="T8" fmla="*/ 7 w 13"/>
                    <a:gd name="T9" fmla="*/ 6 h 13"/>
                    <a:gd name="T10" fmla="*/ 8 w 13"/>
                    <a:gd name="T11" fmla="*/ 7 h 13"/>
                    <a:gd name="T12" fmla="*/ 9 w 13"/>
                    <a:gd name="T13" fmla="*/ 6 h 13"/>
                    <a:gd name="T14" fmla="*/ 8 w 13"/>
                    <a:gd name="T15" fmla="*/ 6 h 13"/>
                    <a:gd name="T16" fmla="*/ 8 w 13"/>
                    <a:gd name="T17" fmla="*/ 4 h 13"/>
                    <a:gd name="T18" fmla="*/ 9 w 13"/>
                    <a:gd name="T19" fmla="*/ 3 h 13"/>
                    <a:gd name="T20" fmla="*/ 8 w 13"/>
                    <a:gd name="T21" fmla="*/ 3 h 13"/>
                    <a:gd name="T22" fmla="*/ 7 w 13"/>
                    <a:gd name="T23" fmla="*/ 4 h 13"/>
                    <a:gd name="T24" fmla="*/ 6 w 13"/>
                    <a:gd name="T25" fmla="*/ 5 h 13"/>
                    <a:gd name="T26" fmla="*/ 6 w 13"/>
                    <a:gd name="T27" fmla="*/ 8 h 13"/>
                    <a:gd name="T28" fmla="*/ 6 w 13"/>
                    <a:gd name="T29" fmla="*/ 9 h 13"/>
                    <a:gd name="T30" fmla="*/ 7 w 13"/>
                    <a:gd name="T31" fmla="*/ 10 h 13"/>
                    <a:gd name="T32" fmla="*/ 7 w 13"/>
                    <a:gd name="T33" fmla="*/ 10 h 13"/>
                    <a:gd name="T34" fmla="*/ 7 w 13"/>
                    <a:gd name="T35" fmla="*/ 11 h 13"/>
                    <a:gd name="T36" fmla="*/ 6 w 13"/>
                    <a:gd name="T37" fmla="*/ 11 h 13"/>
                    <a:gd name="T38" fmla="*/ 4 w 13"/>
                    <a:gd name="T39" fmla="*/ 10 h 13"/>
                    <a:gd name="T40" fmla="*/ 4 w 13"/>
                    <a:gd name="T41" fmla="*/ 12 h 13"/>
                    <a:gd name="T42" fmla="*/ 2 w 13"/>
                    <a:gd name="T43" fmla="*/ 13 h 13"/>
                    <a:gd name="T44" fmla="*/ 0 w 13"/>
                    <a:gd name="T45" fmla="*/ 10 h 13"/>
                    <a:gd name="T46" fmla="*/ 2 w 13"/>
                    <a:gd name="T47" fmla="*/ 7 h 13"/>
                    <a:gd name="T48" fmla="*/ 2 w 13"/>
                    <a:gd name="T49" fmla="*/ 6 h 13"/>
                    <a:gd name="T50" fmla="*/ 4 w 13"/>
                    <a:gd name="T51" fmla="*/ 4 h 13"/>
                    <a:gd name="T52" fmla="*/ 5 w 13"/>
                    <a:gd name="T53" fmla="*/ 3 h 13"/>
                    <a:gd name="T54" fmla="*/ 7 w 13"/>
                    <a:gd name="T55" fmla="*/ 1 h 13"/>
                    <a:gd name="T56" fmla="*/ 8 w 13"/>
                    <a:gd name="T57" fmla="*/ 1 h 13"/>
                    <a:gd name="T58" fmla="*/ 11 w 13"/>
                    <a:gd name="T59" fmla="*/ 4 h 13"/>
                    <a:gd name="T60" fmla="*/ 11 w 13"/>
                    <a:gd name="T61" fmla="*/ 6 h 13"/>
                    <a:gd name="T62" fmla="*/ 10 w 13"/>
                    <a:gd name="T63" fmla="*/ 9 h 13"/>
                    <a:gd name="T64" fmla="*/ 8 w 13"/>
                    <a:gd name="T65" fmla="*/ 1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3" h="13">
                      <a:moveTo>
                        <a:pt x="8" y="10"/>
                      </a:moveTo>
                      <a:cubicBezTo>
                        <a:pt x="8" y="10"/>
                        <a:pt x="7" y="10"/>
                        <a:pt x="7" y="9"/>
                      </a:cubicBezTo>
                      <a:cubicBezTo>
                        <a:pt x="7" y="8"/>
                        <a:pt x="7" y="8"/>
                        <a:pt x="6" y="8"/>
                      </a:cubicBezTo>
                      <a:cubicBezTo>
                        <a:pt x="5" y="7"/>
                        <a:pt x="6" y="6"/>
                        <a:pt x="6" y="5"/>
                      </a:cubicBezTo>
                      <a:cubicBezTo>
                        <a:pt x="7" y="5"/>
                        <a:pt x="7" y="5"/>
                        <a:pt x="7" y="6"/>
                      </a:cubicBezTo>
                      <a:cubicBezTo>
                        <a:pt x="8" y="6"/>
                        <a:pt x="8" y="6"/>
                        <a:pt x="8" y="7"/>
                      </a:cubicBezTo>
                      <a:cubicBezTo>
                        <a:pt x="9" y="7"/>
                        <a:pt x="9" y="7"/>
                        <a:pt x="9" y="6"/>
                      </a:cubicBezTo>
                      <a:cubicBezTo>
                        <a:pt x="9" y="6"/>
                        <a:pt x="9" y="6"/>
                        <a:pt x="8" y="6"/>
                      </a:cubicBezTo>
                      <a:cubicBezTo>
                        <a:pt x="8" y="5"/>
                        <a:pt x="8" y="4"/>
                        <a:pt x="8" y="4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3"/>
                        <a:pt x="8" y="3"/>
                        <a:pt x="8" y="3"/>
                      </a:cubicBezTo>
                      <a:cubicBezTo>
                        <a:pt x="8" y="3"/>
                        <a:pt x="7" y="4"/>
                        <a:pt x="7" y="4"/>
                      </a:cubicBezTo>
                      <a:cubicBezTo>
                        <a:pt x="7" y="4"/>
                        <a:pt x="7" y="4"/>
                        <a:pt x="6" y="5"/>
                      </a:cubicBezTo>
                      <a:cubicBezTo>
                        <a:pt x="5" y="5"/>
                        <a:pt x="5" y="7"/>
                        <a:pt x="6" y="8"/>
                      </a:cubicBez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6" y="9"/>
                        <a:pt x="6" y="10"/>
                        <a:pt x="7" y="10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6" y="11"/>
                        <a:pt x="6" y="11"/>
                        <a:pt x="6" y="11"/>
                      </a:cubicBezTo>
                      <a:cubicBezTo>
                        <a:pt x="6" y="9"/>
                        <a:pt x="5" y="9"/>
                        <a:pt x="4" y="10"/>
                      </a:cubicBezTo>
                      <a:cubicBezTo>
                        <a:pt x="4" y="10"/>
                        <a:pt x="4" y="11"/>
                        <a:pt x="4" y="12"/>
                      </a:cubicBezTo>
                      <a:cubicBezTo>
                        <a:pt x="3" y="13"/>
                        <a:pt x="3" y="13"/>
                        <a:pt x="2" y="13"/>
                      </a:cubicBezTo>
                      <a:cubicBezTo>
                        <a:pt x="0" y="13"/>
                        <a:pt x="0" y="12"/>
                        <a:pt x="0" y="10"/>
                      </a:cubicBezTo>
                      <a:cubicBezTo>
                        <a:pt x="0" y="9"/>
                        <a:pt x="1" y="8"/>
                        <a:pt x="2" y="7"/>
                      </a:cubicBezTo>
                      <a:cubicBezTo>
                        <a:pt x="2" y="7"/>
                        <a:pt x="2" y="7"/>
                        <a:pt x="2" y="6"/>
                      </a:cubicBezTo>
                      <a:cubicBezTo>
                        <a:pt x="2" y="5"/>
                        <a:pt x="3" y="4"/>
                        <a:pt x="4" y="4"/>
                      </a:cubicBezTo>
                      <a:cubicBezTo>
                        <a:pt x="5" y="4"/>
                        <a:pt x="5" y="4"/>
                        <a:pt x="5" y="3"/>
                      </a:cubicBezTo>
                      <a:cubicBezTo>
                        <a:pt x="5" y="2"/>
                        <a:pt x="6" y="1"/>
                        <a:pt x="7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10" y="0"/>
                        <a:pt x="13" y="2"/>
                        <a:pt x="11" y="4"/>
                      </a:cubicBezTo>
                      <a:cubicBezTo>
                        <a:pt x="11" y="5"/>
                        <a:pt x="11" y="5"/>
                        <a:pt x="11" y="6"/>
                      </a:cubicBezTo>
                      <a:cubicBezTo>
                        <a:pt x="12" y="7"/>
                        <a:pt x="12" y="10"/>
                        <a:pt x="10" y="9"/>
                      </a:cubicBezTo>
                      <a:cubicBezTo>
                        <a:pt x="9" y="9"/>
                        <a:pt x="9" y="9"/>
                        <a:pt x="8" y="1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7" name="Freeform 19"/>
                <p:cNvSpPr>
                  <a:spLocks/>
                </p:cNvSpPr>
                <p:nvPr/>
              </p:nvSpPr>
              <p:spPr bwMode="auto">
                <a:xfrm>
                  <a:off x="7892864" y="4095589"/>
                  <a:ext cx="682140" cy="378595"/>
                </a:xfrm>
                <a:custGeom>
                  <a:avLst/>
                  <a:gdLst>
                    <a:gd name="T0" fmla="*/ 2 w 6"/>
                    <a:gd name="T1" fmla="*/ 3 h 3"/>
                    <a:gd name="T2" fmla="*/ 1 w 6"/>
                    <a:gd name="T3" fmla="*/ 3 h 3"/>
                    <a:gd name="T4" fmla="*/ 0 w 6"/>
                    <a:gd name="T5" fmla="*/ 3 h 3"/>
                    <a:gd name="T6" fmla="*/ 1 w 6"/>
                    <a:gd name="T7" fmla="*/ 2 h 3"/>
                    <a:gd name="T8" fmla="*/ 1 w 6"/>
                    <a:gd name="T9" fmla="*/ 1 h 3"/>
                    <a:gd name="T10" fmla="*/ 2 w 6"/>
                    <a:gd name="T11" fmla="*/ 0 h 3"/>
                    <a:gd name="T12" fmla="*/ 3 w 6"/>
                    <a:gd name="T13" fmla="*/ 0 h 3"/>
                    <a:gd name="T14" fmla="*/ 3 w 6"/>
                    <a:gd name="T15" fmla="*/ 0 h 3"/>
                    <a:gd name="T16" fmla="*/ 4 w 6"/>
                    <a:gd name="T17" fmla="*/ 0 h 3"/>
                    <a:gd name="T18" fmla="*/ 5 w 6"/>
                    <a:gd name="T19" fmla="*/ 0 h 3"/>
                    <a:gd name="T20" fmla="*/ 5 w 6"/>
                    <a:gd name="T21" fmla="*/ 2 h 3"/>
                    <a:gd name="T22" fmla="*/ 5 w 6"/>
                    <a:gd name="T23" fmla="*/ 3 h 3"/>
                    <a:gd name="T24" fmla="*/ 2 w 6"/>
                    <a:gd name="T25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" h="3">
                      <a:moveTo>
                        <a:pt x="2" y="3"/>
                      </a:moveTo>
                      <a:cubicBezTo>
                        <a:pt x="2" y="3"/>
                        <a:pt x="1" y="3"/>
                        <a:pt x="1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2"/>
                        <a:pt x="0" y="2"/>
                        <a:pt x="1" y="2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1"/>
                        <a:pt x="6" y="2"/>
                        <a:pt x="5" y="2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3" y="3"/>
                        <a:pt x="4" y="2"/>
                        <a:pt x="2" y="3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8" name="任意多边形 7"/>
                <p:cNvSpPr/>
                <p:nvPr/>
              </p:nvSpPr>
              <p:spPr>
                <a:xfrm>
                  <a:off x="7301986" y="4419662"/>
                  <a:ext cx="2585624" cy="1650938"/>
                </a:xfrm>
                <a:custGeom>
                  <a:avLst/>
                  <a:gdLst>
                    <a:gd name="connsiteX0" fmla="*/ 0 w 3713312"/>
                    <a:gd name="connsiteY0" fmla="*/ 0 h 2370974"/>
                    <a:gd name="connsiteX1" fmla="*/ 3713312 w 3713312"/>
                    <a:gd name="connsiteY1" fmla="*/ 0 h 2370974"/>
                    <a:gd name="connsiteX2" fmla="*/ 3702869 w 3713312"/>
                    <a:gd name="connsiteY2" fmla="*/ 86603 h 2370974"/>
                    <a:gd name="connsiteX3" fmla="*/ 3630275 w 3713312"/>
                    <a:gd name="connsiteY3" fmla="*/ 378878 h 2370974"/>
                    <a:gd name="connsiteX4" fmla="*/ 3448792 w 3713312"/>
                    <a:gd name="connsiteY4" fmla="*/ 774957 h 2370974"/>
                    <a:gd name="connsiteX5" fmla="*/ 3442867 w 3713312"/>
                    <a:gd name="connsiteY5" fmla="*/ 785466 h 2370974"/>
                    <a:gd name="connsiteX6" fmla="*/ 3435953 w 3713312"/>
                    <a:gd name="connsiteY6" fmla="*/ 922398 h 2370974"/>
                    <a:gd name="connsiteX7" fmla="*/ 1830729 w 3713312"/>
                    <a:gd name="connsiteY7" fmla="*/ 2370974 h 2370974"/>
                    <a:gd name="connsiteX8" fmla="*/ 217175 w 3713312"/>
                    <a:gd name="connsiteY8" fmla="*/ 757421 h 2370974"/>
                    <a:gd name="connsiteX9" fmla="*/ 219301 w 3713312"/>
                    <a:gd name="connsiteY9" fmla="*/ 701323 h 2370974"/>
                    <a:gd name="connsiteX10" fmla="*/ 217572 w 3713312"/>
                    <a:gd name="connsiteY10" fmla="*/ 698461 h 2370974"/>
                    <a:gd name="connsiteX11" fmla="*/ 4783 w 3713312"/>
                    <a:gd name="connsiteY11" fmla="*/ 33206 h 23709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713312" h="2370974">
                      <a:moveTo>
                        <a:pt x="0" y="0"/>
                      </a:moveTo>
                      <a:lnTo>
                        <a:pt x="3713312" y="0"/>
                      </a:lnTo>
                      <a:lnTo>
                        <a:pt x="3702869" y="86603"/>
                      </a:lnTo>
                      <a:cubicBezTo>
                        <a:pt x="3685788" y="188493"/>
                        <a:pt x="3660167" y="287034"/>
                        <a:pt x="3630275" y="378878"/>
                      </a:cubicBezTo>
                      <a:cubicBezTo>
                        <a:pt x="3570492" y="539606"/>
                        <a:pt x="3502169" y="677373"/>
                        <a:pt x="3448792" y="774957"/>
                      </a:cubicBezTo>
                      <a:lnTo>
                        <a:pt x="3442867" y="785466"/>
                      </a:lnTo>
                      <a:lnTo>
                        <a:pt x="3435953" y="922398"/>
                      </a:lnTo>
                      <a:cubicBezTo>
                        <a:pt x="3353322" y="1736041"/>
                        <a:pt x="2666174" y="2370974"/>
                        <a:pt x="1830729" y="2370974"/>
                      </a:cubicBezTo>
                      <a:cubicBezTo>
                        <a:pt x="939588" y="2370974"/>
                        <a:pt x="217175" y="1648561"/>
                        <a:pt x="217175" y="757421"/>
                      </a:cubicBezTo>
                      <a:lnTo>
                        <a:pt x="219301" y="701323"/>
                      </a:lnTo>
                      <a:lnTo>
                        <a:pt x="217572" y="698461"/>
                      </a:lnTo>
                      <a:cubicBezTo>
                        <a:pt x="176475" y="625519"/>
                        <a:pt x="62382" y="362363"/>
                        <a:pt x="4783" y="33206"/>
                      </a:cubicBezTo>
                      <a:close/>
                    </a:path>
                  </a:pathLst>
                </a:custGeom>
                <a:noFill/>
                <a:ln w="60325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2400">
                    <a:solidFill>
                      <a:srgbClr val="2E2E2E"/>
                    </a:solidFill>
                    <a:latin typeface="+mn-ea"/>
                  </a:endParaRPr>
                </a:p>
              </p:txBody>
            </p:sp>
            <p:sp>
              <p:nvSpPr>
                <p:cNvPr id="9" name="弦形 8"/>
                <p:cNvSpPr/>
                <p:nvPr/>
              </p:nvSpPr>
              <p:spPr>
                <a:xfrm>
                  <a:off x="7621944" y="4429822"/>
                  <a:ext cx="922423" cy="922423"/>
                </a:xfrm>
                <a:prstGeom prst="chord">
                  <a:avLst>
                    <a:gd name="adj1" fmla="val 92404"/>
                    <a:gd name="adj2" fmla="val 10691083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10" name="弦形 9"/>
                <p:cNvSpPr/>
                <p:nvPr/>
              </p:nvSpPr>
              <p:spPr>
                <a:xfrm>
                  <a:off x="8691907" y="4429822"/>
                  <a:ext cx="922423" cy="922423"/>
                </a:xfrm>
                <a:prstGeom prst="chord">
                  <a:avLst>
                    <a:gd name="adj1" fmla="val 92404"/>
                    <a:gd name="adj2" fmla="val 10691083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grpSp>
              <p:nvGrpSpPr>
                <p:cNvPr id="11" name="组合 10"/>
                <p:cNvGrpSpPr/>
                <p:nvPr/>
              </p:nvGrpSpPr>
              <p:grpSpPr>
                <a:xfrm>
                  <a:off x="7467461" y="4428005"/>
                  <a:ext cx="2270933" cy="490332"/>
                  <a:chOff x="3176319" y="2250159"/>
                  <a:chExt cx="3475055" cy="1208399"/>
                </a:xfrm>
                <a:solidFill>
                  <a:schemeClr val="accent2"/>
                </a:solidFill>
              </p:grpSpPr>
              <p:sp>
                <p:nvSpPr>
                  <p:cNvPr id="22" name="圆角矩形 21"/>
                  <p:cNvSpPr/>
                  <p:nvPr/>
                </p:nvSpPr>
                <p:spPr>
                  <a:xfrm>
                    <a:off x="3176319" y="2732942"/>
                    <a:ext cx="3475055" cy="17100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3" name="圆角矩形 22"/>
                  <p:cNvSpPr/>
                  <p:nvPr/>
                </p:nvSpPr>
                <p:spPr>
                  <a:xfrm rot="5400000">
                    <a:off x="3198305" y="2763985"/>
                    <a:ext cx="589630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4" name="圆角矩形 23"/>
                  <p:cNvSpPr/>
                  <p:nvPr/>
                </p:nvSpPr>
                <p:spPr>
                  <a:xfrm rot="5400000">
                    <a:off x="3419447" y="2763985"/>
                    <a:ext cx="713452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5" name="圆角矩形 24"/>
                  <p:cNvSpPr/>
                  <p:nvPr/>
                </p:nvSpPr>
                <p:spPr>
                  <a:xfrm rot="5400000">
                    <a:off x="3711260" y="2769940"/>
                    <a:ext cx="784797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6" name="圆角矩形 25"/>
                  <p:cNvSpPr/>
                  <p:nvPr/>
                </p:nvSpPr>
                <p:spPr>
                  <a:xfrm rot="5400000">
                    <a:off x="4102648" y="2735404"/>
                    <a:ext cx="713452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7" name="圆角矩形 26"/>
                  <p:cNvSpPr/>
                  <p:nvPr/>
                </p:nvSpPr>
                <p:spPr>
                  <a:xfrm rot="5400000">
                    <a:off x="4299669" y="2810485"/>
                    <a:ext cx="1149021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8" name="圆角矩形 27"/>
                  <p:cNvSpPr/>
                  <p:nvPr/>
                </p:nvSpPr>
                <p:spPr>
                  <a:xfrm rot="5400000">
                    <a:off x="4813626" y="2698880"/>
                    <a:ext cx="1044567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9" name="圆角矩形 28"/>
                  <p:cNvSpPr/>
                  <p:nvPr/>
                </p:nvSpPr>
                <p:spPr>
                  <a:xfrm rot="5400000">
                    <a:off x="5388037" y="2776945"/>
                    <a:ext cx="648593" cy="133750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0" name="圆角矩形 29"/>
                  <p:cNvSpPr/>
                  <p:nvPr/>
                </p:nvSpPr>
                <p:spPr>
                  <a:xfrm rot="5400000">
                    <a:off x="5496239" y="2810485"/>
                    <a:ext cx="949605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1" name="圆角矩形 30"/>
                  <p:cNvSpPr/>
                  <p:nvPr/>
                </p:nvSpPr>
                <p:spPr>
                  <a:xfrm rot="5400000">
                    <a:off x="6040377" y="2698881"/>
                    <a:ext cx="784797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</p:grpSp>
            <p:grpSp>
              <p:nvGrpSpPr>
                <p:cNvPr id="12" name="组合 11"/>
                <p:cNvGrpSpPr/>
                <p:nvPr/>
              </p:nvGrpSpPr>
              <p:grpSpPr>
                <a:xfrm rot="12242503">
                  <a:off x="8858618" y="5510449"/>
                  <a:ext cx="502319" cy="244159"/>
                  <a:chOff x="3289355" y="2461035"/>
                  <a:chExt cx="1011786" cy="733239"/>
                </a:xfrm>
                <a:solidFill>
                  <a:schemeClr val="accent2"/>
                </a:solidFill>
              </p:grpSpPr>
              <p:sp>
                <p:nvSpPr>
                  <p:cNvPr id="18" name="圆角矩形 17"/>
                  <p:cNvSpPr/>
                  <p:nvPr/>
                </p:nvSpPr>
                <p:spPr>
                  <a:xfrm>
                    <a:off x="3289355" y="2751540"/>
                    <a:ext cx="1011786" cy="136506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19" name="圆角矩形 18"/>
                  <p:cNvSpPr/>
                  <p:nvPr/>
                </p:nvSpPr>
                <p:spPr>
                  <a:xfrm rot="5400000">
                    <a:off x="3198305" y="2763985"/>
                    <a:ext cx="589630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0" name="圆角矩形 19"/>
                  <p:cNvSpPr/>
                  <p:nvPr/>
                </p:nvSpPr>
                <p:spPr>
                  <a:xfrm rot="5400000">
                    <a:off x="3419446" y="2763986"/>
                    <a:ext cx="713452" cy="14712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1" name="圆角矩形 20"/>
                  <p:cNvSpPr/>
                  <p:nvPr/>
                </p:nvSpPr>
                <p:spPr>
                  <a:xfrm rot="5400000">
                    <a:off x="3732350" y="2744199"/>
                    <a:ext cx="713452" cy="14712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</p:grpSp>
            <p:grpSp>
              <p:nvGrpSpPr>
                <p:cNvPr id="13" name="组合 12"/>
                <p:cNvGrpSpPr/>
                <p:nvPr/>
              </p:nvGrpSpPr>
              <p:grpSpPr>
                <a:xfrm rot="14032409">
                  <a:off x="7609750" y="5460080"/>
                  <a:ext cx="499426" cy="244159"/>
                  <a:chOff x="3289355" y="2461035"/>
                  <a:chExt cx="1011786" cy="733239"/>
                </a:xfrm>
                <a:solidFill>
                  <a:schemeClr val="accent2"/>
                </a:solidFill>
              </p:grpSpPr>
              <p:sp>
                <p:nvSpPr>
                  <p:cNvPr id="14" name="圆角矩形 13"/>
                  <p:cNvSpPr/>
                  <p:nvPr/>
                </p:nvSpPr>
                <p:spPr>
                  <a:xfrm>
                    <a:off x="3289355" y="2751540"/>
                    <a:ext cx="1011786" cy="136506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15" name="圆角矩形 14"/>
                  <p:cNvSpPr/>
                  <p:nvPr/>
                </p:nvSpPr>
                <p:spPr>
                  <a:xfrm rot="5400000">
                    <a:off x="3198305" y="2763985"/>
                    <a:ext cx="589630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16" name="圆角矩形 15"/>
                  <p:cNvSpPr/>
                  <p:nvPr/>
                </p:nvSpPr>
                <p:spPr>
                  <a:xfrm rot="5400000">
                    <a:off x="3419446" y="2763986"/>
                    <a:ext cx="713452" cy="14712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17" name="圆角矩形 16"/>
                  <p:cNvSpPr/>
                  <p:nvPr/>
                </p:nvSpPr>
                <p:spPr>
                  <a:xfrm rot="5400000">
                    <a:off x="3732350" y="2744199"/>
                    <a:ext cx="713452" cy="14712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</p:grpSp>
          </p:grpSp>
        </p:grpSp>
      </p:grpSp>
      <p:sp>
        <p:nvSpPr>
          <p:cNvPr id="38" name="矩形 37"/>
          <p:cNvSpPr/>
          <p:nvPr/>
        </p:nvSpPr>
        <p:spPr>
          <a:xfrm>
            <a:off x="4110521" y="459440"/>
            <a:ext cx="39709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chemeClr val="accent1"/>
                </a:solidFill>
                <a:latin typeface="+mj-ea"/>
                <a:ea typeface="+mj-ea"/>
              </a:rPr>
              <a:t>1. </a:t>
            </a:r>
            <a:r>
              <a:rPr lang="zh-CN" altLang="en-US" sz="3600" b="1" dirty="0" smtClean="0">
                <a:solidFill>
                  <a:schemeClr val="bg1"/>
                </a:solidFill>
                <a:latin typeface="+mj-ea"/>
                <a:ea typeface="+mj-ea"/>
              </a:rPr>
              <a:t>不要</a:t>
            </a:r>
            <a:r>
              <a:rPr lang="zh-CN" altLang="en-US" sz="3600" b="1" dirty="0">
                <a:solidFill>
                  <a:schemeClr val="bg1"/>
                </a:solidFill>
                <a:latin typeface="+mj-ea"/>
                <a:ea typeface="+mj-ea"/>
              </a:rPr>
              <a:t>和僵尸</a:t>
            </a:r>
            <a:r>
              <a:rPr lang="zh-CN" altLang="en-US" sz="3600" b="1" dirty="0" smtClean="0">
                <a:solidFill>
                  <a:schemeClr val="bg1"/>
                </a:solidFill>
                <a:latin typeface="+mj-ea"/>
                <a:ea typeface="+mj-ea"/>
              </a:rPr>
              <a:t>战斗</a:t>
            </a:r>
            <a:endParaRPr lang="zh-CN" altLang="en-US" sz="36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8686917" y="2476491"/>
            <a:ext cx="2019391" cy="3724696"/>
            <a:chOff x="8550251" y="1872556"/>
            <a:chExt cx="2156058" cy="3976774"/>
          </a:xfrm>
        </p:grpSpPr>
        <p:sp>
          <p:nvSpPr>
            <p:cNvPr id="44" name="椭圆 43"/>
            <p:cNvSpPr/>
            <p:nvPr/>
          </p:nvSpPr>
          <p:spPr>
            <a:xfrm flipH="1">
              <a:off x="8624706" y="5668567"/>
              <a:ext cx="1826039" cy="18076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6" name="Freeform 11"/>
            <p:cNvSpPr>
              <a:spLocks/>
            </p:cNvSpPr>
            <p:nvPr/>
          </p:nvSpPr>
          <p:spPr bwMode="auto">
            <a:xfrm rot="153233" flipH="1">
              <a:off x="8852779" y="4336978"/>
              <a:ext cx="1522871" cy="1439107"/>
            </a:xfrm>
            <a:custGeom>
              <a:avLst/>
              <a:gdLst>
                <a:gd name="T0" fmla="*/ 439 w 639"/>
                <a:gd name="T1" fmla="*/ 7 h 663"/>
                <a:gd name="T2" fmla="*/ 580 w 639"/>
                <a:gd name="T3" fmla="*/ 82 h 663"/>
                <a:gd name="T4" fmla="*/ 592 w 639"/>
                <a:gd name="T5" fmla="*/ 102 h 663"/>
                <a:gd name="T6" fmla="*/ 630 w 639"/>
                <a:gd name="T7" fmla="*/ 214 h 663"/>
                <a:gd name="T8" fmla="*/ 620 w 639"/>
                <a:gd name="T9" fmla="*/ 223 h 663"/>
                <a:gd name="T10" fmla="*/ 595 w 639"/>
                <a:gd name="T11" fmla="*/ 200 h 663"/>
                <a:gd name="T12" fmla="*/ 579 w 639"/>
                <a:gd name="T13" fmla="*/ 228 h 663"/>
                <a:gd name="T14" fmla="*/ 498 w 639"/>
                <a:gd name="T15" fmla="*/ 101 h 663"/>
                <a:gd name="T16" fmla="*/ 463 w 639"/>
                <a:gd name="T17" fmla="*/ 63 h 663"/>
                <a:gd name="T18" fmla="*/ 422 w 639"/>
                <a:gd name="T19" fmla="*/ 62 h 663"/>
                <a:gd name="T20" fmla="*/ 412 w 639"/>
                <a:gd name="T21" fmla="*/ 83 h 663"/>
                <a:gd name="T22" fmla="*/ 412 w 639"/>
                <a:gd name="T23" fmla="*/ 197 h 663"/>
                <a:gd name="T24" fmla="*/ 445 w 639"/>
                <a:gd name="T25" fmla="*/ 245 h 663"/>
                <a:gd name="T26" fmla="*/ 463 w 639"/>
                <a:gd name="T27" fmla="*/ 341 h 663"/>
                <a:gd name="T28" fmla="*/ 520 w 639"/>
                <a:gd name="T29" fmla="*/ 370 h 663"/>
                <a:gd name="T30" fmla="*/ 535 w 639"/>
                <a:gd name="T31" fmla="*/ 394 h 663"/>
                <a:gd name="T32" fmla="*/ 535 w 639"/>
                <a:gd name="T33" fmla="*/ 485 h 663"/>
                <a:gd name="T34" fmla="*/ 560 w 639"/>
                <a:gd name="T35" fmla="*/ 563 h 663"/>
                <a:gd name="T36" fmla="*/ 520 w 639"/>
                <a:gd name="T37" fmla="*/ 663 h 663"/>
                <a:gd name="T38" fmla="*/ 470 w 639"/>
                <a:gd name="T39" fmla="*/ 625 h 663"/>
                <a:gd name="T40" fmla="*/ 376 w 639"/>
                <a:gd name="T41" fmla="*/ 313 h 663"/>
                <a:gd name="T42" fmla="*/ 321 w 639"/>
                <a:gd name="T43" fmla="*/ 467 h 663"/>
                <a:gd name="T44" fmla="*/ 277 w 639"/>
                <a:gd name="T45" fmla="*/ 509 h 663"/>
                <a:gd name="T46" fmla="*/ 206 w 639"/>
                <a:gd name="T47" fmla="*/ 627 h 663"/>
                <a:gd name="T48" fmla="*/ 135 w 639"/>
                <a:gd name="T49" fmla="*/ 566 h 663"/>
                <a:gd name="T50" fmla="*/ 234 w 639"/>
                <a:gd name="T51" fmla="*/ 404 h 663"/>
                <a:gd name="T52" fmla="*/ 240 w 639"/>
                <a:gd name="T53" fmla="*/ 355 h 663"/>
                <a:gd name="T54" fmla="*/ 236 w 639"/>
                <a:gd name="T55" fmla="*/ 234 h 663"/>
                <a:gd name="T56" fmla="*/ 222 w 639"/>
                <a:gd name="T57" fmla="*/ 185 h 663"/>
                <a:gd name="T58" fmla="*/ 106 w 639"/>
                <a:gd name="T59" fmla="*/ 117 h 663"/>
                <a:gd name="T60" fmla="*/ 58 w 639"/>
                <a:gd name="T61" fmla="*/ 240 h 663"/>
                <a:gd name="T62" fmla="*/ 6 w 639"/>
                <a:gd name="T63" fmla="*/ 182 h 663"/>
                <a:gd name="T64" fmla="*/ 12 w 639"/>
                <a:gd name="T65" fmla="*/ 164 h 663"/>
                <a:gd name="T66" fmla="*/ 43 w 639"/>
                <a:gd name="T67" fmla="*/ 119 h 663"/>
                <a:gd name="T68" fmla="*/ 58 w 639"/>
                <a:gd name="T69" fmla="*/ 47 h 663"/>
                <a:gd name="T70" fmla="*/ 151 w 639"/>
                <a:gd name="T71" fmla="*/ 46 h 663"/>
                <a:gd name="T72" fmla="*/ 194 w 639"/>
                <a:gd name="T73" fmla="*/ 39 h 663"/>
                <a:gd name="T74" fmla="*/ 223 w 639"/>
                <a:gd name="T75" fmla="*/ 47 h 663"/>
                <a:gd name="T76" fmla="*/ 397 w 639"/>
                <a:gd name="T77" fmla="*/ 0 h 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39" h="663">
                  <a:moveTo>
                    <a:pt x="397" y="0"/>
                  </a:moveTo>
                  <a:cubicBezTo>
                    <a:pt x="411" y="1"/>
                    <a:pt x="425" y="4"/>
                    <a:pt x="439" y="7"/>
                  </a:cubicBezTo>
                  <a:cubicBezTo>
                    <a:pt x="473" y="13"/>
                    <a:pt x="509" y="18"/>
                    <a:pt x="540" y="34"/>
                  </a:cubicBezTo>
                  <a:cubicBezTo>
                    <a:pt x="558" y="46"/>
                    <a:pt x="568" y="65"/>
                    <a:pt x="580" y="82"/>
                  </a:cubicBezTo>
                  <a:cubicBezTo>
                    <a:pt x="575" y="87"/>
                    <a:pt x="570" y="91"/>
                    <a:pt x="565" y="96"/>
                  </a:cubicBezTo>
                  <a:cubicBezTo>
                    <a:pt x="574" y="98"/>
                    <a:pt x="583" y="100"/>
                    <a:pt x="592" y="102"/>
                  </a:cubicBezTo>
                  <a:cubicBezTo>
                    <a:pt x="606" y="127"/>
                    <a:pt x="620" y="151"/>
                    <a:pt x="633" y="177"/>
                  </a:cubicBezTo>
                  <a:cubicBezTo>
                    <a:pt x="639" y="189"/>
                    <a:pt x="635" y="202"/>
                    <a:pt x="630" y="214"/>
                  </a:cubicBezTo>
                  <a:cubicBezTo>
                    <a:pt x="626" y="212"/>
                    <a:pt x="623" y="211"/>
                    <a:pt x="620" y="209"/>
                  </a:cubicBezTo>
                  <a:cubicBezTo>
                    <a:pt x="620" y="214"/>
                    <a:pt x="620" y="219"/>
                    <a:pt x="620" y="223"/>
                  </a:cubicBezTo>
                  <a:cubicBezTo>
                    <a:pt x="618" y="225"/>
                    <a:pt x="613" y="228"/>
                    <a:pt x="610" y="229"/>
                  </a:cubicBezTo>
                  <a:cubicBezTo>
                    <a:pt x="605" y="220"/>
                    <a:pt x="600" y="210"/>
                    <a:pt x="595" y="200"/>
                  </a:cubicBezTo>
                  <a:cubicBezTo>
                    <a:pt x="594" y="200"/>
                    <a:pt x="592" y="201"/>
                    <a:pt x="591" y="201"/>
                  </a:cubicBezTo>
                  <a:cubicBezTo>
                    <a:pt x="587" y="210"/>
                    <a:pt x="583" y="219"/>
                    <a:pt x="579" y="228"/>
                  </a:cubicBezTo>
                  <a:cubicBezTo>
                    <a:pt x="570" y="221"/>
                    <a:pt x="562" y="212"/>
                    <a:pt x="557" y="201"/>
                  </a:cubicBezTo>
                  <a:cubicBezTo>
                    <a:pt x="538" y="167"/>
                    <a:pt x="520" y="133"/>
                    <a:pt x="498" y="101"/>
                  </a:cubicBezTo>
                  <a:cubicBezTo>
                    <a:pt x="486" y="98"/>
                    <a:pt x="474" y="94"/>
                    <a:pt x="463" y="91"/>
                  </a:cubicBezTo>
                  <a:cubicBezTo>
                    <a:pt x="463" y="82"/>
                    <a:pt x="463" y="73"/>
                    <a:pt x="463" y="63"/>
                  </a:cubicBezTo>
                  <a:cubicBezTo>
                    <a:pt x="457" y="70"/>
                    <a:pt x="450" y="76"/>
                    <a:pt x="444" y="81"/>
                  </a:cubicBezTo>
                  <a:cubicBezTo>
                    <a:pt x="437" y="75"/>
                    <a:pt x="430" y="68"/>
                    <a:pt x="422" y="62"/>
                  </a:cubicBezTo>
                  <a:cubicBezTo>
                    <a:pt x="426" y="70"/>
                    <a:pt x="429" y="78"/>
                    <a:pt x="432" y="86"/>
                  </a:cubicBezTo>
                  <a:cubicBezTo>
                    <a:pt x="425" y="85"/>
                    <a:pt x="419" y="84"/>
                    <a:pt x="412" y="83"/>
                  </a:cubicBezTo>
                  <a:cubicBezTo>
                    <a:pt x="420" y="115"/>
                    <a:pt x="430" y="147"/>
                    <a:pt x="438" y="180"/>
                  </a:cubicBezTo>
                  <a:cubicBezTo>
                    <a:pt x="429" y="185"/>
                    <a:pt x="421" y="191"/>
                    <a:pt x="412" y="197"/>
                  </a:cubicBezTo>
                  <a:cubicBezTo>
                    <a:pt x="423" y="199"/>
                    <a:pt x="434" y="200"/>
                    <a:pt x="445" y="201"/>
                  </a:cubicBezTo>
                  <a:cubicBezTo>
                    <a:pt x="448" y="216"/>
                    <a:pt x="449" y="230"/>
                    <a:pt x="445" y="245"/>
                  </a:cubicBezTo>
                  <a:cubicBezTo>
                    <a:pt x="460" y="270"/>
                    <a:pt x="475" y="294"/>
                    <a:pt x="490" y="319"/>
                  </a:cubicBezTo>
                  <a:cubicBezTo>
                    <a:pt x="481" y="326"/>
                    <a:pt x="472" y="334"/>
                    <a:pt x="463" y="341"/>
                  </a:cubicBezTo>
                  <a:cubicBezTo>
                    <a:pt x="478" y="345"/>
                    <a:pt x="493" y="347"/>
                    <a:pt x="508" y="350"/>
                  </a:cubicBezTo>
                  <a:cubicBezTo>
                    <a:pt x="512" y="357"/>
                    <a:pt x="516" y="364"/>
                    <a:pt x="520" y="370"/>
                  </a:cubicBezTo>
                  <a:cubicBezTo>
                    <a:pt x="517" y="374"/>
                    <a:pt x="513" y="378"/>
                    <a:pt x="509" y="382"/>
                  </a:cubicBezTo>
                  <a:cubicBezTo>
                    <a:pt x="518" y="386"/>
                    <a:pt x="526" y="391"/>
                    <a:pt x="535" y="394"/>
                  </a:cubicBezTo>
                  <a:cubicBezTo>
                    <a:pt x="552" y="416"/>
                    <a:pt x="553" y="444"/>
                    <a:pt x="554" y="470"/>
                  </a:cubicBezTo>
                  <a:cubicBezTo>
                    <a:pt x="548" y="475"/>
                    <a:pt x="541" y="480"/>
                    <a:pt x="535" y="485"/>
                  </a:cubicBezTo>
                  <a:cubicBezTo>
                    <a:pt x="540" y="496"/>
                    <a:pt x="545" y="507"/>
                    <a:pt x="551" y="518"/>
                  </a:cubicBezTo>
                  <a:cubicBezTo>
                    <a:pt x="559" y="532"/>
                    <a:pt x="559" y="548"/>
                    <a:pt x="560" y="563"/>
                  </a:cubicBezTo>
                  <a:cubicBezTo>
                    <a:pt x="560" y="583"/>
                    <a:pt x="563" y="603"/>
                    <a:pt x="562" y="623"/>
                  </a:cubicBezTo>
                  <a:cubicBezTo>
                    <a:pt x="561" y="645"/>
                    <a:pt x="540" y="660"/>
                    <a:pt x="520" y="663"/>
                  </a:cubicBezTo>
                  <a:cubicBezTo>
                    <a:pt x="516" y="663"/>
                    <a:pt x="516" y="663"/>
                    <a:pt x="516" y="663"/>
                  </a:cubicBezTo>
                  <a:cubicBezTo>
                    <a:pt x="494" y="662"/>
                    <a:pt x="474" y="646"/>
                    <a:pt x="470" y="625"/>
                  </a:cubicBezTo>
                  <a:cubicBezTo>
                    <a:pt x="465" y="566"/>
                    <a:pt x="463" y="506"/>
                    <a:pt x="457" y="447"/>
                  </a:cubicBezTo>
                  <a:cubicBezTo>
                    <a:pt x="430" y="402"/>
                    <a:pt x="404" y="358"/>
                    <a:pt x="376" y="313"/>
                  </a:cubicBezTo>
                  <a:cubicBezTo>
                    <a:pt x="364" y="317"/>
                    <a:pt x="351" y="319"/>
                    <a:pt x="338" y="321"/>
                  </a:cubicBezTo>
                  <a:cubicBezTo>
                    <a:pt x="335" y="370"/>
                    <a:pt x="326" y="418"/>
                    <a:pt x="321" y="467"/>
                  </a:cubicBezTo>
                  <a:cubicBezTo>
                    <a:pt x="321" y="483"/>
                    <a:pt x="311" y="497"/>
                    <a:pt x="302" y="509"/>
                  </a:cubicBezTo>
                  <a:cubicBezTo>
                    <a:pt x="293" y="509"/>
                    <a:pt x="285" y="509"/>
                    <a:pt x="277" y="509"/>
                  </a:cubicBezTo>
                  <a:cubicBezTo>
                    <a:pt x="277" y="519"/>
                    <a:pt x="277" y="529"/>
                    <a:pt x="277" y="540"/>
                  </a:cubicBezTo>
                  <a:cubicBezTo>
                    <a:pt x="253" y="568"/>
                    <a:pt x="230" y="598"/>
                    <a:pt x="206" y="627"/>
                  </a:cubicBezTo>
                  <a:cubicBezTo>
                    <a:pt x="189" y="647"/>
                    <a:pt x="154" y="646"/>
                    <a:pt x="136" y="626"/>
                  </a:cubicBezTo>
                  <a:cubicBezTo>
                    <a:pt x="121" y="610"/>
                    <a:pt x="121" y="583"/>
                    <a:pt x="135" y="566"/>
                  </a:cubicBezTo>
                  <a:cubicBezTo>
                    <a:pt x="165" y="527"/>
                    <a:pt x="197" y="489"/>
                    <a:pt x="227" y="450"/>
                  </a:cubicBezTo>
                  <a:cubicBezTo>
                    <a:pt x="233" y="436"/>
                    <a:pt x="233" y="419"/>
                    <a:pt x="234" y="404"/>
                  </a:cubicBezTo>
                  <a:cubicBezTo>
                    <a:pt x="245" y="400"/>
                    <a:pt x="256" y="397"/>
                    <a:pt x="267" y="394"/>
                  </a:cubicBezTo>
                  <a:cubicBezTo>
                    <a:pt x="258" y="381"/>
                    <a:pt x="249" y="368"/>
                    <a:pt x="240" y="355"/>
                  </a:cubicBezTo>
                  <a:cubicBezTo>
                    <a:pt x="243" y="334"/>
                    <a:pt x="246" y="313"/>
                    <a:pt x="249" y="291"/>
                  </a:cubicBezTo>
                  <a:cubicBezTo>
                    <a:pt x="253" y="271"/>
                    <a:pt x="238" y="253"/>
                    <a:pt x="236" y="234"/>
                  </a:cubicBezTo>
                  <a:cubicBezTo>
                    <a:pt x="249" y="224"/>
                    <a:pt x="264" y="214"/>
                    <a:pt x="277" y="204"/>
                  </a:cubicBezTo>
                  <a:cubicBezTo>
                    <a:pt x="258" y="197"/>
                    <a:pt x="240" y="192"/>
                    <a:pt x="222" y="185"/>
                  </a:cubicBezTo>
                  <a:cubicBezTo>
                    <a:pt x="216" y="156"/>
                    <a:pt x="206" y="128"/>
                    <a:pt x="200" y="100"/>
                  </a:cubicBezTo>
                  <a:cubicBezTo>
                    <a:pt x="168" y="104"/>
                    <a:pt x="137" y="111"/>
                    <a:pt x="106" y="117"/>
                  </a:cubicBezTo>
                  <a:cubicBezTo>
                    <a:pt x="100" y="144"/>
                    <a:pt x="91" y="170"/>
                    <a:pt x="85" y="197"/>
                  </a:cubicBezTo>
                  <a:cubicBezTo>
                    <a:pt x="81" y="213"/>
                    <a:pt x="75" y="233"/>
                    <a:pt x="58" y="240"/>
                  </a:cubicBezTo>
                  <a:cubicBezTo>
                    <a:pt x="43" y="245"/>
                    <a:pt x="23" y="244"/>
                    <a:pt x="12" y="230"/>
                  </a:cubicBezTo>
                  <a:cubicBezTo>
                    <a:pt x="0" y="217"/>
                    <a:pt x="0" y="198"/>
                    <a:pt x="6" y="182"/>
                  </a:cubicBezTo>
                  <a:cubicBezTo>
                    <a:pt x="18" y="180"/>
                    <a:pt x="31" y="178"/>
                    <a:pt x="44" y="176"/>
                  </a:cubicBezTo>
                  <a:cubicBezTo>
                    <a:pt x="33" y="172"/>
                    <a:pt x="22" y="168"/>
                    <a:pt x="12" y="164"/>
                  </a:cubicBezTo>
                  <a:cubicBezTo>
                    <a:pt x="15" y="151"/>
                    <a:pt x="18" y="138"/>
                    <a:pt x="22" y="125"/>
                  </a:cubicBezTo>
                  <a:cubicBezTo>
                    <a:pt x="29" y="123"/>
                    <a:pt x="36" y="121"/>
                    <a:pt x="43" y="119"/>
                  </a:cubicBezTo>
                  <a:cubicBezTo>
                    <a:pt x="38" y="115"/>
                    <a:pt x="33" y="112"/>
                    <a:pt x="27" y="108"/>
                  </a:cubicBezTo>
                  <a:cubicBezTo>
                    <a:pt x="33" y="86"/>
                    <a:pt x="34" y="57"/>
                    <a:pt x="58" y="47"/>
                  </a:cubicBezTo>
                  <a:cubicBezTo>
                    <a:pt x="81" y="40"/>
                    <a:pt x="104" y="36"/>
                    <a:pt x="128" y="32"/>
                  </a:cubicBezTo>
                  <a:cubicBezTo>
                    <a:pt x="135" y="37"/>
                    <a:pt x="143" y="42"/>
                    <a:pt x="151" y="46"/>
                  </a:cubicBezTo>
                  <a:cubicBezTo>
                    <a:pt x="158" y="42"/>
                    <a:pt x="164" y="38"/>
                    <a:pt x="171" y="35"/>
                  </a:cubicBezTo>
                  <a:cubicBezTo>
                    <a:pt x="179" y="35"/>
                    <a:pt x="187" y="38"/>
                    <a:pt x="194" y="39"/>
                  </a:cubicBezTo>
                  <a:cubicBezTo>
                    <a:pt x="192" y="47"/>
                    <a:pt x="190" y="55"/>
                    <a:pt x="189" y="63"/>
                  </a:cubicBezTo>
                  <a:cubicBezTo>
                    <a:pt x="200" y="58"/>
                    <a:pt x="211" y="53"/>
                    <a:pt x="223" y="47"/>
                  </a:cubicBezTo>
                  <a:cubicBezTo>
                    <a:pt x="248" y="59"/>
                    <a:pt x="275" y="68"/>
                    <a:pt x="303" y="67"/>
                  </a:cubicBezTo>
                  <a:cubicBezTo>
                    <a:pt x="344" y="64"/>
                    <a:pt x="380" y="37"/>
                    <a:pt x="39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7" name="组合 46"/>
            <p:cNvGrpSpPr/>
            <p:nvPr/>
          </p:nvGrpSpPr>
          <p:grpSpPr>
            <a:xfrm flipH="1">
              <a:off x="8550251" y="1872556"/>
              <a:ext cx="2156058" cy="2627744"/>
              <a:chOff x="7210725" y="2802636"/>
              <a:chExt cx="2681357" cy="3267964"/>
            </a:xfrm>
          </p:grpSpPr>
          <p:sp>
            <p:nvSpPr>
              <p:cNvPr id="48" name="Freeform 17"/>
              <p:cNvSpPr>
                <a:spLocks/>
              </p:cNvSpPr>
              <p:nvPr/>
            </p:nvSpPr>
            <p:spPr bwMode="auto">
              <a:xfrm>
                <a:off x="8529471" y="2802636"/>
                <a:ext cx="1362611" cy="1767891"/>
              </a:xfrm>
              <a:custGeom>
                <a:avLst/>
                <a:gdLst>
                  <a:gd name="T0" fmla="*/ 1 w 12"/>
                  <a:gd name="T1" fmla="*/ 7 h 14"/>
                  <a:gd name="T2" fmla="*/ 0 w 12"/>
                  <a:gd name="T3" fmla="*/ 4 h 14"/>
                  <a:gd name="T4" fmla="*/ 1 w 12"/>
                  <a:gd name="T5" fmla="*/ 2 h 14"/>
                  <a:gd name="T6" fmla="*/ 4 w 12"/>
                  <a:gd name="T7" fmla="*/ 1 h 14"/>
                  <a:gd name="T8" fmla="*/ 5 w 12"/>
                  <a:gd name="T9" fmla="*/ 1 h 14"/>
                  <a:gd name="T10" fmla="*/ 7 w 12"/>
                  <a:gd name="T11" fmla="*/ 3 h 14"/>
                  <a:gd name="T12" fmla="*/ 8 w 12"/>
                  <a:gd name="T13" fmla="*/ 4 h 14"/>
                  <a:gd name="T14" fmla="*/ 10 w 12"/>
                  <a:gd name="T15" fmla="*/ 6 h 14"/>
                  <a:gd name="T16" fmla="*/ 10 w 12"/>
                  <a:gd name="T17" fmla="*/ 7 h 14"/>
                  <a:gd name="T18" fmla="*/ 12 w 12"/>
                  <a:gd name="T19" fmla="*/ 10 h 14"/>
                  <a:gd name="T20" fmla="*/ 9 w 12"/>
                  <a:gd name="T21" fmla="*/ 12 h 14"/>
                  <a:gd name="T22" fmla="*/ 8 w 12"/>
                  <a:gd name="T23" fmla="*/ 11 h 14"/>
                  <a:gd name="T24" fmla="*/ 7 w 12"/>
                  <a:gd name="T25" fmla="*/ 11 h 14"/>
                  <a:gd name="T26" fmla="*/ 8 w 12"/>
                  <a:gd name="T27" fmla="*/ 10 h 14"/>
                  <a:gd name="T28" fmla="*/ 8 w 12"/>
                  <a:gd name="T29" fmla="*/ 10 h 14"/>
                  <a:gd name="T30" fmla="*/ 9 w 12"/>
                  <a:gd name="T31" fmla="*/ 10 h 14"/>
                  <a:gd name="T32" fmla="*/ 10 w 12"/>
                  <a:gd name="T33" fmla="*/ 9 h 14"/>
                  <a:gd name="T34" fmla="*/ 9 w 12"/>
                  <a:gd name="T35" fmla="*/ 9 h 14"/>
                  <a:gd name="T36" fmla="*/ 7 w 12"/>
                  <a:gd name="T37" fmla="*/ 8 h 14"/>
                  <a:gd name="T38" fmla="*/ 7 w 12"/>
                  <a:gd name="T39" fmla="*/ 7 h 14"/>
                  <a:gd name="T40" fmla="*/ 7 w 12"/>
                  <a:gd name="T41" fmla="*/ 8 h 14"/>
                  <a:gd name="T42" fmla="*/ 7 w 12"/>
                  <a:gd name="T43" fmla="*/ 9 h 14"/>
                  <a:gd name="T44" fmla="*/ 7 w 12"/>
                  <a:gd name="T45" fmla="*/ 10 h 14"/>
                  <a:gd name="T46" fmla="*/ 7 w 12"/>
                  <a:gd name="T47" fmla="*/ 11 h 14"/>
                  <a:gd name="T48" fmla="*/ 6 w 12"/>
                  <a:gd name="T49" fmla="*/ 12 h 14"/>
                  <a:gd name="T50" fmla="*/ 6 w 12"/>
                  <a:gd name="T51" fmla="*/ 12 h 14"/>
                  <a:gd name="T52" fmla="*/ 5 w 12"/>
                  <a:gd name="T53" fmla="*/ 13 h 14"/>
                  <a:gd name="T54" fmla="*/ 3 w 12"/>
                  <a:gd name="T55" fmla="*/ 13 h 14"/>
                  <a:gd name="T56" fmla="*/ 3 w 12"/>
                  <a:gd name="T57" fmla="*/ 13 h 14"/>
                  <a:gd name="T58" fmla="*/ 4 w 12"/>
                  <a:gd name="T59" fmla="*/ 9 h 14"/>
                  <a:gd name="T60" fmla="*/ 4 w 12"/>
                  <a:gd name="T61" fmla="*/ 8 h 14"/>
                  <a:gd name="T62" fmla="*/ 5 w 12"/>
                  <a:gd name="T63" fmla="*/ 5 h 14"/>
                  <a:gd name="T64" fmla="*/ 5 w 12"/>
                  <a:gd name="T65" fmla="*/ 4 h 14"/>
                  <a:gd name="T66" fmla="*/ 5 w 12"/>
                  <a:gd name="T67" fmla="*/ 3 h 14"/>
                  <a:gd name="T68" fmla="*/ 4 w 12"/>
                  <a:gd name="T69" fmla="*/ 3 h 14"/>
                  <a:gd name="T70" fmla="*/ 4 w 12"/>
                  <a:gd name="T71" fmla="*/ 3 h 14"/>
                  <a:gd name="T72" fmla="*/ 3 w 12"/>
                  <a:gd name="T73" fmla="*/ 4 h 14"/>
                  <a:gd name="T74" fmla="*/ 2 w 12"/>
                  <a:gd name="T75" fmla="*/ 5 h 14"/>
                  <a:gd name="T76" fmla="*/ 3 w 12"/>
                  <a:gd name="T77" fmla="*/ 5 h 14"/>
                  <a:gd name="T78" fmla="*/ 3 w 12"/>
                  <a:gd name="T79" fmla="*/ 5 h 14"/>
                  <a:gd name="T80" fmla="*/ 4 w 12"/>
                  <a:gd name="T81" fmla="*/ 5 h 14"/>
                  <a:gd name="T82" fmla="*/ 4 w 12"/>
                  <a:gd name="T83" fmla="*/ 8 h 14"/>
                  <a:gd name="T84" fmla="*/ 4 w 12"/>
                  <a:gd name="T85" fmla="*/ 9 h 14"/>
                  <a:gd name="T86" fmla="*/ 1 w 12"/>
                  <a:gd name="T87" fmla="*/ 12 h 14"/>
                  <a:gd name="T88" fmla="*/ 1 w 12"/>
                  <a:gd name="T89" fmla="*/ 8 h 14"/>
                  <a:gd name="T90" fmla="*/ 1 w 12"/>
                  <a:gd name="T91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2" h="14">
                    <a:moveTo>
                      <a:pt x="1" y="7"/>
                    </a:moveTo>
                    <a:cubicBezTo>
                      <a:pt x="0" y="6"/>
                      <a:pt x="0" y="5"/>
                      <a:pt x="0" y="4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1" y="1"/>
                      <a:pt x="2" y="0"/>
                      <a:pt x="4" y="1"/>
                    </a:cubicBezTo>
                    <a:cubicBezTo>
                      <a:pt x="4" y="1"/>
                      <a:pt x="4" y="1"/>
                      <a:pt x="5" y="1"/>
                    </a:cubicBezTo>
                    <a:cubicBezTo>
                      <a:pt x="6" y="1"/>
                      <a:pt x="7" y="2"/>
                      <a:pt x="7" y="3"/>
                    </a:cubicBezTo>
                    <a:cubicBezTo>
                      <a:pt x="7" y="4"/>
                      <a:pt x="7" y="4"/>
                      <a:pt x="8" y="4"/>
                    </a:cubicBezTo>
                    <a:cubicBezTo>
                      <a:pt x="9" y="4"/>
                      <a:pt x="10" y="5"/>
                      <a:pt x="10" y="6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1" y="8"/>
                      <a:pt x="12" y="9"/>
                      <a:pt x="12" y="10"/>
                    </a:cubicBezTo>
                    <a:cubicBezTo>
                      <a:pt x="12" y="12"/>
                      <a:pt x="11" y="14"/>
                      <a:pt x="9" y="12"/>
                    </a:cubicBezTo>
                    <a:cubicBezTo>
                      <a:pt x="9" y="12"/>
                      <a:pt x="9" y="11"/>
                      <a:pt x="8" y="11"/>
                    </a:cubicBezTo>
                    <a:cubicBezTo>
                      <a:pt x="8" y="11"/>
                      <a:pt x="7" y="11"/>
                      <a:pt x="7" y="11"/>
                    </a:cubicBezTo>
                    <a:cubicBezTo>
                      <a:pt x="7" y="10"/>
                      <a:pt x="7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8" y="9"/>
                      <a:pt x="7" y="9"/>
                      <a:pt x="7" y="8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8"/>
                    </a:cubicBezTo>
                    <a:cubicBezTo>
                      <a:pt x="7" y="8"/>
                      <a:pt x="7" y="8"/>
                      <a:pt x="7" y="9"/>
                    </a:cubicBezTo>
                    <a:cubicBezTo>
                      <a:pt x="7" y="9"/>
                      <a:pt x="7" y="9"/>
                      <a:pt x="7" y="10"/>
                    </a:cubicBezTo>
                    <a:cubicBezTo>
                      <a:pt x="7" y="10"/>
                      <a:pt x="7" y="10"/>
                      <a:pt x="7" y="11"/>
                    </a:cubicBezTo>
                    <a:cubicBezTo>
                      <a:pt x="7" y="11"/>
                      <a:pt x="7" y="11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3"/>
                      <a:pt x="6" y="13"/>
                      <a:pt x="5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5" y="12"/>
                      <a:pt x="5" y="10"/>
                      <a:pt x="4" y="9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5" y="7"/>
                      <a:pt x="5" y="6"/>
                      <a:pt x="5" y="5"/>
                    </a:cubicBezTo>
                    <a:cubicBezTo>
                      <a:pt x="4" y="5"/>
                      <a:pt x="4" y="5"/>
                      <a:pt x="5" y="4"/>
                    </a:cubicBezTo>
                    <a:cubicBezTo>
                      <a:pt x="5" y="4"/>
                      <a:pt x="5" y="3"/>
                      <a:pt x="5" y="3"/>
                    </a:cubicBezTo>
                    <a:cubicBezTo>
                      <a:pt x="5" y="3"/>
                      <a:pt x="5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4"/>
                      <a:pt x="3" y="5"/>
                      <a:pt x="3" y="4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2" y="5"/>
                      <a:pt x="2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6"/>
                      <a:pt x="4" y="7"/>
                      <a:pt x="4" y="8"/>
                    </a:cubicBezTo>
                    <a:cubicBezTo>
                      <a:pt x="3" y="8"/>
                      <a:pt x="3" y="8"/>
                      <a:pt x="4" y="9"/>
                    </a:cubicBezTo>
                    <a:cubicBezTo>
                      <a:pt x="5" y="11"/>
                      <a:pt x="3" y="13"/>
                      <a:pt x="1" y="12"/>
                    </a:cubicBezTo>
                    <a:cubicBezTo>
                      <a:pt x="0" y="11"/>
                      <a:pt x="0" y="9"/>
                      <a:pt x="1" y="8"/>
                    </a:cubicBezTo>
                    <a:cubicBezTo>
                      <a:pt x="1" y="7"/>
                      <a:pt x="1" y="7"/>
                      <a:pt x="1" y="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49" name="Freeform 16"/>
              <p:cNvSpPr>
                <a:spLocks/>
              </p:cNvSpPr>
              <p:nvPr/>
            </p:nvSpPr>
            <p:spPr bwMode="auto">
              <a:xfrm>
                <a:off x="7210725" y="2833048"/>
                <a:ext cx="1477690" cy="1641136"/>
              </a:xfrm>
              <a:custGeom>
                <a:avLst/>
                <a:gdLst>
                  <a:gd name="T0" fmla="*/ 8 w 13"/>
                  <a:gd name="T1" fmla="*/ 10 h 13"/>
                  <a:gd name="T2" fmla="*/ 7 w 13"/>
                  <a:gd name="T3" fmla="*/ 9 h 13"/>
                  <a:gd name="T4" fmla="*/ 6 w 13"/>
                  <a:gd name="T5" fmla="*/ 8 h 13"/>
                  <a:gd name="T6" fmla="*/ 6 w 13"/>
                  <a:gd name="T7" fmla="*/ 5 h 13"/>
                  <a:gd name="T8" fmla="*/ 7 w 13"/>
                  <a:gd name="T9" fmla="*/ 6 h 13"/>
                  <a:gd name="T10" fmla="*/ 8 w 13"/>
                  <a:gd name="T11" fmla="*/ 7 h 13"/>
                  <a:gd name="T12" fmla="*/ 9 w 13"/>
                  <a:gd name="T13" fmla="*/ 6 h 13"/>
                  <a:gd name="T14" fmla="*/ 8 w 13"/>
                  <a:gd name="T15" fmla="*/ 6 h 13"/>
                  <a:gd name="T16" fmla="*/ 8 w 13"/>
                  <a:gd name="T17" fmla="*/ 4 h 13"/>
                  <a:gd name="T18" fmla="*/ 9 w 13"/>
                  <a:gd name="T19" fmla="*/ 3 h 13"/>
                  <a:gd name="T20" fmla="*/ 8 w 13"/>
                  <a:gd name="T21" fmla="*/ 3 h 13"/>
                  <a:gd name="T22" fmla="*/ 7 w 13"/>
                  <a:gd name="T23" fmla="*/ 4 h 13"/>
                  <a:gd name="T24" fmla="*/ 6 w 13"/>
                  <a:gd name="T25" fmla="*/ 5 h 13"/>
                  <a:gd name="T26" fmla="*/ 6 w 13"/>
                  <a:gd name="T27" fmla="*/ 8 h 13"/>
                  <a:gd name="T28" fmla="*/ 6 w 13"/>
                  <a:gd name="T29" fmla="*/ 9 h 13"/>
                  <a:gd name="T30" fmla="*/ 7 w 13"/>
                  <a:gd name="T31" fmla="*/ 10 h 13"/>
                  <a:gd name="T32" fmla="*/ 7 w 13"/>
                  <a:gd name="T33" fmla="*/ 10 h 13"/>
                  <a:gd name="T34" fmla="*/ 7 w 13"/>
                  <a:gd name="T35" fmla="*/ 11 h 13"/>
                  <a:gd name="T36" fmla="*/ 6 w 13"/>
                  <a:gd name="T37" fmla="*/ 11 h 13"/>
                  <a:gd name="T38" fmla="*/ 4 w 13"/>
                  <a:gd name="T39" fmla="*/ 10 h 13"/>
                  <a:gd name="T40" fmla="*/ 4 w 13"/>
                  <a:gd name="T41" fmla="*/ 12 h 13"/>
                  <a:gd name="T42" fmla="*/ 2 w 13"/>
                  <a:gd name="T43" fmla="*/ 13 h 13"/>
                  <a:gd name="T44" fmla="*/ 0 w 13"/>
                  <a:gd name="T45" fmla="*/ 10 h 13"/>
                  <a:gd name="T46" fmla="*/ 2 w 13"/>
                  <a:gd name="T47" fmla="*/ 7 h 13"/>
                  <a:gd name="T48" fmla="*/ 2 w 13"/>
                  <a:gd name="T49" fmla="*/ 6 h 13"/>
                  <a:gd name="T50" fmla="*/ 4 w 13"/>
                  <a:gd name="T51" fmla="*/ 4 h 13"/>
                  <a:gd name="T52" fmla="*/ 5 w 13"/>
                  <a:gd name="T53" fmla="*/ 3 h 13"/>
                  <a:gd name="T54" fmla="*/ 7 w 13"/>
                  <a:gd name="T55" fmla="*/ 1 h 13"/>
                  <a:gd name="T56" fmla="*/ 8 w 13"/>
                  <a:gd name="T57" fmla="*/ 1 h 13"/>
                  <a:gd name="T58" fmla="*/ 11 w 13"/>
                  <a:gd name="T59" fmla="*/ 4 h 13"/>
                  <a:gd name="T60" fmla="*/ 11 w 13"/>
                  <a:gd name="T61" fmla="*/ 6 h 13"/>
                  <a:gd name="T62" fmla="*/ 10 w 13"/>
                  <a:gd name="T63" fmla="*/ 9 h 13"/>
                  <a:gd name="T64" fmla="*/ 8 w 13"/>
                  <a:gd name="T65" fmla="*/ 1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3" h="13">
                    <a:moveTo>
                      <a:pt x="8" y="10"/>
                    </a:moveTo>
                    <a:cubicBezTo>
                      <a:pt x="8" y="10"/>
                      <a:pt x="7" y="10"/>
                      <a:pt x="7" y="9"/>
                    </a:cubicBezTo>
                    <a:cubicBezTo>
                      <a:pt x="7" y="8"/>
                      <a:pt x="7" y="8"/>
                      <a:pt x="6" y="8"/>
                    </a:cubicBezTo>
                    <a:cubicBezTo>
                      <a:pt x="5" y="7"/>
                      <a:pt x="6" y="6"/>
                      <a:pt x="6" y="5"/>
                    </a:cubicBezTo>
                    <a:cubicBezTo>
                      <a:pt x="7" y="5"/>
                      <a:pt x="7" y="5"/>
                      <a:pt x="7" y="6"/>
                    </a:cubicBezTo>
                    <a:cubicBezTo>
                      <a:pt x="8" y="6"/>
                      <a:pt x="8" y="6"/>
                      <a:pt x="8" y="7"/>
                    </a:cubicBezTo>
                    <a:cubicBezTo>
                      <a:pt x="9" y="7"/>
                      <a:pt x="9" y="7"/>
                      <a:pt x="9" y="6"/>
                    </a:cubicBezTo>
                    <a:cubicBezTo>
                      <a:pt x="9" y="6"/>
                      <a:pt x="9" y="6"/>
                      <a:pt x="8" y="6"/>
                    </a:cubicBezTo>
                    <a:cubicBezTo>
                      <a:pt x="8" y="5"/>
                      <a:pt x="8" y="4"/>
                      <a:pt x="8" y="4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8" y="3"/>
                      <a:pt x="8" y="3"/>
                    </a:cubicBezTo>
                    <a:cubicBezTo>
                      <a:pt x="8" y="3"/>
                      <a:pt x="7" y="4"/>
                      <a:pt x="7" y="4"/>
                    </a:cubicBezTo>
                    <a:cubicBezTo>
                      <a:pt x="7" y="4"/>
                      <a:pt x="7" y="4"/>
                      <a:pt x="6" y="5"/>
                    </a:cubicBezTo>
                    <a:cubicBezTo>
                      <a:pt x="5" y="5"/>
                      <a:pt x="5" y="7"/>
                      <a:pt x="6" y="8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9"/>
                      <a:pt x="5" y="9"/>
                      <a:pt x="4" y="10"/>
                    </a:cubicBezTo>
                    <a:cubicBezTo>
                      <a:pt x="4" y="10"/>
                      <a:pt x="4" y="11"/>
                      <a:pt x="4" y="12"/>
                    </a:cubicBezTo>
                    <a:cubicBezTo>
                      <a:pt x="3" y="13"/>
                      <a:pt x="3" y="13"/>
                      <a:pt x="2" y="13"/>
                    </a:cubicBezTo>
                    <a:cubicBezTo>
                      <a:pt x="0" y="13"/>
                      <a:pt x="0" y="12"/>
                      <a:pt x="0" y="10"/>
                    </a:cubicBezTo>
                    <a:cubicBezTo>
                      <a:pt x="0" y="9"/>
                      <a:pt x="1" y="8"/>
                      <a:pt x="2" y="7"/>
                    </a:cubicBezTo>
                    <a:cubicBezTo>
                      <a:pt x="2" y="7"/>
                      <a:pt x="2" y="7"/>
                      <a:pt x="2" y="6"/>
                    </a:cubicBezTo>
                    <a:cubicBezTo>
                      <a:pt x="2" y="5"/>
                      <a:pt x="3" y="4"/>
                      <a:pt x="4" y="4"/>
                    </a:cubicBezTo>
                    <a:cubicBezTo>
                      <a:pt x="5" y="4"/>
                      <a:pt x="5" y="4"/>
                      <a:pt x="5" y="3"/>
                    </a:cubicBezTo>
                    <a:cubicBezTo>
                      <a:pt x="5" y="2"/>
                      <a:pt x="6" y="1"/>
                      <a:pt x="7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10" y="0"/>
                      <a:pt x="13" y="2"/>
                      <a:pt x="11" y="4"/>
                    </a:cubicBezTo>
                    <a:cubicBezTo>
                      <a:pt x="11" y="5"/>
                      <a:pt x="11" y="5"/>
                      <a:pt x="11" y="6"/>
                    </a:cubicBezTo>
                    <a:cubicBezTo>
                      <a:pt x="12" y="7"/>
                      <a:pt x="12" y="10"/>
                      <a:pt x="10" y="9"/>
                    </a:cubicBezTo>
                    <a:cubicBezTo>
                      <a:pt x="9" y="9"/>
                      <a:pt x="9" y="9"/>
                      <a:pt x="8" y="1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50" name="Freeform 19"/>
              <p:cNvSpPr>
                <a:spLocks/>
              </p:cNvSpPr>
              <p:nvPr/>
            </p:nvSpPr>
            <p:spPr bwMode="auto">
              <a:xfrm>
                <a:off x="7892864" y="4095589"/>
                <a:ext cx="682140" cy="378595"/>
              </a:xfrm>
              <a:custGeom>
                <a:avLst/>
                <a:gdLst>
                  <a:gd name="T0" fmla="*/ 2 w 6"/>
                  <a:gd name="T1" fmla="*/ 3 h 3"/>
                  <a:gd name="T2" fmla="*/ 1 w 6"/>
                  <a:gd name="T3" fmla="*/ 3 h 3"/>
                  <a:gd name="T4" fmla="*/ 0 w 6"/>
                  <a:gd name="T5" fmla="*/ 3 h 3"/>
                  <a:gd name="T6" fmla="*/ 1 w 6"/>
                  <a:gd name="T7" fmla="*/ 2 h 3"/>
                  <a:gd name="T8" fmla="*/ 1 w 6"/>
                  <a:gd name="T9" fmla="*/ 1 h 3"/>
                  <a:gd name="T10" fmla="*/ 2 w 6"/>
                  <a:gd name="T11" fmla="*/ 0 h 3"/>
                  <a:gd name="T12" fmla="*/ 3 w 6"/>
                  <a:gd name="T13" fmla="*/ 0 h 3"/>
                  <a:gd name="T14" fmla="*/ 3 w 6"/>
                  <a:gd name="T15" fmla="*/ 0 h 3"/>
                  <a:gd name="T16" fmla="*/ 4 w 6"/>
                  <a:gd name="T17" fmla="*/ 0 h 3"/>
                  <a:gd name="T18" fmla="*/ 5 w 6"/>
                  <a:gd name="T19" fmla="*/ 0 h 3"/>
                  <a:gd name="T20" fmla="*/ 5 w 6"/>
                  <a:gd name="T21" fmla="*/ 2 h 3"/>
                  <a:gd name="T22" fmla="*/ 5 w 6"/>
                  <a:gd name="T23" fmla="*/ 3 h 3"/>
                  <a:gd name="T24" fmla="*/ 2 w 6"/>
                  <a:gd name="T2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3">
                    <a:moveTo>
                      <a:pt x="2" y="3"/>
                    </a:moveTo>
                    <a:cubicBezTo>
                      <a:pt x="2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1"/>
                      <a:pt x="6" y="2"/>
                      <a:pt x="5" y="2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3" y="3"/>
                      <a:pt x="4" y="2"/>
                      <a:pt x="2" y="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51" name="任意多边形 50"/>
              <p:cNvSpPr/>
              <p:nvPr/>
            </p:nvSpPr>
            <p:spPr>
              <a:xfrm>
                <a:off x="7301986" y="4419662"/>
                <a:ext cx="2585624" cy="1650938"/>
              </a:xfrm>
              <a:custGeom>
                <a:avLst/>
                <a:gdLst>
                  <a:gd name="connsiteX0" fmla="*/ 0 w 3713312"/>
                  <a:gd name="connsiteY0" fmla="*/ 0 h 2370974"/>
                  <a:gd name="connsiteX1" fmla="*/ 3713312 w 3713312"/>
                  <a:gd name="connsiteY1" fmla="*/ 0 h 2370974"/>
                  <a:gd name="connsiteX2" fmla="*/ 3702869 w 3713312"/>
                  <a:gd name="connsiteY2" fmla="*/ 86603 h 2370974"/>
                  <a:gd name="connsiteX3" fmla="*/ 3630275 w 3713312"/>
                  <a:gd name="connsiteY3" fmla="*/ 378878 h 2370974"/>
                  <a:gd name="connsiteX4" fmla="*/ 3448792 w 3713312"/>
                  <a:gd name="connsiteY4" fmla="*/ 774957 h 2370974"/>
                  <a:gd name="connsiteX5" fmla="*/ 3442867 w 3713312"/>
                  <a:gd name="connsiteY5" fmla="*/ 785466 h 2370974"/>
                  <a:gd name="connsiteX6" fmla="*/ 3435953 w 3713312"/>
                  <a:gd name="connsiteY6" fmla="*/ 922398 h 2370974"/>
                  <a:gd name="connsiteX7" fmla="*/ 1830729 w 3713312"/>
                  <a:gd name="connsiteY7" fmla="*/ 2370974 h 2370974"/>
                  <a:gd name="connsiteX8" fmla="*/ 217175 w 3713312"/>
                  <a:gd name="connsiteY8" fmla="*/ 757421 h 2370974"/>
                  <a:gd name="connsiteX9" fmla="*/ 219301 w 3713312"/>
                  <a:gd name="connsiteY9" fmla="*/ 701323 h 2370974"/>
                  <a:gd name="connsiteX10" fmla="*/ 217572 w 3713312"/>
                  <a:gd name="connsiteY10" fmla="*/ 698461 h 2370974"/>
                  <a:gd name="connsiteX11" fmla="*/ 4783 w 3713312"/>
                  <a:gd name="connsiteY11" fmla="*/ 33206 h 23709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713312" h="2370974">
                    <a:moveTo>
                      <a:pt x="0" y="0"/>
                    </a:moveTo>
                    <a:lnTo>
                      <a:pt x="3713312" y="0"/>
                    </a:lnTo>
                    <a:lnTo>
                      <a:pt x="3702869" y="86603"/>
                    </a:lnTo>
                    <a:cubicBezTo>
                      <a:pt x="3685788" y="188493"/>
                      <a:pt x="3660167" y="287034"/>
                      <a:pt x="3630275" y="378878"/>
                    </a:cubicBezTo>
                    <a:cubicBezTo>
                      <a:pt x="3570492" y="539606"/>
                      <a:pt x="3502169" y="677373"/>
                      <a:pt x="3448792" y="774957"/>
                    </a:cubicBezTo>
                    <a:lnTo>
                      <a:pt x="3442867" y="785466"/>
                    </a:lnTo>
                    <a:lnTo>
                      <a:pt x="3435953" y="922398"/>
                    </a:lnTo>
                    <a:cubicBezTo>
                      <a:pt x="3353322" y="1736041"/>
                      <a:pt x="2666174" y="2370974"/>
                      <a:pt x="1830729" y="2370974"/>
                    </a:cubicBezTo>
                    <a:cubicBezTo>
                      <a:pt x="939588" y="2370974"/>
                      <a:pt x="217175" y="1648561"/>
                      <a:pt x="217175" y="757421"/>
                    </a:cubicBezTo>
                    <a:lnTo>
                      <a:pt x="219301" y="701323"/>
                    </a:lnTo>
                    <a:lnTo>
                      <a:pt x="217572" y="698461"/>
                    </a:lnTo>
                    <a:cubicBezTo>
                      <a:pt x="176475" y="625519"/>
                      <a:pt x="62382" y="362363"/>
                      <a:pt x="4783" y="33206"/>
                    </a:cubicBezTo>
                    <a:close/>
                  </a:path>
                </a:pathLst>
              </a:custGeom>
              <a:solidFill>
                <a:schemeClr val="bg1"/>
              </a:solidFill>
              <a:ln w="889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400">
                  <a:solidFill>
                    <a:srgbClr val="2E2E2E"/>
                  </a:solidFill>
                  <a:latin typeface="+mn-ea"/>
                </a:endParaRPr>
              </a:p>
            </p:txBody>
          </p:sp>
          <p:sp>
            <p:nvSpPr>
              <p:cNvPr id="52" name="弦形 51"/>
              <p:cNvSpPr/>
              <p:nvPr/>
            </p:nvSpPr>
            <p:spPr>
              <a:xfrm>
                <a:off x="7621944" y="4429822"/>
                <a:ext cx="922423" cy="922423"/>
              </a:xfrm>
              <a:prstGeom prst="chord">
                <a:avLst>
                  <a:gd name="adj1" fmla="val 92404"/>
                  <a:gd name="adj2" fmla="val 10691083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53" name="弦形 52"/>
              <p:cNvSpPr/>
              <p:nvPr/>
            </p:nvSpPr>
            <p:spPr>
              <a:xfrm>
                <a:off x="8691907" y="4429822"/>
                <a:ext cx="922423" cy="922423"/>
              </a:xfrm>
              <a:prstGeom prst="chord">
                <a:avLst>
                  <a:gd name="adj1" fmla="val 92404"/>
                  <a:gd name="adj2" fmla="val 10691083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grpSp>
            <p:nvGrpSpPr>
              <p:cNvPr id="54" name="组合 53"/>
              <p:cNvGrpSpPr/>
              <p:nvPr/>
            </p:nvGrpSpPr>
            <p:grpSpPr>
              <a:xfrm>
                <a:off x="7467461" y="4428005"/>
                <a:ext cx="2270933" cy="490332"/>
                <a:chOff x="3176319" y="2250159"/>
                <a:chExt cx="3475055" cy="1208399"/>
              </a:xfrm>
              <a:solidFill>
                <a:schemeClr val="accent2"/>
              </a:solidFill>
            </p:grpSpPr>
            <p:sp>
              <p:nvSpPr>
                <p:cNvPr id="65" name="圆角矩形 64"/>
                <p:cNvSpPr/>
                <p:nvPr/>
              </p:nvSpPr>
              <p:spPr>
                <a:xfrm>
                  <a:off x="3176319" y="2732942"/>
                  <a:ext cx="3475055" cy="171004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66" name="圆角矩形 65"/>
                <p:cNvSpPr/>
                <p:nvPr/>
              </p:nvSpPr>
              <p:spPr>
                <a:xfrm rot="5400000">
                  <a:off x="3198305" y="2763985"/>
                  <a:ext cx="589630" cy="147125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67" name="圆角矩形 66"/>
                <p:cNvSpPr/>
                <p:nvPr/>
              </p:nvSpPr>
              <p:spPr>
                <a:xfrm rot="5400000">
                  <a:off x="3419447" y="2763985"/>
                  <a:ext cx="713452" cy="147125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68" name="圆角矩形 67"/>
                <p:cNvSpPr/>
                <p:nvPr/>
              </p:nvSpPr>
              <p:spPr>
                <a:xfrm rot="5400000">
                  <a:off x="3711260" y="2769940"/>
                  <a:ext cx="784797" cy="147125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69" name="圆角矩形 68"/>
                <p:cNvSpPr/>
                <p:nvPr/>
              </p:nvSpPr>
              <p:spPr>
                <a:xfrm rot="5400000">
                  <a:off x="4102648" y="2735404"/>
                  <a:ext cx="713452" cy="147125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70" name="圆角矩形 69"/>
                <p:cNvSpPr/>
                <p:nvPr/>
              </p:nvSpPr>
              <p:spPr>
                <a:xfrm rot="5400000">
                  <a:off x="4299669" y="2810485"/>
                  <a:ext cx="1149021" cy="147125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71" name="圆角矩形 70"/>
                <p:cNvSpPr/>
                <p:nvPr/>
              </p:nvSpPr>
              <p:spPr>
                <a:xfrm rot="5400000">
                  <a:off x="4813626" y="2698880"/>
                  <a:ext cx="1044567" cy="147125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72" name="圆角矩形 71"/>
                <p:cNvSpPr/>
                <p:nvPr/>
              </p:nvSpPr>
              <p:spPr>
                <a:xfrm rot="5400000">
                  <a:off x="5388037" y="2776945"/>
                  <a:ext cx="648593" cy="133750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73" name="圆角矩形 72"/>
                <p:cNvSpPr/>
                <p:nvPr/>
              </p:nvSpPr>
              <p:spPr>
                <a:xfrm rot="5400000">
                  <a:off x="5496239" y="2810485"/>
                  <a:ext cx="949605" cy="147125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74" name="圆角矩形 73"/>
                <p:cNvSpPr/>
                <p:nvPr/>
              </p:nvSpPr>
              <p:spPr>
                <a:xfrm rot="5400000">
                  <a:off x="6040377" y="2698881"/>
                  <a:ext cx="784797" cy="147125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</p:grpSp>
          <p:grpSp>
            <p:nvGrpSpPr>
              <p:cNvPr id="55" name="组合 54"/>
              <p:cNvGrpSpPr/>
              <p:nvPr/>
            </p:nvGrpSpPr>
            <p:grpSpPr>
              <a:xfrm rot="12242503">
                <a:off x="8858618" y="5510449"/>
                <a:ext cx="502319" cy="244159"/>
                <a:chOff x="3289355" y="2461035"/>
                <a:chExt cx="1011786" cy="733239"/>
              </a:xfrm>
              <a:solidFill>
                <a:schemeClr val="accent2"/>
              </a:solidFill>
            </p:grpSpPr>
            <p:sp>
              <p:nvSpPr>
                <p:cNvPr id="61" name="圆角矩形 60"/>
                <p:cNvSpPr/>
                <p:nvPr/>
              </p:nvSpPr>
              <p:spPr>
                <a:xfrm>
                  <a:off x="3289355" y="2751540"/>
                  <a:ext cx="1011786" cy="136506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62" name="圆角矩形 61"/>
                <p:cNvSpPr/>
                <p:nvPr/>
              </p:nvSpPr>
              <p:spPr>
                <a:xfrm rot="5400000">
                  <a:off x="3198305" y="2763985"/>
                  <a:ext cx="589630" cy="147125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63" name="圆角矩形 62"/>
                <p:cNvSpPr/>
                <p:nvPr/>
              </p:nvSpPr>
              <p:spPr>
                <a:xfrm rot="5400000">
                  <a:off x="3419446" y="2763986"/>
                  <a:ext cx="713452" cy="147124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64" name="圆角矩形 63"/>
                <p:cNvSpPr/>
                <p:nvPr/>
              </p:nvSpPr>
              <p:spPr>
                <a:xfrm rot="5400000">
                  <a:off x="3732350" y="2744199"/>
                  <a:ext cx="713452" cy="147124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</p:grpSp>
          <p:grpSp>
            <p:nvGrpSpPr>
              <p:cNvPr id="56" name="组合 55"/>
              <p:cNvGrpSpPr/>
              <p:nvPr/>
            </p:nvGrpSpPr>
            <p:grpSpPr>
              <a:xfrm rot="14032409">
                <a:off x="7609750" y="5460080"/>
                <a:ext cx="499426" cy="244159"/>
                <a:chOff x="3289355" y="2461035"/>
                <a:chExt cx="1011786" cy="733239"/>
              </a:xfrm>
              <a:solidFill>
                <a:schemeClr val="accent2"/>
              </a:solidFill>
            </p:grpSpPr>
            <p:sp>
              <p:nvSpPr>
                <p:cNvPr id="57" name="圆角矩形 56"/>
                <p:cNvSpPr/>
                <p:nvPr/>
              </p:nvSpPr>
              <p:spPr>
                <a:xfrm>
                  <a:off x="3289355" y="2751540"/>
                  <a:ext cx="1011786" cy="136506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58" name="圆角矩形 57"/>
                <p:cNvSpPr/>
                <p:nvPr/>
              </p:nvSpPr>
              <p:spPr>
                <a:xfrm rot="5400000">
                  <a:off x="3198305" y="2763985"/>
                  <a:ext cx="589630" cy="147125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59" name="圆角矩形 58"/>
                <p:cNvSpPr/>
                <p:nvPr/>
              </p:nvSpPr>
              <p:spPr>
                <a:xfrm rot="5400000">
                  <a:off x="3419446" y="2763986"/>
                  <a:ext cx="713452" cy="147124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60" name="圆角矩形 59"/>
                <p:cNvSpPr/>
                <p:nvPr/>
              </p:nvSpPr>
              <p:spPr>
                <a:xfrm rot="5400000">
                  <a:off x="3732350" y="2744199"/>
                  <a:ext cx="713452" cy="147124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</p:grpSp>
        </p:grpSp>
      </p:grpSp>
      <p:grpSp>
        <p:nvGrpSpPr>
          <p:cNvPr id="111" name="组合 110"/>
          <p:cNvGrpSpPr/>
          <p:nvPr/>
        </p:nvGrpSpPr>
        <p:grpSpPr>
          <a:xfrm>
            <a:off x="1524000" y="2849537"/>
            <a:ext cx="2388934" cy="3351650"/>
            <a:chOff x="1524000" y="2270849"/>
            <a:chExt cx="2550611" cy="3578481"/>
          </a:xfrm>
        </p:grpSpPr>
        <p:sp>
          <p:nvSpPr>
            <p:cNvPr id="78" name="椭圆 77"/>
            <p:cNvSpPr/>
            <p:nvPr/>
          </p:nvSpPr>
          <p:spPr>
            <a:xfrm flipH="1">
              <a:off x="1524000" y="5668567"/>
              <a:ext cx="2197697" cy="18076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41" name="Group 4"/>
            <p:cNvGrpSpPr>
              <a:grpSpLocks noChangeAspect="1"/>
            </p:cNvGrpSpPr>
            <p:nvPr/>
          </p:nvGrpSpPr>
          <p:grpSpPr bwMode="auto">
            <a:xfrm flipH="1">
              <a:off x="1714555" y="4264890"/>
              <a:ext cx="1838953" cy="1509918"/>
              <a:chOff x="12" y="1"/>
              <a:chExt cx="519" cy="476"/>
            </a:xfrm>
            <a:solidFill>
              <a:schemeClr val="accent2"/>
            </a:solidFill>
          </p:grpSpPr>
          <p:sp>
            <p:nvSpPr>
              <p:cNvPr id="45" name="Freeform 6"/>
              <p:cNvSpPr>
                <a:spLocks/>
              </p:cNvSpPr>
              <p:nvPr/>
            </p:nvSpPr>
            <p:spPr bwMode="auto">
              <a:xfrm>
                <a:off x="12" y="221"/>
                <a:ext cx="502" cy="256"/>
              </a:xfrm>
              <a:custGeom>
                <a:avLst/>
                <a:gdLst>
                  <a:gd name="T0" fmla="*/ 20 w 588"/>
                  <a:gd name="T1" fmla="*/ 283 h 283"/>
                  <a:gd name="T2" fmla="*/ 234 w 588"/>
                  <a:gd name="T3" fmla="*/ 233 h 283"/>
                  <a:gd name="T4" fmla="*/ 471 w 588"/>
                  <a:gd name="T5" fmla="*/ 152 h 283"/>
                  <a:gd name="T6" fmla="*/ 447 w 588"/>
                  <a:gd name="T7" fmla="*/ 279 h 283"/>
                  <a:gd name="T8" fmla="*/ 559 w 588"/>
                  <a:gd name="T9" fmla="*/ 279 h 283"/>
                  <a:gd name="T10" fmla="*/ 581 w 588"/>
                  <a:gd name="T11" fmla="*/ 129 h 283"/>
                  <a:gd name="T12" fmla="*/ 530 w 588"/>
                  <a:gd name="T13" fmla="*/ 8 h 283"/>
                  <a:gd name="T14" fmla="*/ 444 w 588"/>
                  <a:gd name="T15" fmla="*/ 48 h 283"/>
                  <a:gd name="T16" fmla="*/ 444 w 588"/>
                  <a:gd name="T17" fmla="*/ 55 h 283"/>
                  <a:gd name="T18" fmla="*/ 430 w 588"/>
                  <a:gd name="T19" fmla="*/ 101 h 283"/>
                  <a:gd name="T20" fmla="*/ 403 w 588"/>
                  <a:gd name="T21" fmla="*/ 118 h 283"/>
                  <a:gd name="T22" fmla="*/ 403 w 588"/>
                  <a:gd name="T23" fmla="*/ 118 h 283"/>
                  <a:gd name="T24" fmla="*/ 402 w 588"/>
                  <a:gd name="T25" fmla="*/ 118 h 283"/>
                  <a:gd name="T26" fmla="*/ 403 w 588"/>
                  <a:gd name="T27" fmla="*/ 118 h 283"/>
                  <a:gd name="T28" fmla="*/ 347 w 588"/>
                  <a:gd name="T29" fmla="*/ 94 h 283"/>
                  <a:gd name="T30" fmla="*/ 338 w 588"/>
                  <a:gd name="T31" fmla="*/ 128 h 283"/>
                  <a:gd name="T32" fmla="*/ 306 w 588"/>
                  <a:gd name="T33" fmla="*/ 148 h 283"/>
                  <a:gd name="T34" fmla="*/ 246 w 588"/>
                  <a:gd name="T35" fmla="*/ 121 h 283"/>
                  <a:gd name="T36" fmla="*/ 0 w 588"/>
                  <a:gd name="T37" fmla="*/ 202 h 283"/>
                  <a:gd name="T38" fmla="*/ 20 w 588"/>
                  <a:gd name="T39" fmla="*/ 283 h 283"/>
                  <a:gd name="connsiteX0" fmla="*/ 0 w 9579"/>
                  <a:gd name="connsiteY0" fmla="*/ 9763 h 9763"/>
                  <a:gd name="connsiteX1" fmla="*/ 3640 w 9579"/>
                  <a:gd name="connsiteY1" fmla="*/ 7996 h 9763"/>
                  <a:gd name="connsiteX2" fmla="*/ 7670 w 9579"/>
                  <a:gd name="connsiteY2" fmla="*/ 5134 h 9763"/>
                  <a:gd name="connsiteX3" fmla="*/ 7262 w 9579"/>
                  <a:gd name="connsiteY3" fmla="*/ 9622 h 9763"/>
                  <a:gd name="connsiteX4" fmla="*/ 9167 w 9579"/>
                  <a:gd name="connsiteY4" fmla="*/ 9622 h 9763"/>
                  <a:gd name="connsiteX5" fmla="*/ 9541 w 9579"/>
                  <a:gd name="connsiteY5" fmla="*/ 4321 h 9763"/>
                  <a:gd name="connsiteX6" fmla="*/ 8674 w 9579"/>
                  <a:gd name="connsiteY6" fmla="*/ 46 h 9763"/>
                  <a:gd name="connsiteX7" fmla="*/ 7211 w 9579"/>
                  <a:gd name="connsiteY7" fmla="*/ 1459 h 9763"/>
                  <a:gd name="connsiteX8" fmla="*/ 7211 w 9579"/>
                  <a:gd name="connsiteY8" fmla="*/ 1706 h 9763"/>
                  <a:gd name="connsiteX9" fmla="*/ 6973 w 9579"/>
                  <a:gd name="connsiteY9" fmla="*/ 3332 h 9763"/>
                  <a:gd name="connsiteX10" fmla="*/ 6514 w 9579"/>
                  <a:gd name="connsiteY10" fmla="*/ 3933 h 9763"/>
                  <a:gd name="connsiteX11" fmla="*/ 6514 w 9579"/>
                  <a:gd name="connsiteY11" fmla="*/ 3933 h 9763"/>
                  <a:gd name="connsiteX12" fmla="*/ 6497 w 9579"/>
                  <a:gd name="connsiteY12" fmla="*/ 3933 h 9763"/>
                  <a:gd name="connsiteX13" fmla="*/ 6514 w 9579"/>
                  <a:gd name="connsiteY13" fmla="*/ 3933 h 9763"/>
                  <a:gd name="connsiteX14" fmla="*/ 5561 w 9579"/>
                  <a:gd name="connsiteY14" fmla="*/ 3085 h 9763"/>
                  <a:gd name="connsiteX15" fmla="*/ 5408 w 9579"/>
                  <a:gd name="connsiteY15" fmla="*/ 4286 h 9763"/>
                  <a:gd name="connsiteX16" fmla="*/ 4864 w 9579"/>
                  <a:gd name="connsiteY16" fmla="*/ 4993 h 9763"/>
                  <a:gd name="connsiteX17" fmla="*/ 3844 w 9579"/>
                  <a:gd name="connsiteY17" fmla="*/ 4039 h 9763"/>
                  <a:gd name="connsiteX18" fmla="*/ 0 w 9579"/>
                  <a:gd name="connsiteY18" fmla="*/ 9763 h 9763"/>
                  <a:gd name="connsiteX0" fmla="*/ 0 w 10000"/>
                  <a:gd name="connsiteY0" fmla="*/ 10000 h 10000"/>
                  <a:gd name="connsiteX1" fmla="*/ 3800 w 10000"/>
                  <a:gd name="connsiteY1" fmla="*/ 8190 h 10000"/>
                  <a:gd name="connsiteX2" fmla="*/ 8007 w 10000"/>
                  <a:gd name="connsiteY2" fmla="*/ 5259 h 10000"/>
                  <a:gd name="connsiteX3" fmla="*/ 7581 w 10000"/>
                  <a:gd name="connsiteY3" fmla="*/ 9856 h 10000"/>
                  <a:gd name="connsiteX4" fmla="*/ 9570 w 10000"/>
                  <a:gd name="connsiteY4" fmla="*/ 9856 h 10000"/>
                  <a:gd name="connsiteX5" fmla="*/ 9960 w 10000"/>
                  <a:gd name="connsiteY5" fmla="*/ 4426 h 10000"/>
                  <a:gd name="connsiteX6" fmla="*/ 9055 w 10000"/>
                  <a:gd name="connsiteY6" fmla="*/ 47 h 10000"/>
                  <a:gd name="connsiteX7" fmla="*/ 7528 w 10000"/>
                  <a:gd name="connsiteY7" fmla="*/ 1494 h 10000"/>
                  <a:gd name="connsiteX8" fmla="*/ 7528 w 10000"/>
                  <a:gd name="connsiteY8" fmla="*/ 1747 h 10000"/>
                  <a:gd name="connsiteX9" fmla="*/ 7279 w 10000"/>
                  <a:gd name="connsiteY9" fmla="*/ 3413 h 10000"/>
                  <a:gd name="connsiteX10" fmla="*/ 6800 w 10000"/>
                  <a:gd name="connsiteY10" fmla="*/ 4028 h 10000"/>
                  <a:gd name="connsiteX11" fmla="*/ 6800 w 10000"/>
                  <a:gd name="connsiteY11" fmla="*/ 4028 h 10000"/>
                  <a:gd name="connsiteX12" fmla="*/ 6783 w 10000"/>
                  <a:gd name="connsiteY12" fmla="*/ 4028 h 10000"/>
                  <a:gd name="connsiteX13" fmla="*/ 6800 w 10000"/>
                  <a:gd name="connsiteY13" fmla="*/ 4028 h 10000"/>
                  <a:gd name="connsiteX14" fmla="*/ 5805 w 10000"/>
                  <a:gd name="connsiteY14" fmla="*/ 3160 h 10000"/>
                  <a:gd name="connsiteX15" fmla="*/ 5646 w 10000"/>
                  <a:gd name="connsiteY15" fmla="*/ 4390 h 10000"/>
                  <a:gd name="connsiteX16" fmla="*/ 5078 w 10000"/>
                  <a:gd name="connsiteY16" fmla="*/ 5114 h 10000"/>
                  <a:gd name="connsiteX17" fmla="*/ 4013 w 10000"/>
                  <a:gd name="connsiteY17" fmla="*/ 4137 h 10000"/>
                  <a:gd name="connsiteX18" fmla="*/ 0 w 10000"/>
                  <a:gd name="connsiteY18" fmla="*/ 10000 h 10000"/>
                  <a:gd name="connsiteX0" fmla="*/ 78 w 10078"/>
                  <a:gd name="connsiteY0" fmla="*/ 10000 h 10506"/>
                  <a:gd name="connsiteX1" fmla="*/ 3878 w 10078"/>
                  <a:gd name="connsiteY1" fmla="*/ 8190 h 10506"/>
                  <a:gd name="connsiteX2" fmla="*/ 8085 w 10078"/>
                  <a:gd name="connsiteY2" fmla="*/ 5259 h 10506"/>
                  <a:gd name="connsiteX3" fmla="*/ 7659 w 10078"/>
                  <a:gd name="connsiteY3" fmla="*/ 9856 h 10506"/>
                  <a:gd name="connsiteX4" fmla="*/ 9648 w 10078"/>
                  <a:gd name="connsiteY4" fmla="*/ 9856 h 10506"/>
                  <a:gd name="connsiteX5" fmla="*/ 10038 w 10078"/>
                  <a:gd name="connsiteY5" fmla="*/ 4426 h 10506"/>
                  <a:gd name="connsiteX6" fmla="*/ 9133 w 10078"/>
                  <a:gd name="connsiteY6" fmla="*/ 47 h 10506"/>
                  <a:gd name="connsiteX7" fmla="*/ 7606 w 10078"/>
                  <a:gd name="connsiteY7" fmla="*/ 1494 h 10506"/>
                  <a:gd name="connsiteX8" fmla="*/ 7606 w 10078"/>
                  <a:gd name="connsiteY8" fmla="*/ 1747 h 10506"/>
                  <a:gd name="connsiteX9" fmla="*/ 7357 w 10078"/>
                  <a:gd name="connsiteY9" fmla="*/ 3413 h 10506"/>
                  <a:gd name="connsiteX10" fmla="*/ 6878 w 10078"/>
                  <a:gd name="connsiteY10" fmla="*/ 4028 h 10506"/>
                  <a:gd name="connsiteX11" fmla="*/ 6878 w 10078"/>
                  <a:gd name="connsiteY11" fmla="*/ 4028 h 10506"/>
                  <a:gd name="connsiteX12" fmla="*/ 6861 w 10078"/>
                  <a:gd name="connsiteY12" fmla="*/ 4028 h 10506"/>
                  <a:gd name="connsiteX13" fmla="*/ 6878 w 10078"/>
                  <a:gd name="connsiteY13" fmla="*/ 4028 h 10506"/>
                  <a:gd name="connsiteX14" fmla="*/ 5883 w 10078"/>
                  <a:gd name="connsiteY14" fmla="*/ 3160 h 10506"/>
                  <a:gd name="connsiteX15" fmla="*/ 5724 w 10078"/>
                  <a:gd name="connsiteY15" fmla="*/ 4390 h 10506"/>
                  <a:gd name="connsiteX16" fmla="*/ 5156 w 10078"/>
                  <a:gd name="connsiteY16" fmla="*/ 5114 h 10506"/>
                  <a:gd name="connsiteX17" fmla="*/ 4091 w 10078"/>
                  <a:gd name="connsiteY17" fmla="*/ 4137 h 10506"/>
                  <a:gd name="connsiteX18" fmla="*/ 78 w 10078"/>
                  <a:gd name="connsiteY18" fmla="*/ 10000 h 10506"/>
                  <a:gd name="connsiteX0" fmla="*/ 73 w 10232"/>
                  <a:gd name="connsiteY0" fmla="*/ 9674 h 10209"/>
                  <a:gd name="connsiteX1" fmla="*/ 4032 w 10232"/>
                  <a:gd name="connsiteY1" fmla="*/ 8190 h 10209"/>
                  <a:gd name="connsiteX2" fmla="*/ 8239 w 10232"/>
                  <a:gd name="connsiteY2" fmla="*/ 5259 h 10209"/>
                  <a:gd name="connsiteX3" fmla="*/ 7813 w 10232"/>
                  <a:gd name="connsiteY3" fmla="*/ 9856 h 10209"/>
                  <a:gd name="connsiteX4" fmla="*/ 9802 w 10232"/>
                  <a:gd name="connsiteY4" fmla="*/ 9856 h 10209"/>
                  <a:gd name="connsiteX5" fmla="*/ 10192 w 10232"/>
                  <a:gd name="connsiteY5" fmla="*/ 4426 h 10209"/>
                  <a:gd name="connsiteX6" fmla="*/ 9287 w 10232"/>
                  <a:gd name="connsiteY6" fmla="*/ 47 h 10209"/>
                  <a:gd name="connsiteX7" fmla="*/ 7760 w 10232"/>
                  <a:gd name="connsiteY7" fmla="*/ 1494 h 10209"/>
                  <a:gd name="connsiteX8" fmla="*/ 7760 w 10232"/>
                  <a:gd name="connsiteY8" fmla="*/ 1747 h 10209"/>
                  <a:gd name="connsiteX9" fmla="*/ 7511 w 10232"/>
                  <a:gd name="connsiteY9" fmla="*/ 3413 h 10209"/>
                  <a:gd name="connsiteX10" fmla="*/ 7032 w 10232"/>
                  <a:gd name="connsiteY10" fmla="*/ 4028 h 10209"/>
                  <a:gd name="connsiteX11" fmla="*/ 7032 w 10232"/>
                  <a:gd name="connsiteY11" fmla="*/ 4028 h 10209"/>
                  <a:gd name="connsiteX12" fmla="*/ 7015 w 10232"/>
                  <a:gd name="connsiteY12" fmla="*/ 4028 h 10209"/>
                  <a:gd name="connsiteX13" fmla="*/ 7032 w 10232"/>
                  <a:gd name="connsiteY13" fmla="*/ 4028 h 10209"/>
                  <a:gd name="connsiteX14" fmla="*/ 6037 w 10232"/>
                  <a:gd name="connsiteY14" fmla="*/ 3160 h 10209"/>
                  <a:gd name="connsiteX15" fmla="*/ 5878 w 10232"/>
                  <a:gd name="connsiteY15" fmla="*/ 4390 h 10209"/>
                  <a:gd name="connsiteX16" fmla="*/ 5310 w 10232"/>
                  <a:gd name="connsiteY16" fmla="*/ 5114 h 10209"/>
                  <a:gd name="connsiteX17" fmla="*/ 4245 w 10232"/>
                  <a:gd name="connsiteY17" fmla="*/ 4137 h 10209"/>
                  <a:gd name="connsiteX18" fmla="*/ 73 w 10232"/>
                  <a:gd name="connsiteY18" fmla="*/ 9674 h 10209"/>
                  <a:gd name="connsiteX0" fmla="*/ 73 w 10232"/>
                  <a:gd name="connsiteY0" fmla="*/ 9674 h 10209"/>
                  <a:gd name="connsiteX1" fmla="*/ 4032 w 10232"/>
                  <a:gd name="connsiteY1" fmla="*/ 8190 h 10209"/>
                  <a:gd name="connsiteX2" fmla="*/ 8239 w 10232"/>
                  <a:gd name="connsiteY2" fmla="*/ 5259 h 10209"/>
                  <a:gd name="connsiteX3" fmla="*/ 9802 w 10232"/>
                  <a:gd name="connsiteY3" fmla="*/ 9856 h 10209"/>
                  <a:gd name="connsiteX4" fmla="*/ 10192 w 10232"/>
                  <a:gd name="connsiteY4" fmla="*/ 4426 h 10209"/>
                  <a:gd name="connsiteX5" fmla="*/ 9287 w 10232"/>
                  <a:gd name="connsiteY5" fmla="*/ 47 h 10209"/>
                  <a:gd name="connsiteX6" fmla="*/ 7760 w 10232"/>
                  <a:gd name="connsiteY6" fmla="*/ 1494 h 10209"/>
                  <a:gd name="connsiteX7" fmla="*/ 7760 w 10232"/>
                  <a:gd name="connsiteY7" fmla="*/ 1747 h 10209"/>
                  <a:gd name="connsiteX8" fmla="*/ 7511 w 10232"/>
                  <a:gd name="connsiteY8" fmla="*/ 3413 h 10209"/>
                  <a:gd name="connsiteX9" fmla="*/ 7032 w 10232"/>
                  <a:gd name="connsiteY9" fmla="*/ 4028 h 10209"/>
                  <a:gd name="connsiteX10" fmla="*/ 7032 w 10232"/>
                  <a:gd name="connsiteY10" fmla="*/ 4028 h 10209"/>
                  <a:gd name="connsiteX11" fmla="*/ 7015 w 10232"/>
                  <a:gd name="connsiteY11" fmla="*/ 4028 h 10209"/>
                  <a:gd name="connsiteX12" fmla="*/ 7032 w 10232"/>
                  <a:gd name="connsiteY12" fmla="*/ 4028 h 10209"/>
                  <a:gd name="connsiteX13" fmla="*/ 6037 w 10232"/>
                  <a:gd name="connsiteY13" fmla="*/ 3160 h 10209"/>
                  <a:gd name="connsiteX14" fmla="*/ 5878 w 10232"/>
                  <a:gd name="connsiteY14" fmla="*/ 4390 h 10209"/>
                  <a:gd name="connsiteX15" fmla="*/ 5310 w 10232"/>
                  <a:gd name="connsiteY15" fmla="*/ 5114 h 10209"/>
                  <a:gd name="connsiteX16" fmla="*/ 4245 w 10232"/>
                  <a:gd name="connsiteY16" fmla="*/ 4137 h 10209"/>
                  <a:gd name="connsiteX17" fmla="*/ 73 w 10232"/>
                  <a:gd name="connsiteY17" fmla="*/ 9674 h 10209"/>
                  <a:gd name="connsiteX0" fmla="*/ 73 w 10244"/>
                  <a:gd name="connsiteY0" fmla="*/ 9674 h 10209"/>
                  <a:gd name="connsiteX1" fmla="*/ 4032 w 10244"/>
                  <a:gd name="connsiteY1" fmla="*/ 8190 h 10209"/>
                  <a:gd name="connsiteX2" fmla="*/ 8239 w 10244"/>
                  <a:gd name="connsiteY2" fmla="*/ 5259 h 10209"/>
                  <a:gd name="connsiteX3" fmla="*/ 9802 w 10244"/>
                  <a:gd name="connsiteY3" fmla="*/ 9856 h 10209"/>
                  <a:gd name="connsiteX4" fmla="*/ 10192 w 10244"/>
                  <a:gd name="connsiteY4" fmla="*/ 4426 h 10209"/>
                  <a:gd name="connsiteX5" fmla="*/ 9287 w 10244"/>
                  <a:gd name="connsiteY5" fmla="*/ 47 h 10209"/>
                  <a:gd name="connsiteX6" fmla="*/ 7760 w 10244"/>
                  <a:gd name="connsiteY6" fmla="*/ 1494 h 10209"/>
                  <a:gd name="connsiteX7" fmla="*/ 7760 w 10244"/>
                  <a:gd name="connsiteY7" fmla="*/ 1747 h 10209"/>
                  <a:gd name="connsiteX8" fmla="*/ 7511 w 10244"/>
                  <a:gd name="connsiteY8" fmla="*/ 3413 h 10209"/>
                  <a:gd name="connsiteX9" fmla="*/ 7032 w 10244"/>
                  <a:gd name="connsiteY9" fmla="*/ 4028 h 10209"/>
                  <a:gd name="connsiteX10" fmla="*/ 7032 w 10244"/>
                  <a:gd name="connsiteY10" fmla="*/ 4028 h 10209"/>
                  <a:gd name="connsiteX11" fmla="*/ 7015 w 10244"/>
                  <a:gd name="connsiteY11" fmla="*/ 4028 h 10209"/>
                  <a:gd name="connsiteX12" fmla="*/ 7032 w 10244"/>
                  <a:gd name="connsiteY12" fmla="*/ 4028 h 10209"/>
                  <a:gd name="connsiteX13" fmla="*/ 6037 w 10244"/>
                  <a:gd name="connsiteY13" fmla="*/ 3160 h 10209"/>
                  <a:gd name="connsiteX14" fmla="*/ 5878 w 10244"/>
                  <a:gd name="connsiteY14" fmla="*/ 4390 h 10209"/>
                  <a:gd name="connsiteX15" fmla="*/ 5310 w 10244"/>
                  <a:gd name="connsiteY15" fmla="*/ 5114 h 10209"/>
                  <a:gd name="connsiteX16" fmla="*/ 4245 w 10244"/>
                  <a:gd name="connsiteY16" fmla="*/ 4137 h 10209"/>
                  <a:gd name="connsiteX17" fmla="*/ 73 w 10244"/>
                  <a:gd name="connsiteY17" fmla="*/ 9674 h 10209"/>
                  <a:gd name="connsiteX0" fmla="*/ 73 w 10232"/>
                  <a:gd name="connsiteY0" fmla="*/ 9674 h 10260"/>
                  <a:gd name="connsiteX1" fmla="*/ 4032 w 10232"/>
                  <a:gd name="connsiteY1" fmla="*/ 8190 h 10260"/>
                  <a:gd name="connsiteX2" fmla="*/ 8239 w 10232"/>
                  <a:gd name="connsiteY2" fmla="*/ 5259 h 10260"/>
                  <a:gd name="connsiteX3" fmla="*/ 9538 w 10232"/>
                  <a:gd name="connsiteY3" fmla="*/ 9992 h 10260"/>
                  <a:gd name="connsiteX4" fmla="*/ 10192 w 10232"/>
                  <a:gd name="connsiteY4" fmla="*/ 4426 h 10260"/>
                  <a:gd name="connsiteX5" fmla="*/ 9287 w 10232"/>
                  <a:gd name="connsiteY5" fmla="*/ 47 h 10260"/>
                  <a:gd name="connsiteX6" fmla="*/ 7760 w 10232"/>
                  <a:gd name="connsiteY6" fmla="*/ 1494 h 10260"/>
                  <a:gd name="connsiteX7" fmla="*/ 7760 w 10232"/>
                  <a:gd name="connsiteY7" fmla="*/ 1747 h 10260"/>
                  <a:gd name="connsiteX8" fmla="*/ 7511 w 10232"/>
                  <a:gd name="connsiteY8" fmla="*/ 3413 h 10260"/>
                  <a:gd name="connsiteX9" fmla="*/ 7032 w 10232"/>
                  <a:gd name="connsiteY9" fmla="*/ 4028 h 10260"/>
                  <a:gd name="connsiteX10" fmla="*/ 7032 w 10232"/>
                  <a:gd name="connsiteY10" fmla="*/ 4028 h 10260"/>
                  <a:gd name="connsiteX11" fmla="*/ 7015 w 10232"/>
                  <a:gd name="connsiteY11" fmla="*/ 4028 h 10260"/>
                  <a:gd name="connsiteX12" fmla="*/ 7032 w 10232"/>
                  <a:gd name="connsiteY12" fmla="*/ 4028 h 10260"/>
                  <a:gd name="connsiteX13" fmla="*/ 6037 w 10232"/>
                  <a:gd name="connsiteY13" fmla="*/ 3160 h 10260"/>
                  <a:gd name="connsiteX14" fmla="*/ 5878 w 10232"/>
                  <a:gd name="connsiteY14" fmla="*/ 4390 h 10260"/>
                  <a:gd name="connsiteX15" fmla="*/ 5310 w 10232"/>
                  <a:gd name="connsiteY15" fmla="*/ 5114 h 10260"/>
                  <a:gd name="connsiteX16" fmla="*/ 4245 w 10232"/>
                  <a:gd name="connsiteY16" fmla="*/ 4137 h 10260"/>
                  <a:gd name="connsiteX17" fmla="*/ 73 w 10232"/>
                  <a:gd name="connsiteY17" fmla="*/ 9674 h 10260"/>
                  <a:gd name="connsiteX0" fmla="*/ 73 w 10248"/>
                  <a:gd name="connsiteY0" fmla="*/ 9674 h 10209"/>
                  <a:gd name="connsiteX1" fmla="*/ 4032 w 10248"/>
                  <a:gd name="connsiteY1" fmla="*/ 8190 h 10209"/>
                  <a:gd name="connsiteX2" fmla="*/ 8239 w 10248"/>
                  <a:gd name="connsiteY2" fmla="*/ 5259 h 10209"/>
                  <a:gd name="connsiteX3" fmla="*/ 9538 w 10248"/>
                  <a:gd name="connsiteY3" fmla="*/ 9992 h 10209"/>
                  <a:gd name="connsiteX4" fmla="*/ 10192 w 10248"/>
                  <a:gd name="connsiteY4" fmla="*/ 4426 h 10209"/>
                  <a:gd name="connsiteX5" fmla="*/ 9287 w 10248"/>
                  <a:gd name="connsiteY5" fmla="*/ 47 h 10209"/>
                  <a:gd name="connsiteX6" fmla="*/ 7760 w 10248"/>
                  <a:gd name="connsiteY6" fmla="*/ 1494 h 10209"/>
                  <a:gd name="connsiteX7" fmla="*/ 7760 w 10248"/>
                  <a:gd name="connsiteY7" fmla="*/ 1747 h 10209"/>
                  <a:gd name="connsiteX8" fmla="*/ 7511 w 10248"/>
                  <a:gd name="connsiteY8" fmla="*/ 3413 h 10209"/>
                  <a:gd name="connsiteX9" fmla="*/ 7032 w 10248"/>
                  <a:gd name="connsiteY9" fmla="*/ 4028 h 10209"/>
                  <a:gd name="connsiteX10" fmla="*/ 7032 w 10248"/>
                  <a:gd name="connsiteY10" fmla="*/ 4028 h 10209"/>
                  <a:gd name="connsiteX11" fmla="*/ 7015 w 10248"/>
                  <a:gd name="connsiteY11" fmla="*/ 4028 h 10209"/>
                  <a:gd name="connsiteX12" fmla="*/ 7032 w 10248"/>
                  <a:gd name="connsiteY12" fmla="*/ 4028 h 10209"/>
                  <a:gd name="connsiteX13" fmla="*/ 6037 w 10248"/>
                  <a:gd name="connsiteY13" fmla="*/ 3160 h 10209"/>
                  <a:gd name="connsiteX14" fmla="*/ 5878 w 10248"/>
                  <a:gd name="connsiteY14" fmla="*/ 4390 h 10209"/>
                  <a:gd name="connsiteX15" fmla="*/ 5310 w 10248"/>
                  <a:gd name="connsiteY15" fmla="*/ 5114 h 10209"/>
                  <a:gd name="connsiteX16" fmla="*/ 4245 w 10248"/>
                  <a:gd name="connsiteY16" fmla="*/ 4137 h 10209"/>
                  <a:gd name="connsiteX17" fmla="*/ 73 w 10248"/>
                  <a:gd name="connsiteY17" fmla="*/ 9674 h 10209"/>
                  <a:gd name="connsiteX0" fmla="*/ 73 w 9616"/>
                  <a:gd name="connsiteY0" fmla="*/ 9674 h 10209"/>
                  <a:gd name="connsiteX1" fmla="*/ 4032 w 9616"/>
                  <a:gd name="connsiteY1" fmla="*/ 8190 h 10209"/>
                  <a:gd name="connsiteX2" fmla="*/ 8239 w 9616"/>
                  <a:gd name="connsiteY2" fmla="*/ 5259 h 10209"/>
                  <a:gd name="connsiteX3" fmla="*/ 9538 w 9616"/>
                  <a:gd name="connsiteY3" fmla="*/ 9992 h 10209"/>
                  <a:gd name="connsiteX4" fmla="*/ 9287 w 9616"/>
                  <a:gd name="connsiteY4" fmla="*/ 47 h 10209"/>
                  <a:gd name="connsiteX5" fmla="*/ 7760 w 9616"/>
                  <a:gd name="connsiteY5" fmla="*/ 1494 h 10209"/>
                  <a:gd name="connsiteX6" fmla="*/ 7760 w 9616"/>
                  <a:gd name="connsiteY6" fmla="*/ 1747 h 10209"/>
                  <a:gd name="connsiteX7" fmla="*/ 7511 w 9616"/>
                  <a:gd name="connsiteY7" fmla="*/ 3413 h 10209"/>
                  <a:gd name="connsiteX8" fmla="*/ 7032 w 9616"/>
                  <a:gd name="connsiteY8" fmla="*/ 4028 h 10209"/>
                  <a:gd name="connsiteX9" fmla="*/ 7032 w 9616"/>
                  <a:gd name="connsiteY9" fmla="*/ 4028 h 10209"/>
                  <a:gd name="connsiteX10" fmla="*/ 7015 w 9616"/>
                  <a:gd name="connsiteY10" fmla="*/ 4028 h 10209"/>
                  <a:gd name="connsiteX11" fmla="*/ 7032 w 9616"/>
                  <a:gd name="connsiteY11" fmla="*/ 4028 h 10209"/>
                  <a:gd name="connsiteX12" fmla="*/ 6037 w 9616"/>
                  <a:gd name="connsiteY12" fmla="*/ 3160 h 10209"/>
                  <a:gd name="connsiteX13" fmla="*/ 5878 w 9616"/>
                  <a:gd name="connsiteY13" fmla="*/ 4390 h 10209"/>
                  <a:gd name="connsiteX14" fmla="*/ 5310 w 9616"/>
                  <a:gd name="connsiteY14" fmla="*/ 5114 h 10209"/>
                  <a:gd name="connsiteX15" fmla="*/ 4245 w 9616"/>
                  <a:gd name="connsiteY15" fmla="*/ 4137 h 10209"/>
                  <a:gd name="connsiteX16" fmla="*/ 73 w 9616"/>
                  <a:gd name="connsiteY16" fmla="*/ 9674 h 10209"/>
                  <a:gd name="connsiteX0" fmla="*/ 76 w 10190"/>
                  <a:gd name="connsiteY0" fmla="*/ 9476 h 10001"/>
                  <a:gd name="connsiteX1" fmla="*/ 4193 w 10190"/>
                  <a:gd name="connsiteY1" fmla="*/ 8022 h 10001"/>
                  <a:gd name="connsiteX2" fmla="*/ 8568 w 10190"/>
                  <a:gd name="connsiteY2" fmla="*/ 5151 h 10001"/>
                  <a:gd name="connsiteX3" fmla="*/ 9919 w 10190"/>
                  <a:gd name="connsiteY3" fmla="*/ 9787 h 10001"/>
                  <a:gd name="connsiteX4" fmla="*/ 9658 w 10190"/>
                  <a:gd name="connsiteY4" fmla="*/ 46 h 10001"/>
                  <a:gd name="connsiteX5" fmla="*/ 8070 w 10190"/>
                  <a:gd name="connsiteY5" fmla="*/ 1463 h 10001"/>
                  <a:gd name="connsiteX6" fmla="*/ 8070 w 10190"/>
                  <a:gd name="connsiteY6" fmla="*/ 1711 h 10001"/>
                  <a:gd name="connsiteX7" fmla="*/ 7811 w 10190"/>
                  <a:gd name="connsiteY7" fmla="*/ 3343 h 10001"/>
                  <a:gd name="connsiteX8" fmla="*/ 7313 w 10190"/>
                  <a:gd name="connsiteY8" fmla="*/ 3946 h 10001"/>
                  <a:gd name="connsiteX9" fmla="*/ 7313 w 10190"/>
                  <a:gd name="connsiteY9" fmla="*/ 3946 h 10001"/>
                  <a:gd name="connsiteX10" fmla="*/ 7295 w 10190"/>
                  <a:gd name="connsiteY10" fmla="*/ 3946 h 10001"/>
                  <a:gd name="connsiteX11" fmla="*/ 7313 w 10190"/>
                  <a:gd name="connsiteY11" fmla="*/ 3946 h 10001"/>
                  <a:gd name="connsiteX12" fmla="*/ 6278 w 10190"/>
                  <a:gd name="connsiteY12" fmla="*/ 3095 h 10001"/>
                  <a:gd name="connsiteX13" fmla="*/ 6113 w 10190"/>
                  <a:gd name="connsiteY13" fmla="*/ 4300 h 10001"/>
                  <a:gd name="connsiteX14" fmla="*/ 5522 w 10190"/>
                  <a:gd name="connsiteY14" fmla="*/ 5009 h 10001"/>
                  <a:gd name="connsiteX15" fmla="*/ 4415 w 10190"/>
                  <a:gd name="connsiteY15" fmla="*/ 4052 h 10001"/>
                  <a:gd name="connsiteX16" fmla="*/ 76 w 10190"/>
                  <a:gd name="connsiteY16" fmla="*/ 9476 h 10001"/>
                  <a:gd name="connsiteX0" fmla="*/ 76 w 10325"/>
                  <a:gd name="connsiteY0" fmla="*/ 9476 h 10001"/>
                  <a:gd name="connsiteX1" fmla="*/ 4193 w 10325"/>
                  <a:gd name="connsiteY1" fmla="*/ 8022 h 10001"/>
                  <a:gd name="connsiteX2" fmla="*/ 8568 w 10325"/>
                  <a:gd name="connsiteY2" fmla="*/ 5151 h 10001"/>
                  <a:gd name="connsiteX3" fmla="*/ 9919 w 10325"/>
                  <a:gd name="connsiteY3" fmla="*/ 9787 h 10001"/>
                  <a:gd name="connsiteX4" fmla="*/ 9658 w 10325"/>
                  <a:gd name="connsiteY4" fmla="*/ 46 h 10001"/>
                  <a:gd name="connsiteX5" fmla="*/ 8070 w 10325"/>
                  <a:gd name="connsiteY5" fmla="*/ 1463 h 10001"/>
                  <a:gd name="connsiteX6" fmla="*/ 8070 w 10325"/>
                  <a:gd name="connsiteY6" fmla="*/ 1711 h 10001"/>
                  <a:gd name="connsiteX7" fmla="*/ 7811 w 10325"/>
                  <a:gd name="connsiteY7" fmla="*/ 3343 h 10001"/>
                  <a:gd name="connsiteX8" fmla="*/ 7313 w 10325"/>
                  <a:gd name="connsiteY8" fmla="*/ 3946 h 10001"/>
                  <a:gd name="connsiteX9" fmla="*/ 7313 w 10325"/>
                  <a:gd name="connsiteY9" fmla="*/ 3946 h 10001"/>
                  <a:gd name="connsiteX10" fmla="*/ 7295 w 10325"/>
                  <a:gd name="connsiteY10" fmla="*/ 3946 h 10001"/>
                  <a:gd name="connsiteX11" fmla="*/ 7313 w 10325"/>
                  <a:gd name="connsiteY11" fmla="*/ 3946 h 10001"/>
                  <a:gd name="connsiteX12" fmla="*/ 6278 w 10325"/>
                  <a:gd name="connsiteY12" fmla="*/ 3095 h 10001"/>
                  <a:gd name="connsiteX13" fmla="*/ 6113 w 10325"/>
                  <a:gd name="connsiteY13" fmla="*/ 4300 h 10001"/>
                  <a:gd name="connsiteX14" fmla="*/ 5522 w 10325"/>
                  <a:gd name="connsiteY14" fmla="*/ 5009 h 10001"/>
                  <a:gd name="connsiteX15" fmla="*/ 4415 w 10325"/>
                  <a:gd name="connsiteY15" fmla="*/ 4052 h 10001"/>
                  <a:gd name="connsiteX16" fmla="*/ 76 w 10325"/>
                  <a:gd name="connsiteY16" fmla="*/ 9476 h 10001"/>
                  <a:gd name="connsiteX0" fmla="*/ 76 w 10394"/>
                  <a:gd name="connsiteY0" fmla="*/ 9476 h 10001"/>
                  <a:gd name="connsiteX1" fmla="*/ 4193 w 10394"/>
                  <a:gd name="connsiteY1" fmla="*/ 8022 h 10001"/>
                  <a:gd name="connsiteX2" fmla="*/ 8568 w 10394"/>
                  <a:gd name="connsiteY2" fmla="*/ 5151 h 10001"/>
                  <a:gd name="connsiteX3" fmla="*/ 9919 w 10394"/>
                  <a:gd name="connsiteY3" fmla="*/ 9787 h 10001"/>
                  <a:gd name="connsiteX4" fmla="*/ 9658 w 10394"/>
                  <a:gd name="connsiteY4" fmla="*/ 46 h 10001"/>
                  <a:gd name="connsiteX5" fmla="*/ 8070 w 10394"/>
                  <a:gd name="connsiteY5" fmla="*/ 1463 h 10001"/>
                  <a:gd name="connsiteX6" fmla="*/ 8070 w 10394"/>
                  <a:gd name="connsiteY6" fmla="*/ 1711 h 10001"/>
                  <a:gd name="connsiteX7" fmla="*/ 7811 w 10394"/>
                  <a:gd name="connsiteY7" fmla="*/ 3343 h 10001"/>
                  <a:gd name="connsiteX8" fmla="*/ 7313 w 10394"/>
                  <a:gd name="connsiteY8" fmla="*/ 3946 h 10001"/>
                  <a:gd name="connsiteX9" fmla="*/ 7313 w 10394"/>
                  <a:gd name="connsiteY9" fmla="*/ 3946 h 10001"/>
                  <a:gd name="connsiteX10" fmla="*/ 7295 w 10394"/>
                  <a:gd name="connsiteY10" fmla="*/ 3946 h 10001"/>
                  <a:gd name="connsiteX11" fmla="*/ 7313 w 10394"/>
                  <a:gd name="connsiteY11" fmla="*/ 3946 h 10001"/>
                  <a:gd name="connsiteX12" fmla="*/ 6278 w 10394"/>
                  <a:gd name="connsiteY12" fmla="*/ 3095 h 10001"/>
                  <a:gd name="connsiteX13" fmla="*/ 6113 w 10394"/>
                  <a:gd name="connsiteY13" fmla="*/ 4300 h 10001"/>
                  <a:gd name="connsiteX14" fmla="*/ 5522 w 10394"/>
                  <a:gd name="connsiteY14" fmla="*/ 5009 h 10001"/>
                  <a:gd name="connsiteX15" fmla="*/ 4415 w 10394"/>
                  <a:gd name="connsiteY15" fmla="*/ 4052 h 10001"/>
                  <a:gd name="connsiteX16" fmla="*/ 76 w 10394"/>
                  <a:gd name="connsiteY16" fmla="*/ 9476 h 10001"/>
                  <a:gd name="connsiteX0" fmla="*/ 76 w 10135"/>
                  <a:gd name="connsiteY0" fmla="*/ 9450 h 9975"/>
                  <a:gd name="connsiteX1" fmla="*/ 4193 w 10135"/>
                  <a:gd name="connsiteY1" fmla="*/ 7996 h 9975"/>
                  <a:gd name="connsiteX2" fmla="*/ 8568 w 10135"/>
                  <a:gd name="connsiteY2" fmla="*/ 5125 h 9975"/>
                  <a:gd name="connsiteX3" fmla="*/ 9919 w 10135"/>
                  <a:gd name="connsiteY3" fmla="*/ 9761 h 9975"/>
                  <a:gd name="connsiteX4" fmla="*/ 9754 w 10135"/>
                  <a:gd name="connsiteY4" fmla="*/ 47 h 9975"/>
                  <a:gd name="connsiteX5" fmla="*/ 8070 w 10135"/>
                  <a:gd name="connsiteY5" fmla="*/ 1437 h 9975"/>
                  <a:gd name="connsiteX6" fmla="*/ 8070 w 10135"/>
                  <a:gd name="connsiteY6" fmla="*/ 1685 h 9975"/>
                  <a:gd name="connsiteX7" fmla="*/ 7811 w 10135"/>
                  <a:gd name="connsiteY7" fmla="*/ 3317 h 9975"/>
                  <a:gd name="connsiteX8" fmla="*/ 7313 w 10135"/>
                  <a:gd name="connsiteY8" fmla="*/ 3920 h 9975"/>
                  <a:gd name="connsiteX9" fmla="*/ 7313 w 10135"/>
                  <a:gd name="connsiteY9" fmla="*/ 3920 h 9975"/>
                  <a:gd name="connsiteX10" fmla="*/ 7295 w 10135"/>
                  <a:gd name="connsiteY10" fmla="*/ 3920 h 9975"/>
                  <a:gd name="connsiteX11" fmla="*/ 7313 w 10135"/>
                  <a:gd name="connsiteY11" fmla="*/ 3920 h 9975"/>
                  <a:gd name="connsiteX12" fmla="*/ 6278 w 10135"/>
                  <a:gd name="connsiteY12" fmla="*/ 3069 h 9975"/>
                  <a:gd name="connsiteX13" fmla="*/ 6113 w 10135"/>
                  <a:gd name="connsiteY13" fmla="*/ 4274 h 9975"/>
                  <a:gd name="connsiteX14" fmla="*/ 5522 w 10135"/>
                  <a:gd name="connsiteY14" fmla="*/ 4983 h 9975"/>
                  <a:gd name="connsiteX15" fmla="*/ 4415 w 10135"/>
                  <a:gd name="connsiteY15" fmla="*/ 4026 h 9975"/>
                  <a:gd name="connsiteX16" fmla="*/ 76 w 10135"/>
                  <a:gd name="connsiteY16" fmla="*/ 9450 h 9975"/>
                  <a:gd name="connsiteX0" fmla="*/ 75 w 10116"/>
                  <a:gd name="connsiteY0" fmla="*/ 9474 h 10000"/>
                  <a:gd name="connsiteX1" fmla="*/ 4137 w 10116"/>
                  <a:gd name="connsiteY1" fmla="*/ 8016 h 10000"/>
                  <a:gd name="connsiteX2" fmla="*/ 8454 w 10116"/>
                  <a:gd name="connsiteY2" fmla="*/ 5138 h 10000"/>
                  <a:gd name="connsiteX3" fmla="*/ 9787 w 10116"/>
                  <a:gd name="connsiteY3" fmla="*/ 9785 h 10000"/>
                  <a:gd name="connsiteX4" fmla="*/ 9624 w 10116"/>
                  <a:gd name="connsiteY4" fmla="*/ 47 h 10000"/>
                  <a:gd name="connsiteX5" fmla="*/ 7963 w 10116"/>
                  <a:gd name="connsiteY5" fmla="*/ 1441 h 10000"/>
                  <a:gd name="connsiteX6" fmla="*/ 7963 w 10116"/>
                  <a:gd name="connsiteY6" fmla="*/ 1689 h 10000"/>
                  <a:gd name="connsiteX7" fmla="*/ 7707 w 10116"/>
                  <a:gd name="connsiteY7" fmla="*/ 3325 h 10000"/>
                  <a:gd name="connsiteX8" fmla="*/ 7216 w 10116"/>
                  <a:gd name="connsiteY8" fmla="*/ 3930 h 10000"/>
                  <a:gd name="connsiteX9" fmla="*/ 7216 w 10116"/>
                  <a:gd name="connsiteY9" fmla="*/ 3930 h 10000"/>
                  <a:gd name="connsiteX10" fmla="*/ 7198 w 10116"/>
                  <a:gd name="connsiteY10" fmla="*/ 3930 h 10000"/>
                  <a:gd name="connsiteX11" fmla="*/ 7216 w 10116"/>
                  <a:gd name="connsiteY11" fmla="*/ 3930 h 10000"/>
                  <a:gd name="connsiteX12" fmla="*/ 6194 w 10116"/>
                  <a:gd name="connsiteY12" fmla="*/ 3077 h 10000"/>
                  <a:gd name="connsiteX13" fmla="*/ 6032 w 10116"/>
                  <a:gd name="connsiteY13" fmla="*/ 4285 h 10000"/>
                  <a:gd name="connsiteX14" fmla="*/ 5448 w 10116"/>
                  <a:gd name="connsiteY14" fmla="*/ 4995 h 10000"/>
                  <a:gd name="connsiteX15" fmla="*/ 4356 w 10116"/>
                  <a:gd name="connsiteY15" fmla="*/ 4036 h 10000"/>
                  <a:gd name="connsiteX16" fmla="*/ 75 w 10116"/>
                  <a:gd name="connsiteY16" fmla="*/ 9474 h 10000"/>
                  <a:gd name="connsiteX0" fmla="*/ 75 w 10333"/>
                  <a:gd name="connsiteY0" fmla="*/ 9474 h 10000"/>
                  <a:gd name="connsiteX1" fmla="*/ 4137 w 10333"/>
                  <a:gd name="connsiteY1" fmla="*/ 8016 h 10000"/>
                  <a:gd name="connsiteX2" fmla="*/ 8454 w 10333"/>
                  <a:gd name="connsiteY2" fmla="*/ 5138 h 10000"/>
                  <a:gd name="connsiteX3" fmla="*/ 9787 w 10333"/>
                  <a:gd name="connsiteY3" fmla="*/ 9785 h 10000"/>
                  <a:gd name="connsiteX4" fmla="*/ 9624 w 10333"/>
                  <a:gd name="connsiteY4" fmla="*/ 47 h 10000"/>
                  <a:gd name="connsiteX5" fmla="*/ 7963 w 10333"/>
                  <a:gd name="connsiteY5" fmla="*/ 1441 h 10000"/>
                  <a:gd name="connsiteX6" fmla="*/ 7963 w 10333"/>
                  <a:gd name="connsiteY6" fmla="*/ 1689 h 10000"/>
                  <a:gd name="connsiteX7" fmla="*/ 7707 w 10333"/>
                  <a:gd name="connsiteY7" fmla="*/ 3325 h 10000"/>
                  <a:gd name="connsiteX8" fmla="*/ 7216 w 10333"/>
                  <a:gd name="connsiteY8" fmla="*/ 3930 h 10000"/>
                  <a:gd name="connsiteX9" fmla="*/ 7216 w 10333"/>
                  <a:gd name="connsiteY9" fmla="*/ 3930 h 10000"/>
                  <a:gd name="connsiteX10" fmla="*/ 7198 w 10333"/>
                  <a:gd name="connsiteY10" fmla="*/ 3930 h 10000"/>
                  <a:gd name="connsiteX11" fmla="*/ 7216 w 10333"/>
                  <a:gd name="connsiteY11" fmla="*/ 3930 h 10000"/>
                  <a:gd name="connsiteX12" fmla="*/ 6194 w 10333"/>
                  <a:gd name="connsiteY12" fmla="*/ 3077 h 10000"/>
                  <a:gd name="connsiteX13" fmla="*/ 6032 w 10333"/>
                  <a:gd name="connsiteY13" fmla="*/ 4285 h 10000"/>
                  <a:gd name="connsiteX14" fmla="*/ 5448 w 10333"/>
                  <a:gd name="connsiteY14" fmla="*/ 4995 h 10000"/>
                  <a:gd name="connsiteX15" fmla="*/ 4356 w 10333"/>
                  <a:gd name="connsiteY15" fmla="*/ 4036 h 10000"/>
                  <a:gd name="connsiteX16" fmla="*/ 75 w 10333"/>
                  <a:gd name="connsiteY16" fmla="*/ 9474 h 10000"/>
                  <a:gd name="connsiteX0" fmla="*/ 2 w 10260"/>
                  <a:gd name="connsiteY0" fmla="*/ 9474 h 10000"/>
                  <a:gd name="connsiteX1" fmla="*/ 4064 w 10260"/>
                  <a:gd name="connsiteY1" fmla="*/ 8016 h 10000"/>
                  <a:gd name="connsiteX2" fmla="*/ 8381 w 10260"/>
                  <a:gd name="connsiteY2" fmla="*/ 5138 h 10000"/>
                  <a:gd name="connsiteX3" fmla="*/ 9714 w 10260"/>
                  <a:gd name="connsiteY3" fmla="*/ 9785 h 10000"/>
                  <a:gd name="connsiteX4" fmla="*/ 9551 w 10260"/>
                  <a:gd name="connsiteY4" fmla="*/ 47 h 10000"/>
                  <a:gd name="connsiteX5" fmla="*/ 7890 w 10260"/>
                  <a:gd name="connsiteY5" fmla="*/ 1441 h 10000"/>
                  <a:gd name="connsiteX6" fmla="*/ 7890 w 10260"/>
                  <a:gd name="connsiteY6" fmla="*/ 1689 h 10000"/>
                  <a:gd name="connsiteX7" fmla="*/ 7634 w 10260"/>
                  <a:gd name="connsiteY7" fmla="*/ 3325 h 10000"/>
                  <a:gd name="connsiteX8" fmla="*/ 7143 w 10260"/>
                  <a:gd name="connsiteY8" fmla="*/ 3930 h 10000"/>
                  <a:gd name="connsiteX9" fmla="*/ 7143 w 10260"/>
                  <a:gd name="connsiteY9" fmla="*/ 3930 h 10000"/>
                  <a:gd name="connsiteX10" fmla="*/ 7125 w 10260"/>
                  <a:gd name="connsiteY10" fmla="*/ 3930 h 10000"/>
                  <a:gd name="connsiteX11" fmla="*/ 7143 w 10260"/>
                  <a:gd name="connsiteY11" fmla="*/ 3930 h 10000"/>
                  <a:gd name="connsiteX12" fmla="*/ 6121 w 10260"/>
                  <a:gd name="connsiteY12" fmla="*/ 3077 h 10000"/>
                  <a:gd name="connsiteX13" fmla="*/ 5959 w 10260"/>
                  <a:gd name="connsiteY13" fmla="*/ 4285 h 10000"/>
                  <a:gd name="connsiteX14" fmla="*/ 5375 w 10260"/>
                  <a:gd name="connsiteY14" fmla="*/ 4995 h 10000"/>
                  <a:gd name="connsiteX15" fmla="*/ 4283 w 10260"/>
                  <a:gd name="connsiteY15" fmla="*/ 4036 h 10000"/>
                  <a:gd name="connsiteX16" fmla="*/ 2 w 10260"/>
                  <a:gd name="connsiteY16" fmla="*/ 9474 h 10000"/>
                  <a:gd name="connsiteX0" fmla="*/ 2 w 10200"/>
                  <a:gd name="connsiteY0" fmla="*/ 9474 h 10000"/>
                  <a:gd name="connsiteX1" fmla="*/ 4064 w 10200"/>
                  <a:gd name="connsiteY1" fmla="*/ 8016 h 10000"/>
                  <a:gd name="connsiteX2" fmla="*/ 8381 w 10200"/>
                  <a:gd name="connsiteY2" fmla="*/ 5138 h 10000"/>
                  <a:gd name="connsiteX3" fmla="*/ 9714 w 10200"/>
                  <a:gd name="connsiteY3" fmla="*/ 9785 h 10000"/>
                  <a:gd name="connsiteX4" fmla="*/ 9551 w 10200"/>
                  <a:gd name="connsiteY4" fmla="*/ 47 h 10000"/>
                  <a:gd name="connsiteX5" fmla="*/ 7890 w 10200"/>
                  <a:gd name="connsiteY5" fmla="*/ 1441 h 10000"/>
                  <a:gd name="connsiteX6" fmla="*/ 7890 w 10200"/>
                  <a:gd name="connsiteY6" fmla="*/ 1689 h 10000"/>
                  <a:gd name="connsiteX7" fmla="*/ 7634 w 10200"/>
                  <a:gd name="connsiteY7" fmla="*/ 3325 h 10000"/>
                  <a:gd name="connsiteX8" fmla="*/ 7143 w 10200"/>
                  <a:gd name="connsiteY8" fmla="*/ 3930 h 10000"/>
                  <a:gd name="connsiteX9" fmla="*/ 7143 w 10200"/>
                  <a:gd name="connsiteY9" fmla="*/ 3930 h 10000"/>
                  <a:gd name="connsiteX10" fmla="*/ 7125 w 10200"/>
                  <a:gd name="connsiteY10" fmla="*/ 3930 h 10000"/>
                  <a:gd name="connsiteX11" fmla="*/ 7143 w 10200"/>
                  <a:gd name="connsiteY11" fmla="*/ 3930 h 10000"/>
                  <a:gd name="connsiteX12" fmla="*/ 6121 w 10200"/>
                  <a:gd name="connsiteY12" fmla="*/ 3077 h 10000"/>
                  <a:gd name="connsiteX13" fmla="*/ 5959 w 10200"/>
                  <a:gd name="connsiteY13" fmla="*/ 4285 h 10000"/>
                  <a:gd name="connsiteX14" fmla="*/ 5375 w 10200"/>
                  <a:gd name="connsiteY14" fmla="*/ 4995 h 10000"/>
                  <a:gd name="connsiteX15" fmla="*/ 4283 w 10200"/>
                  <a:gd name="connsiteY15" fmla="*/ 4036 h 10000"/>
                  <a:gd name="connsiteX16" fmla="*/ 2 w 10200"/>
                  <a:gd name="connsiteY16" fmla="*/ 9474 h 10000"/>
                  <a:gd name="connsiteX0" fmla="*/ 2 w 10227"/>
                  <a:gd name="connsiteY0" fmla="*/ 9695 h 10221"/>
                  <a:gd name="connsiteX1" fmla="*/ 4064 w 10227"/>
                  <a:gd name="connsiteY1" fmla="*/ 8237 h 10221"/>
                  <a:gd name="connsiteX2" fmla="*/ 8381 w 10227"/>
                  <a:gd name="connsiteY2" fmla="*/ 5359 h 10221"/>
                  <a:gd name="connsiteX3" fmla="*/ 9714 w 10227"/>
                  <a:gd name="connsiteY3" fmla="*/ 10006 h 10221"/>
                  <a:gd name="connsiteX4" fmla="*/ 9551 w 10227"/>
                  <a:gd name="connsiteY4" fmla="*/ 268 h 10221"/>
                  <a:gd name="connsiteX5" fmla="*/ 7890 w 10227"/>
                  <a:gd name="connsiteY5" fmla="*/ 1662 h 10221"/>
                  <a:gd name="connsiteX6" fmla="*/ 7890 w 10227"/>
                  <a:gd name="connsiteY6" fmla="*/ 1910 h 10221"/>
                  <a:gd name="connsiteX7" fmla="*/ 7634 w 10227"/>
                  <a:gd name="connsiteY7" fmla="*/ 3546 h 10221"/>
                  <a:gd name="connsiteX8" fmla="*/ 7143 w 10227"/>
                  <a:gd name="connsiteY8" fmla="*/ 4151 h 10221"/>
                  <a:gd name="connsiteX9" fmla="*/ 7143 w 10227"/>
                  <a:gd name="connsiteY9" fmla="*/ 4151 h 10221"/>
                  <a:gd name="connsiteX10" fmla="*/ 7125 w 10227"/>
                  <a:gd name="connsiteY10" fmla="*/ 4151 h 10221"/>
                  <a:gd name="connsiteX11" fmla="*/ 7143 w 10227"/>
                  <a:gd name="connsiteY11" fmla="*/ 4151 h 10221"/>
                  <a:gd name="connsiteX12" fmla="*/ 6121 w 10227"/>
                  <a:gd name="connsiteY12" fmla="*/ 3298 h 10221"/>
                  <a:gd name="connsiteX13" fmla="*/ 5959 w 10227"/>
                  <a:gd name="connsiteY13" fmla="*/ 4506 h 10221"/>
                  <a:gd name="connsiteX14" fmla="*/ 5375 w 10227"/>
                  <a:gd name="connsiteY14" fmla="*/ 5216 h 10221"/>
                  <a:gd name="connsiteX15" fmla="*/ 4283 w 10227"/>
                  <a:gd name="connsiteY15" fmla="*/ 4257 h 10221"/>
                  <a:gd name="connsiteX16" fmla="*/ 2 w 10227"/>
                  <a:gd name="connsiteY16" fmla="*/ 9695 h 10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0227" h="10221">
                    <a:moveTo>
                      <a:pt x="2" y="9695"/>
                    </a:moveTo>
                    <a:cubicBezTo>
                      <a:pt x="-68" y="11241"/>
                      <a:pt x="2668" y="8960"/>
                      <a:pt x="4064" y="8237"/>
                    </a:cubicBezTo>
                    <a:cubicBezTo>
                      <a:pt x="5460" y="7514"/>
                      <a:pt x="7439" y="5064"/>
                      <a:pt x="8381" y="5359"/>
                    </a:cubicBezTo>
                    <a:cubicBezTo>
                      <a:pt x="9323" y="5654"/>
                      <a:pt x="8921" y="10560"/>
                      <a:pt x="9714" y="10006"/>
                    </a:cubicBezTo>
                    <a:cubicBezTo>
                      <a:pt x="10507" y="9452"/>
                      <a:pt x="10326" y="1194"/>
                      <a:pt x="9551" y="268"/>
                    </a:cubicBezTo>
                    <a:cubicBezTo>
                      <a:pt x="8776" y="-658"/>
                      <a:pt x="8144" y="1058"/>
                      <a:pt x="7890" y="1662"/>
                    </a:cubicBezTo>
                    <a:lnTo>
                      <a:pt x="7890" y="1910"/>
                    </a:lnTo>
                    <a:cubicBezTo>
                      <a:pt x="7890" y="2587"/>
                      <a:pt x="7798" y="3154"/>
                      <a:pt x="7634" y="3546"/>
                    </a:cubicBezTo>
                    <a:cubicBezTo>
                      <a:pt x="7434" y="4045"/>
                      <a:pt x="7179" y="4115"/>
                      <a:pt x="7143" y="4151"/>
                    </a:cubicBezTo>
                    <a:lnTo>
                      <a:pt x="7143" y="4151"/>
                    </a:lnTo>
                    <a:lnTo>
                      <a:pt x="7125" y="4151"/>
                    </a:lnTo>
                    <a:lnTo>
                      <a:pt x="7143" y="4151"/>
                    </a:lnTo>
                    <a:cubicBezTo>
                      <a:pt x="6688" y="4293"/>
                      <a:pt x="6358" y="3866"/>
                      <a:pt x="6121" y="3298"/>
                    </a:cubicBezTo>
                    <a:cubicBezTo>
                      <a:pt x="6121" y="3688"/>
                      <a:pt x="6086" y="4115"/>
                      <a:pt x="5959" y="4506"/>
                    </a:cubicBezTo>
                    <a:cubicBezTo>
                      <a:pt x="5830" y="4897"/>
                      <a:pt x="5630" y="5111"/>
                      <a:pt x="5375" y="5216"/>
                    </a:cubicBezTo>
                    <a:cubicBezTo>
                      <a:pt x="5120" y="5288"/>
                      <a:pt x="4593" y="5180"/>
                      <a:pt x="4283" y="4257"/>
                    </a:cubicBezTo>
                    <a:cubicBezTo>
                      <a:pt x="2910" y="6176"/>
                      <a:pt x="72" y="8149"/>
                      <a:pt x="2" y="969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7"/>
              <p:cNvSpPr>
                <a:spLocks noEditPoints="1"/>
              </p:cNvSpPr>
              <p:nvPr/>
            </p:nvSpPr>
            <p:spPr bwMode="auto">
              <a:xfrm>
                <a:off x="273" y="1"/>
                <a:ext cx="258" cy="318"/>
              </a:xfrm>
              <a:custGeom>
                <a:avLst/>
                <a:gdLst>
                  <a:gd name="T0" fmla="*/ 98 w 289"/>
                  <a:gd name="T1" fmla="*/ 349 h 356"/>
                  <a:gd name="T2" fmla="*/ 98 w 289"/>
                  <a:gd name="T3" fmla="*/ 349 h 356"/>
                  <a:gd name="T4" fmla="*/ 117 w 289"/>
                  <a:gd name="T5" fmla="*/ 337 h 356"/>
                  <a:gd name="T6" fmla="*/ 126 w 289"/>
                  <a:gd name="T7" fmla="*/ 281 h 356"/>
                  <a:gd name="T8" fmla="*/ 104 w 289"/>
                  <a:gd name="T9" fmla="*/ 180 h 356"/>
                  <a:gd name="T10" fmla="*/ 218 w 289"/>
                  <a:gd name="T11" fmla="*/ 103 h 356"/>
                  <a:gd name="T12" fmla="*/ 227 w 289"/>
                  <a:gd name="T13" fmla="*/ 117 h 356"/>
                  <a:gd name="T14" fmla="*/ 289 w 289"/>
                  <a:gd name="T15" fmla="*/ 80 h 356"/>
                  <a:gd name="T16" fmla="*/ 240 w 289"/>
                  <a:gd name="T17" fmla="*/ 0 h 356"/>
                  <a:gd name="T18" fmla="*/ 0 w 289"/>
                  <a:gd name="T19" fmla="*/ 144 h 356"/>
                  <a:gd name="T20" fmla="*/ 40 w 289"/>
                  <a:gd name="T21" fmla="*/ 296 h 356"/>
                  <a:gd name="T22" fmla="*/ 98 w 289"/>
                  <a:gd name="T23" fmla="*/ 349 h 356"/>
                  <a:gd name="T24" fmla="*/ 231 w 289"/>
                  <a:gd name="T25" fmla="*/ 98 h 356"/>
                  <a:gd name="T26" fmla="*/ 197 w 289"/>
                  <a:gd name="T27" fmla="*/ 43 h 356"/>
                  <a:gd name="T28" fmla="*/ 235 w 289"/>
                  <a:gd name="T29" fmla="*/ 19 h 356"/>
                  <a:gd name="T30" fmla="*/ 270 w 289"/>
                  <a:gd name="T31" fmla="*/ 75 h 356"/>
                  <a:gd name="T32" fmla="*/ 231 w 289"/>
                  <a:gd name="T33" fmla="*/ 98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9" h="356">
                    <a:moveTo>
                      <a:pt x="98" y="349"/>
                    </a:moveTo>
                    <a:cubicBezTo>
                      <a:pt x="98" y="349"/>
                      <a:pt x="98" y="349"/>
                      <a:pt x="98" y="349"/>
                    </a:cubicBezTo>
                    <a:cubicBezTo>
                      <a:pt x="98" y="349"/>
                      <a:pt x="109" y="348"/>
                      <a:pt x="117" y="337"/>
                    </a:cubicBezTo>
                    <a:cubicBezTo>
                      <a:pt x="126" y="325"/>
                      <a:pt x="131" y="305"/>
                      <a:pt x="126" y="281"/>
                    </a:cubicBezTo>
                    <a:cubicBezTo>
                      <a:pt x="104" y="180"/>
                      <a:pt x="104" y="180"/>
                      <a:pt x="104" y="180"/>
                    </a:cubicBezTo>
                    <a:cubicBezTo>
                      <a:pt x="218" y="103"/>
                      <a:pt x="218" y="103"/>
                      <a:pt x="218" y="103"/>
                    </a:cubicBezTo>
                    <a:cubicBezTo>
                      <a:pt x="227" y="117"/>
                      <a:pt x="227" y="117"/>
                      <a:pt x="227" y="117"/>
                    </a:cubicBezTo>
                    <a:cubicBezTo>
                      <a:pt x="289" y="80"/>
                      <a:pt x="289" y="80"/>
                      <a:pt x="289" y="80"/>
                    </a:cubicBezTo>
                    <a:cubicBezTo>
                      <a:pt x="240" y="0"/>
                      <a:pt x="240" y="0"/>
                      <a:pt x="240" y="0"/>
                    </a:cubicBezTo>
                    <a:cubicBezTo>
                      <a:pt x="0" y="144"/>
                      <a:pt x="0" y="144"/>
                      <a:pt x="0" y="144"/>
                    </a:cubicBezTo>
                    <a:cubicBezTo>
                      <a:pt x="6" y="165"/>
                      <a:pt x="23" y="228"/>
                      <a:pt x="40" y="296"/>
                    </a:cubicBezTo>
                    <a:cubicBezTo>
                      <a:pt x="42" y="305"/>
                      <a:pt x="57" y="356"/>
                      <a:pt x="98" y="349"/>
                    </a:cubicBezTo>
                    <a:close/>
                    <a:moveTo>
                      <a:pt x="231" y="98"/>
                    </a:moveTo>
                    <a:cubicBezTo>
                      <a:pt x="226" y="90"/>
                      <a:pt x="202" y="52"/>
                      <a:pt x="197" y="43"/>
                    </a:cubicBezTo>
                    <a:cubicBezTo>
                      <a:pt x="205" y="38"/>
                      <a:pt x="227" y="24"/>
                      <a:pt x="235" y="19"/>
                    </a:cubicBezTo>
                    <a:cubicBezTo>
                      <a:pt x="241" y="28"/>
                      <a:pt x="264" y="66"/>
                      <a:pt x="270" y="75"/>
                    </a:cubicBezTo>
                    <a:cubicBezTo>
                      <a:pt x="262" y="80"/>
                      <a:pt x="239" y="94"/>
                      <a:pt x="231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8"/>
              <p:cNvSpPr>
                <a:spLocks noEditPoints="1"/>
              </p:cNvSpPr>
              <p:nvPr/>
            </p:nvSpPr>
            <p:spPr bwMode="auto">
              <a:xfrm>
                <a:off x="27" y="136"/>
                <a:ext cx="278" cy="208"/>
              </a:xfrm>
              <a:custGeom>
                <a:avLst/>
                <a:gdLst>
                  <a:gd name="T0" fmla="*/ 276 w 311"/>
                  <a:gd name="T1" fmla="*/ 228 h 233"/>
                  <a:gd name="T2" fmla="*/ 299 w 311"/>
                  <a:gd name="T3" fmla="*/ 214 h 233"/>
                  <a:gd name="T4" fmla="*/ 304 w 311"/>
                  <a:gd name="T5" fmla="*/ 164 h 233"/>
                  <a:gd name="T6" fmla="*/ 263 w 311"/>
                  <a:gd name="T7" fmla="*/ 0 h 233"/>
                  <a:gd name="T8" fmla="*/ 0 w 311"/>
                  <a:gd name="T9" fmla="*/ 148 h 233"/>
                  <a:gd name="T10" fmla="*/ 46 w 311"/>
                  <a:gd name="T11" fmla="*/ 229 h 233"/>
                  <a:gd name="T12" fmla="*/ 110 w 311"/>
                  <a:gd name="T13" fmla="*/ 194 h 233"/>
                  <a:gd name="T14" fmla="*/ 101 w 311"/>
                  <a:gd name="T15" fmla="*/ 178 h 233"/>
                  <a:gd name="T16" fmla="*/ 209 w 311"/>
                  <a:gd name="T17" fmla="*/ 122 h 233"/>
                  <a:gd name="T18" fmla="*/ 226 w 311"/>
                  <a:gd name="T19" fmla="*/ 202 h 233"/>
                  <a:gd name="T20" fmla="*/ 276 w 311"/>
                  <a:gd name="T21" fmla="*/ 228 h 233"/>
                  <a:gd name="T22" fmla="*/ 91 w 311"/>
                  <a:gd name="T23" fmla="*/ 188 h 233"/>
                  <a:gd name="T24" fmla="*/ 52 w 311"/>
                  <a:gd name="T25" fmla="*/ 210 h 233"/>
                  <a:gd name="T26" fmla="*/ 19 w 311"/>
                  <a:gd name="T27" fmla="*/ 153 h 233"/>
                  <a:gd name="T28" fmla="*/ 58 w 311"/>
                  <a:gd name="T29" fmla="*/ 132 h 233"/>
                  <a:gd name="T30" fmla="*/ 91 w 311"/>
                  <a:gd name="T31" fmla="*/ 188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11" h="233">
                    <a:moveTo>
                      <a:pt x="276" y="228"/>
                    </a:moveTo>
                    <a:cubicBezTo>
                      <a:pt x="286" y="226"/>
                      <a:pt x="294" y="222"/>
                      <a:pt x="299" y="214"/>
                    </a:cubicBezTo>
                    <a:cubicBezTo>
                      <a:pt x="311" y="196"/>
                      <a:pt x="304" y="164"/>
                      <a:pt x="304" y="164"/>
                    </a:cubicBezTo>
                    <a:cubicBezTo>
                      <a:pt x="302" y="153"/>
                      <a:pt x="269" y="24"/>
                      <a:pt x="263" y="0"/>
                    </a:cubicBezTo>
                    <a:cubicBezTo>
                      <a:pt x="0" y="148"/>
                      <a:pt x="0" y="148"/>
                      <a:pt x="0" y="148"/>
                    </a:cubicBezTo>
                    <a:cubicBezTo>
                      <a:pt x="46" y="229"/>
                      <a:pt x="46" y="229"/>
                      <a:pt x="46" y="229"/>
                    </a:cubicBezTo>
                    <a:cubicBezTo>
                      <a:pt x="110" y="194"/>
                      <a:pt x="110" y="194"/>
                      <a:pt x="110" y="194"/>
                    </a:cubicBezTo>
                    <a:cubicBezTo>
                      <a:pt x="101" y="178"/>
                      <a:pt x="101" y="178"/>
                      <a:pt x="101" y="178"/>
                    </a:cubicBezTo>
                    <a:cubicBezTo>
                      <a:pt x="209" y="122"/>
                      <a:pt x="209" y="122"/>
                      <a:pt x="209" y="122"/>
                    </a:cubicBezTo>
                    <a:cubicBezTo>
                      <a:pt x="226" y="202"/>
                      <a:pt x="226" y="202"/>
                      <a:pt x="226" y="202"/>
                    </a:cubicBezTo>
                    <a:cubicBezTo>
                      <a:pt x="237" y="233"/>
                      <a:pt x="275" y="229"/>
                      <a:pt x="276" y="228"/>
                    </a:cubicBezTo>
                    <a:close/>
                    <a:moveTo>
                      <a:pt x="91" y="188"/>
                    </a:moveTo>
                    <a:cubicBezTo>
                      <a:pt x="82" y="193"/>
                      <a:pt x="60" y="206"/>
                      <a:pt x="52" y="210"/>
                    </a:cubicBezTo>
                    <a:cubicBezTo>
                      <a:pt x="47" y="201"/>
                      <a:pt x="24" y="162"/>
                      <a:pt x="19" y="153"/>
                    </a:cubicBezTo>
                    <a:cubicBezTo>
                      <a:pt x="27" y="149"/>
                      <a:pt x="50" y="136"/>
                      <a:pt x="58" y="132"/>
                    </a:cubicBezTo>
                    <a:cubicBezTo>
                      <a:pt x="63" y="140"/>
                      <a:pt x="85" y="179"/>
                      <a:pt x="91" y="1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9"/>
              <p:cNvSpPr>
                <a:spLocks/>
              </p:cNvSpPr>
              <p:nvPr/>
            </p:nvSpPr>
            <p:spPr bwMode="auto">
              <a:xfrm>
                <a:off x="266" y="237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9" name="组合 78"/>
            <p:cNvGrpSpPr/>
            <p:nvPr/>
          </p:nvGrpSpPr>
          <p:grpSpPr>
            <a:xfrm rot="497924">
              <a:off x="1823335" y="2270849"/>
              <a:ext cx="2251276" cy="2605849"/>
              <a:chOff x="5070234" y="2241677"/>
              <a:chExt cx="2051532" cy="2374646"/>
            </a:xfrm>
          </p:grpSpPr>
          <p:sp>
            <p:nvSpPr>
              <p:cNvPr id="80" name="椭圆 79"/>
              <p:cNvSpPr/>
              <p:nvPr/>
            </p:nvSpPr>
            <p:spPr>
              <a:xfrm>
                <a:off x="5232105" y="2850229"/>
                <a:ext cx="1708975" cy="17089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81" name="矩形 80"/>
              <p:cNvSpPr/>
              <p:nvPr/>
            </p:nvSpPr>
            <p:spPr>
              <a:xfrm>
                <a:off x="5451602" y="3813146"/>
                <a:ext cx="596300" cy="64715"/>
              </a:xfrm>
              <a:prstGeom prst="rect">
                <a:avLst/>
              </a:prstGeom>
              <a:solidFill>
                <a:srgbClr val="2E2E2E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</a:endParaRPr>
              </a:p>
            </p:txBody>
          </p:sp>
          <p:sp>
            <p:nvSpPr>
              <p:cNvPr id="82" name="矩形 81"/>
              <p:cNvSpPr/>
              <p:nvPr/>
            </p:nvSpPr>
            <p:spPr>
              <a:xfrm>
                <a:off x="6204527" y="3813146"/>
                <a:ext cx="596300" cy="64715"/>
              </a:xfrm>
              <a:prstGeom prst="rect">
                <a:avLst/>
              </a:prstGeom>
              <a:solidFill>
                <a:srgbClr val="2E2E2E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</a:endParaRPr>
              </a:p>
            </p:txBody>
          </p:sp>
          <p:sp>
            <p:nvSpPr>
              <p:cNvPr id="83" name="椭圆 82"/>
              <p:cNvSpPr/>
              <p:nvPr/>
            </p:nvSpPr>
            <p:spPr>
              <a:xfrm>
                <a:off x="5810523" y="3818825"/>
                <a:ext cx="166070" cy="113612"/>
              </a:xfrm>
              <a:prstGeom prst="ellipse">
                <a:avLst/>
              </a:prstGeom>
              <a:solidFill>
                <a:srgbClr val="2E2E2E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</a:endParaRPr>
              </a:p>
            </p:txBody>
          </p:sp>
          <p:sp>
            <p:nvSpPr>
              <p:cNvPr id="84" name="椭圆 83"/>
              <p:cNvSpPr/>
              <p:nvPr/>
            </p:nvSpPr>
            <p:spPr>
              <a:xfrm>
                <a:off x="6543285" y="3817225"/>
                <a:ext cx="166070" cy="113612"/>
              </a:xfrm>
              <a:prstGeom prst="ellipse">
                <a:avLst/>
              </a:prstGeom>
              <a:solidFill>
                <a:srgbClr val="2E2E2E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</a:endParaRPr>
              </a:p>
            </p:txBody>
          </p:sp>
          <p:sp>
            <p:nvSpPr>
              <p:cNvPr id="85" name="同心圆 84"/>
              <p:cNvSpPr/>
              <p:nvPr/>
            </p:nvSpPr>
            <p:spPr>
              <a:xfrm>
                <a:off x="5204968" y="2853075"/>
                <a:ext cx="1763248" cy="1763248"/>
              </a:xfrm>
              <a:prstGeom prst="donut">
                <a:avLst>
                  <a:gd name="adj" fmla="val 3806"/>
                </a:avLst>
              </a:prstGeom>
              <a:solidFill>
                <a:srgbClr val="2E2E2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6" name="任意多边形 85"/>
              <p:cNvSpPr>
                <a:spLocks/>
              </p:cNvSpPr>
              <p:nvPr/>
            </p:nvSpPr>
            <p:spPr bwMode="auto">
              <a:xfrm>
                <a:off x="5070234" y="2241677"/>
                <a:ext cx="2051532" cy="1587287"/>
              </a:xfrm>
              <a:custGeom>
                <a:avLst/>
                <a:gdLst>
                  <a:gd name="connsiteX0" fmla="*/ 808911 w 2051532"/>
                  <a:gd name="connsiteY0" fmla="*/ 351 h 1587287"/>
                  <a:gd name="connsiteX1" fmla="*/ 1338958 w 2051532"/>
                  <a:gd name="connsiteY1" fmla="*/ 216375 h 1587287"/>
                  <a:gd name="connsiteX2" fmla="*/ 1853582 w 2051532"/>
                  <a:gd name="connsiteY2" fmla="*/ 451008 h 1587287"/>
                  <a:gd name="connsiteX3" fmla="*/ 1882003 w 2051532"/>
                  <a:gd name="connsiteY3" fmla="*/ 517763 h 1587287"/>
                  <a:gd name="connsiteX4" fmla="*/ 1899991 w 2051532"/>
                  <a:gd name="connsiteY4" fmla="*/ 589941 h 1587287"/>
                  <a:gd name="connsiteX5" fmla="*/ 1934278 w 2051532"/>
                  <a:gd name="connsiteY5" fmla="*/ 625455 h 1587287"/>
                  <a:gd name="connsiteX6" fmla="*/ 1999607 w 2051532"/>
                  <a:gd name="connsiteY6" fmla="*/ 1286192 h 1587287"/>
                  <a:gd name="connsiteX7" fmla="*/ 1850283 w 2051532"/>
                  <a:gd name="connsiteY7" fmla="*/ 1587287 h 1587287"/>
                  <a:gd name="connsiteX8" fmla="*/ 1850283 w 2051532"/>
                  <a:gd name="connsiteY8" fmla="*/ 1562196 h 1587287"/>
                  <a:gd name="connsiteX9" fmla="*/ 1840950 w 2051532"/>
                  <a:gd name="connsiteY9" fmla="*/ 1537105 h 1587287"/>
                  <a:gd name="connsiteX10" fmla="*/ 1799245 w 2051532"/>
                  <a:gd name="connsiteY10" fmla="*/ 1428768 h 1587287"/>
                  <a:gd name="connsiteX11" fmla="*/ 1774996 w 2051532"/>
                  <a:gd name="connsiteY11" fmla="*/ 1389101 h 1587287"/>
                  <a:gd name="connsiteX12" fmla="*/ 1765181 w 2051532"/>
                  <a:gd name="connsiteY12" fmla="*/ 1409751 h 1587287"/>
                  <a:gd name="connsiteX13" fmla="*/ 1714071 w 2051532"/>
                  <a:gd name="connsiteY13" fmla="*/ 1505503 h 1587287"/>
                  <a:gd name="connsiteX14" fmla="*/ 1714071 w 2051532"/>
                  <a:gd name="connsiteY14" fmla="*/ 1477076 h 1587287"/>
                  <a:gd name="connsiteX15" fmla="*/ 1704824 w 2051532"/>
                  <a:gd name="connsiteY15" fmla="*/ 1448800 h 1587287"/>
                  <a:gd name="connsiteX16" fmla="*/ 1600266 w 2051532"/>
                  <a:gd name="connsiteY16" fmla="*/ 1213396 h 1587287"/>
                  <a:gd name="connsiteX17" fmla="*/ 1573925 w 2051532"/>
                  <a:gd name="connsiteY17" fmla="*/ 1183121 h 1587287"/>
                  <a:gd name="connsiteX18" fmla="*/ 1523636 w 2051532"/>
                  <a:gd name="connsiteY18" fmla="*/ 1152372 h 1587287"/>
                  <a:gd name="connsiteX19" fmla="*/ 1243653 w 2051532"/>
                  <a:gd name="connsiteY19" fmla="*/ 1461831 h 1587287"/>
                  <a:gd name="connsiteX20" fmla="*/ 1223821 w 2051532"/>
                  <a:gd name="connsiteY20" fmla="*/ 1363557 h 1587287"/>
                  <a:gd name="connsiteX21" fmla="*/ 1195741 w 2051532"/>
                  <a:gd name="connsiteY21" fmla="*/ 1280924 h 1587287"/>
                  <a:gd name="connsiteX22" fmla="*/ 1172455 w 2051532"/>
                  <a:gd name="connsiteY22" fmla="*/ 1302812 h 1587287"/>
                  <a:gd name="connsiteX23" fmla="*/ 1097326 w 2051532"/>
                  <a:gd name="connsiteY23" fmla="*/ 1363670 h 1587287"/>
                  <a:gd name="connsiteX24" fmla="*/ 1086841 w 2051532"/>
                  <a:gd name="connsiteY24" fmla="*/ 1296815 h 1587287"/>
                  <a:gd name="connsiteX25" fmla="*/ 1080356 w 2051532"/>
                  <a:gd name="connsiteY25" fmla="*/ 1267013 h 1587287"/>
                  <a:gd name="connsiteX26" fmla="*/ 1049561 w 2051532"/>
                  <a:gd name="connsiteY26" fmla="*/ 1304357 h 1587287"/>
                  <a:gd name="connsiteX27" fmla="*/ 833011 w 2051532"/>
                  <a:gd name="connsiteY27" fmla="*/ 1470195 h 1587287"/>
                  <a:gd name="connsiteX28" fmla="*/ 814346 w 2051532"/>
                  <a:gd name="connsiteY28" fmla="*/ 1370875 h 1587287"/>
                  <a:gd name="connsiteX29" fmla="*/ 791180 w 2051532"/>
                  <a:gd name="connsiteY29" fmla="*/ 1294081 h 1587287"/>
                  <a:gd name="connsiteX30" fmla="*/ 751575 w 2051532"/>
                  <a:gd name="connsiteY30" fmla="*/ 1325636 h 1587287"/>
                  <a:gd name="connsiteX31" fmla="*/ 679997 w 2051532"/>
                  <a:gd name="connsiteY31" fmla="*/ 1372996 h 1587287"/>
                  <a:gd name="connsiteX32" fmla="*/ 670011 w 2051532"/>
                  <a:gd name="connsiteY32" fmla="*/ 1305688 h 1587287"/>
                  <a:gd name="connsiteX33" fmla="*/ 664046 w 2051532"/>
                  <a:gd name="connsiteY33" fmla="*/ 1275752 h 1587287"/>
                  <a:gd name="connsiteX34" fmla="*/ 605525 w 2051532"/>
                  <a:gd name="connsiteY34" fmla="*/ 1338596 h 1587287"/>
                  <a:gd name="connsiteX35" fmla="*/ 301043 w 2051532"/>
                  <a:gd name="connsiteY35" fmla="*/ 1553832 h 1587287"/>
                  <a:gd name="connsiteX36" fmla="*/ 222736 w 2051532"/>
                  <a:gd name="connsiteY36" fmla="*/ 1429421 h 1587287"/>
                  <a:gd name="connsiteX37" fmla="*/ 218353 w 2051532"/>
                  <a:gd name="connsiteY37" fmla="*/ 1421130 h 1587287"/>
                  <a:gd name="connsiteX38" fmla="*/ 190137 w 2051532"/>
                  <a:gd name="connsiteY38" fmla="*/ 1439926 h 1587287"/>
                  <a:gd name="connsiteX39" fmla="*/ 139240 w 2051532"/>
                  <a:gd name="connsiteY39" fmla="*/ 1467902 h 1587287"/>
                  <a:gd name="connsiteX40" fmla="*/ 200753 w 2051532"/>
                  <a:gd name="connsiteY40" fmla="*/ 369037 h 1587287"/>
                  <a:gd name="connsiteX41" fmla="*/ 734274 w 2051532"/>
                  <a:gd name="connsiteY41" fmla="*/ 3550 h 1587287"/>
                  <a:gd name="connsiteX42" fmla="*/ 808911 w 2051532"/>
                  <a:gd name="connsiteY42" fmla="*/ 351 h 1587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2051532" h="1587287">
                    <a:moveTo>
                      <a:pt x="808911" y="351"/>
                    </a:moveTo>
                    <a:cubicBezTo>
                      <a:pt x="990198" y="7057"/>
                      <a:pt x="1214599" y="108722"/>
                      <a:pt x="1338958" y="216375"/>
                    </a:cubicBezTo>
                    <a:cubicBezTo>
                      <a:pt x="1490933" y="168997"/>
                      <a:pt x="1765935" y="292781"/>
                      <a:pt x="1853582" y="451008"/>
                    </a:cubicBezTo>
                    <a:cubicBezTo>
                      <a:pt x="1864538" y="470767"/>
                      <a:pt x="1873986" y="493197"/>
                      <a:pt x="1882003" y="517763"/>
                    </a:cubicBezTo>
                    <a:lnTo>
                      <a:pt x="1899991" y="589941"/>
                    </a:lnTo>
                    <a:lnTo>
                      <a:pt x="1934278" y="625455"/>
                    </a:lnTo>
                    <a:cubicBezTo>
                      <a:pt x="2092935" y="826185"/>
                      <a:pt x="2064937" y="1085462"/>
                      <a:pt x="1999607" y="1286192"/>
                    </a:cubicBezTo>
                    <a:cubicBezTo>
                      <a:pt x="1934278" y="1461831"/>
                      <a:pt x="1850283" y="1587287"/>
                      <a:pt x="1850283" y="1587287"/>
                    </a:cubicBezTo>
                    <a:cubicBezTo>
                      <a:pt x="1850283" y="1587287"/>
                      <a:pt x="1850283" y="1578923"/>
                      <a:pt x="1850283" y="1562196"/>
                    </a:cubicBezTo>
                    <a:cubicBezTo>
                      <a:pt x="1850283" y="1553832"/>
                      <a:pt x="1840950" y="1545468"/>
                      <a:pt x="1840950" y="1537105"/>
                    </a:cubicBezTo>
                    <a:cubicBezTo>
                      <a:pt x="1829284" y="1499468"/>
                      <a:pt x="1815869" y="1463399"/>
                      <a:pt x="1799245" y="1428768"/>
                    </a:cubicBezTo>
                    <a:lnTo>
                      <a:pt x="1774996" y="1389101"/>
                    </a:lnTo>
                    <a:lnTo>
                      <a:pt x="1765181" y="1409751"/>
                    </a:lnTo>
                    <a:cubicBezTo>
                      <a:pt x="1735480" y="1470045"/>
                      <a:pt x="1714071" y="1505503"/>
                      <a:pt x="1714071" y="1505503"/>
                    </a:cubicBezTo>
                    <a:lnTo>
                      <a:pt x="1714071" y="1477076"/>
                    </a:lnTo>
                    <a:cubicBezTo>
                      <a:pt x="1714071" y="1467902"/>
                      <a:pt x="1704824" y="1458276"/>
                      <a:pt x="1704824" y="1448800"/>
                    </a:cubicBezTo>
                    <a:cubicBezTo>
                      <a:pt x="1681002" y="1363595"/>
                      <a:pt x="1650095" y="1285535"/>
                      <a:pt x="1600266" y="1213396"/>
                    </a:cubicBezTo>
                    <a:lnTo>
                      <a:pt x="1573925" y="1183121"/>
                    </a:lnTo>
                    <a:lnTo>
                      <a:pt x="1523636" y="1152372"/>
                    </a:lnTo>
                    <a:cubicBezTo>
                      <a:pt x="1467640" y="1319647"/>
                      <a:pt x="1243653" y="1461831"/>
                      <a:pt x="1243653" y="1461831"/>
                    </a:cubicBezTo>
                    <a:cubicBezTo>
                      <a:pt x="1243653" y="1461831"/>
                      <a:pt x="1238987" y="1420012"/>
                      <a:pt x="1223821" y="1363557"/>
                    </a:cubicBezTo>
                    <a:lnTo>
                      <a:pt x="1195741" y="1280924"/>
                    </a:lnTo>
                    <a:lnTo>
                      <a:pt x="1172455" y="1302812"/>
                    </a:lnTo>
                    <a:cubicBezTo>
                      <a:pt x="1129383" y="1341060"/>
                      <a:pt x="1097326" y="1363670"/>
                      <a:pt x="1097326" y="1363670"/>
                    </a:cubicBezTo>
                    <a:cubicBezTo>
                      <a:pt x="1097326" y="1363670"/>
                      <a:pt x="1094668" y="1337063"/>
                      <a:pt x="1086841" y="1296815"/>
                    </a:cubicBezTo>
                    <a:lnTo>
                      <a:pt x="1080356" y="1267013"/>
                    </a:lnTo>
                    <a:lnTo>
                      <a:pt x="1049561" y="1304357"/>
                    </a:lnTo>
                    <a:cubicBezTo>
                      <a:pt x="948504" y="1413739"/>
                      <a:pt x="833011" y="1470195"/>
                      <a:pt x="833011" y="1470195"/>
                    </a:cubicBezTo>
                    <a:cubicBezTo>
                      <a:pt x="833011" y="1470195"/>
                      <a:pt x="828345" y="1428376"/>
                      <a:pt x="814346" y="1370875"/>
                    </a:cubicBezTo>
                    <a:lnTo>
                      <a:pt x="791180" y="1294081"/>
                    </a:lnTo>
                    <a:lnTo>
                      <a:pt x="751575" y="1325636"/>
                    </a:lnTo>
                    <a:cubicBezTo>
                      <a:pt x="709369" y="1357048"/>
                      <a:pt x="679997" y="1372996"/>
                      <a:pt x="679997" y="1372996"/>
                    </a:cubicBezTo>
                    <a:cubicBezTo>
                      <a:pt x="679997" y="1372996"/>
                      <a:pt x="677340" y="1346409"/>
                      <a:pt x="670011" y="1305688"/>
                    </a:cubicBezTo>
                    <a:lnTo>
                      <a:pt x="664046" y="1275752"/>
                    </a:lnTo>
                    <a:lnTo>
                      <a:pt x="605525" y="1338596"/>
                    </a:lnTo>
                    <a:cubicBezTo>
                      <a:pt x="462034" y="1478558"/>
                      <a:pt x="308043" y="1553832"/>
                      <a:pt x="301043" y="1553832"/>
                    </a:cubicBezTo>
                    <a:cubicBezTo>
                      <a:pt x="291711" y="1541286"/>
                      <a:pt x="259629" y="1495809"/>
                      <a:pt x="222736" y="1429421"/>
                    </a:cubicBezTo>
                    <a:lnTo>
                      <a:pt x="218353" y="1421130"/>
                    </a:lnTo>
                    <a:lnTo>
                      <a:pt x="190137" y="1439926"/>
                    </a:lnTo>
                    <a:cubicBezTo>
                      <a:pt x="160498" y="1458426"/>
                      <a:pt x="141551" y="1467902"/>
                      <a:pt x="139240" y="1467902"/>
                    </a:cubicBezTo>
                    <a:cubicBezTo>
                      <a:pt x="101045" y="1410898"/>
                      <a:pt x="-188231" y="747458"/>
                      <a:pt x="200753" y="369037"/>
                    </a:cubicBezTo>
                    <a:cubicBezTo>
                      <a:pt x="210201" y="359711"/>
                      <a:pt x="544506" y="28969"/>
                      <a:pt x="734274" y="3550"/>
                    </a:cubicBezTo>
                    <a:cubicBezTo>
                      <a:pt x="757995" y="373"/>
                      <a:pt x="783013" y="-607"/>
                      <a:pt x="808911" y="351"/>
                    </a:cubicBezTo>
                    <a:close/>
                  </a:path>
                </a:pathLst>
              </a:custGeom>
              <a:solidFill>
                <a:srgbClr val="2E2E2E"/>
              </a:solidFill>
              <a:ln w="55563" cap="rnd">
                <a:noFill/>
                <a:prstDash val="solid"/>
                <a:round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sp>
        <p:nvSpPr>
          <p:cNvPr id="100" name="Freeform 6"/>
          <p:cNvSpPr>
            <a:spLocks noEditPoints="1"/>
          </p:cNvSpPr>
          <p:nvPr/>
        </p:nvSpPr>
        <p:spPr bwMode="auto">
          <a:xfrm flipH="1" flipV="1">
            <a:off x="5087203" y="4190355"/>
            <a:ext cx="1593668" cy="1954610"/>
          </a:xfrm>
          <a:custGeom>
            <a:avLst/>
            <a:gdLst>
              <a:gd name="T0" fmla="*/ 392 w 3526"/>
              <a:gd name="T1" fmla="*/ 4067 h 4343"/>
              <a:gd name="T2" fmla="*/ 759 w 3526"/>
              <a:gd name="T3" fmla="*/ 4329 h 4343"/>
              <a:gd name="T4" fmla="*/ 3270 w 3526"/>
              <a:gd name="T5" fmla="*/ 4334 h 4343"/>
              <a:gd name="T6" fmla="*/ 3303 w 3526"/>
              <a:gd name="T7" fmla="*/ 3942 h 4343"/>
              <a:gd name="T8" fmla="*/ 1904 w 3526"/>
              <a:gd name="T9" fmla="*/ 3937 h 4343"/>
              <a:gd name="T10" fmla="*/ 1902 w 3526"/>
              <a:gd name="T11" fmla="*/ 346 h 4343"/>
              <a:gd name="T12" fmla="*/ 1310 w 3526"/>
              <a:gd name="T13" fmla="*/ 325 h 4343"/>
              <a:gd name="T14" fmla="*/ 1303 w 3526"/>
              <a:gd name="T15" fmla="*/ 2290 h 4343"/>
              <a:gd name="T16" fmla="*/ 1191 w 3526"/>
              <a:gd name="T17" fmla="*/ 2291 h 4343"/>
              <a:gd name="T18" fmla="*/ 1190 w 3526"/>
              <a:gd name="T19" fmla="*/ 415 h 4343"/>
              <a:gd name="T20" fmla="*/ 1112 w 3526"/>
              <a:gd name="T21" fmla="*/ 170 h 4343"/>
              <a:gd name="T22" fmla="*/ 592 w 3526"/>
              <a:gd name="T23" fmla="*/ 345 h 4343"/>
              <a:gd name="T24" fmla="*/ 588 w 3526"/>
              <a:gd name="T25" fmla="*/ 2347 h 4343"/>
              <a:gd name="T26" fmla="*/ 334 w 3526"/>
              <a:gd name="T27" fmla="*/ 2636 h 4343"/>
              <a:gd name="T28" fmla="*/ 392 w 3526"/>
              <a:gd name="T29" fmla="*/ 4067 h 4343"/>
              <a:gd name="T30" fmla="*/ 588 w 3526"/>
              <a:gd name="T31" fmla="*/ 2963 h 4343"/>
              <a:gd name="T32" fmla="*/ 587 w 3526"/>
              <a:gd name="T33" fmla="*/ 3695 h 4343"/>
              <a:gd name="T34" fmla="*/ 588 w 3526"/>
              <a:gd name="T35" fmla="*/ 2963 h 43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526" h="4343">
                <a:moveTo>
                  <a:pt x="392" y="4067"/>
                </a:moveTo>
                <a:cubicBezTo>
                  <a:pt x="497" y="4171"/>
                  <a:pt x="593" y="4331"/>
                  <a:pt x="759" y="4329"/>
                </a:cubicBezTo>
                <a:cubicBezTo>
                  <a:pt x="1596" y="4331"/>
                  <a:pt x="2433" y="4343"/>
                  <a:pt x="3270" y="4334"/>
                </a:cubicBezTo>
                <a:cubicBezTo>
                  <a:pt x="3490" y="4337"/>
                  <a:pt x="3526" y="3977"/>
                  <a:pt x="3303" y="3942"/>
                </a:cubicBezTo>
                <a:cubicBezTo>
                  <a:pt x="2837" y="3932"/>
                  <a:pt x="2370" y="3941"/>
                  <a:pt x="1904" y="3937"/>
                </a:cubicBezTo>
                <a:cubicBezTo>
                  <a:pt x="1903" y="2740"/>
                  <a:pt x="1908" y="1543"/>
                  <a:pt x="1902" y="346"/>
                </a:cubicBezTo>
                <a:cubicBezTo>
                  <a:pt x="1888" y="18"/>
                  <a:pt x="1349" y="0"/>
                  <a:pt x="1310" y="325"/>
                </a:cubicBezTo>
                <a:cubicBezTo>
                  <a:pt x="1294" y="979"/>
                  <a:pt x="1309" y="1635"/>
                  <a:pt x="1303" y="2290"/>
                </a:cubicBezTo>
                <a:cubicBezTo>
                  <a:pt x="1275" y="2291"/>
                  <a:pt x="1219" y="2291"/>
                  <a:pt x="1191" y="2291"/>
                </a:cubicBezTo>
                <a:cubicBezTo>
                  <a:pt x="1189" y="1666"/>
                  <a:pt x="1191" y="1041"/>
                  <a:pt x="1190" y="415"/>
                </a:cubicBezTo>
                <a:cubicBezTo>
                  <a:pt x="1193" y="327"/>
                  <a:pt x="1162" y="242"/>
                  <a:pt x="1112" y="170"/>
                </a:cubicBezTo>
                <a:cubicBezTo>
                  <a:pt x="951" y="5"/>
                  <a:pt x="601" y="97"/>
                  <a:pt x="592" y="345"/>
                </a:cubicBezTo>
                <a:cubicBezTo>
                  <a:pt x="585" y="1012"/>
                  <a:pt x="593" y="1680"/>
                  <a:pt x="588" y="2347"/>
                </a:cubicBezTo>
                <a:cubicBezTo>
                  <a:pt x="481" y="2421"/>
                  <a:pt x="413" y="2535"/>
                  <a:pt x="334" y="2636"/>
                </a:cubicBezTo>
                <a:cubicBezTo>
                  <a:pt x="0" y="3036"/>
                  <a:pt x="8" y="3701"/>
                  <a:pt x="392" y="4067"/>
                </a:cubicBezTo>
                <a:moveTo>
                  <a:pt x="588" y="2963"/>
                </a:moveTo>
                <a:cubicBezTo>
                  <a:pt x="590" y="3207"/>
                  <a:pt x="591" y="3451"/>
                  <a:pt x="587" y="3695"/>
                </a:cubicBezTo>
                <a:cubicBezTo>
                  <a:pt x="437" y="3481"/>
                  <a:pt x="431" y="3175"/>
                  <a:pt x="588" y="2963"/>
                </a:cubicBezTo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Freeform 15"/>
          <p:cNvSpPr>
            <a:spLocks/>
          </p:cNvSpPr>
          <p:nvPr/>
        </p:nvSpPr>
        <p:spPr bwMode="auto">
          <a:xfrm flipH="1">
            <a:off x="6049784" y="4548312"/>
            <a:ext cx="111594" cy="212562"/>
          </a:xfrm>
          <a:custGeom>
            <a:avLst/>
            <a:gdLst>
              <a:gd name="T0" fmla="*/ 14 w 23"/>
              <a:gd name="T1" fmla="*/ 1 h 45"/>
              <a:gd name="T2" fmla="*/ 23 w 23"/>
              <a:gd name="T3" fmla="*/ 12 h 45"/>
              <a:gd name="T4" fmla="*/ 12 w 23"/>
              <a:gd name="T5" fmla="*/ 23 h 45"/>
              <a:gd name="T6" fmla="*/ 8 w 23"/>
              <a:gd name="T7" fmla="*/ 23 h 45"/>
              <a:gd name="T8" fmla="*/ 8 w 23"/>
              <a:gd name="T9" fmla="*/ 45 h 45"/>
              <a:gd name="T10" fmla="*/ 0 w 23"/>
              <a:gd name="T11" fmla="*/ 45 h 45"/>
              <a:gd name="T12" fmla="*/ 0 w 23"/>
              <a:gd name="T13" fmla="*/ 12 h 45"/>
              <a:gd name="T14" fmla="*/ 10 w 23"/>
              <a:gd name="T15" fmla="*/ 1 h 45"/>
              <a:gd name="T16" fmla="*/ 14 w 23"/>
              <a:gd name="T17" fmla="*/ 1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" h="45">
                <a:moveTo>
                  <a:pt x="14" y="1"/>
                </a:moveTo>
                <a:cubicBezTo>
                  <a:pt x="19" y="2"/>
                  <a:pt x="23" y="6"/>
                  <a:pt x="23" y="12"/>
                </a:cubicBezTo>
                <a:cubicBezTo>
                  <a:pt x="23" y="18"/>
                  <a:pt x="18" y="23"/>
                  <a:pt x="12" y="23"/>
                </a:cubicBezTo>
                <a:cubicBezTo>
                  <a:pt x="8" y="23"/>
                  <a:pt x="8" y="23"/>
                  <a:pt x="8" y="23"/>
                </a:cubicBezTo>
                <a:cubicBezTo>
                  <a:pt x="8" y="23"/>
                  <a:pt x="8" y="40"/>
                  <a:pt x="8" y="45"/>
                </a:cubicBezTo>
                <a:cubicBezTo>
                  <a:pt x="6" y="45"/>
                  <a:pt x="3" y="45"/>
                  <a:pt x="0" y="45"/>
                </a:cubicBezTo>
                <a:cubicBezTo>
                  <a:pt x="0" y="39"/>
                  <a:pt x="0" y="12"/>
                  <a:pt x="0" y="12"/>
                </a:cubicBezTo>
                <a:cubicBezTo>
                  <a:pt x="0" y="6"/>
                  <a:pt x="5" y="1"/>
                  <a:pt x="10" y="1"/>
                </a:cubicBezTo>
                <a:cubicBezTo>
                  <a:pt x="12" y="0"/>
                  <a:pt x="14" y="1"/>
                  <a:pt x="14" y="1"/>
                </a:cubicBezTo>
                <a:close/>
              </a:path>
            </a:pathLst>
          </a:custGeom>
          <a:solidFill>
            <a:schemeClr val="bg1"/>
          </a:solidFill>
          <a:ln w="2857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圆角矩形 100"/>
          <p:cNvSpPr/>
          <p:nvPr/>
        </p:nvSpPr>
        <p:spPr>
          <a:xfrm rot="21213066">
            <a:off x="5108407" y="4046345"/>
            <a:ext cx="147548" cy="32746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4" name="直接连接符 103"/>
          <p:cNvCxnSpPr/>
          <p:nvPr/>
        </p:nvCxnSpPr>
        <p:spPr>
          <a:xfrm>
            <a:off x="5935910" y="4190356"/>
            <a:ext cx="179539" cy="3535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直接连接符 104"/>
          <p:cNvCxnSpPr>
            <a:endCxn id="92" idx="7"/>
          </p:cNvCxnSpPr>
          <p:nvPr/>
        </p:nvCxnSpPr>
        <p:spPr>
          <a:xfrm flipH="1">
            <a:off x="6112859" y="4194379"/>
            <a:ext cx="164202" cy="358657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6" name="组合 115"/>
          <p:cNvGrpSpPr/>
          <p:nvPr/>
        </p:nvGrpSpPr>
        <p:grpSpPr>
          <a:xfrm>
            <a:off x="3196367" y="5751782"/>
            <a:ext cx="5428340" cy="860888"/>
            <a:chOff x="3391831" y="5273618"/>
            <a:chExt cx="5273869" cy="1154651"/>
          </a:xfrm>
        </p:grpSpPr>
        <p:cxnSp>
          <p:nvCxnSpPr>
            <p:cNvPr id="113" name="直接连接符 112"/>
            <p:cNvCxnSpPr/>
            <p:nvPr/>
          </p:nvCxnSpPr>
          <p:spPr>
            <a:xfrm flipV="1">
              <a:off x="3391831" y="5273618"/>
              <a:ext cx="1695372" cy="1154651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/>
            <p:nvPr/>
          </p:nvCxnSpPr>
          <p:spPr>
            <a:xfrm flipV="1">
              <a:off x="6970328" y="5273618"/>
              <a:ext cx="1695372" cy="1154651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89336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525928" y="3778684"/>
            <a:ext cx="4620126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/>
              <a:t>僵尸</a:t>
            </a:r>
            <a:r>
              <a:rPr lang="zh-CN" altLang="en-US" sz="3200" dirty="0"/>
              <a:t>用于加工对疼痛的情感反应的神经回路并没有完整</a:t>
            </a:r>
            <a:r>
              <a:rPr lang="zh-CN" altLang="en-US" sz="3200" dirty="0" smtClean="0"/>
              <a:t>保存</a:t>
            </a:r>
            <a:r>
              <a:rPr lang="zh-CN" altLang="en-US" sz="3200" dirty="0"/>
              <a:t>下来。</a:t>
            </a:r>
          </a:p>
        </p:txBody>
      </p:sp>
      <p:sp>
        <p:nvSpPr>
          <p:cNvPr id="5" name="矩形 4"/>
          <p:cNvSpPr/>
          <p:nvPr/>
        </p:nvSpPr>
        <p:spPr>
          <a:xfrm>
            <a:off x="6513095" y="2940574"/>
            <a:ext cx="4620126" cy="835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400" b="1" dirty="0" smtClean="0">
                <a:latin typeface="+mj-ea"/>
                <a:ea typeface="+mj-ea"/>
              </a:rPr>
              <a:t>僵尸没有痛觉</a:t>
            </a:r>
            <a:endParaRPr lang="zh-CN" altLang="en-US" sz="4400" b="1" dirty="0">
              <a:latin typeface="+mj-ea"/>
              <a:ea typeface="+mj-ea"/>
            </a:endParaRPr>
          </a:p>
        </p:txBody>
      </p:sp>
      <p:sp>
        <p:nvSpPr>
          <p:cNvPr id="33" name="空心弧 32"/>
          <p:cNvSpPr/>
          <p:nvPr/>
        </p:nvSpPr>
        <p:spPr>
          <a:xfrm>
            <a:off x="1732614" y="2738529"/>
            <a:ext cx="3321985" cy="3321985"/>
          </a:xfrm>
          <a:prstGeom prst="blockArc">
            <a:avLst>
              <a:gd name="adj1" fmla="val 10800000"/>
              <a:gd name="adj2" fmla="val 6474253"/>
              <a:gd name="adj3" fmla="val 572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" name="闪电形 34"/>
          <p:cNvSpPr/>
          <p:nvPr/>
        </p:nvSpPr>
        <p:spPr>
          <a:xfrm rot="5560801">
            <a:off x="4452733" y="3643338"/>
            <a:ext cx="711547" cy="459418"/>
          </a:xfrm>
          <a:prstGeom prst="lightningBol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闪电形 35"/>
          <p:cNvSpPr/>
          <p:nvPr/>
        </p:nvSpPr>
        <p:spPr>
          <a:xfrm rot="10375774">
            <a:off x="2888484" y="2801549"/>
            <a:ext cx="430644" cy="278050"/>
          </a:xfrm>
          <a:prstGeom prst="lightningBol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1456266" y="3873047"/>
            <a:ext cx="838200" cy="8382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2719495" y="5661004"/>
            <a:ext cx="456427" cy="45642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4933564" y="1326149"/>
            <a:ext cx="2324872" cy="665018"/>
          </a:xfrm>
          <a:prstGeom prst="rect">
            <a:avLst/>
          </a:prstGeom>
          <a:solidFill>
            <a:schemeClr val="accent2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</a:rPr>
              <a:t>科学依据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7556500" y="1651000"/>
            <a:ext cx="36449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990600" y="1651000"/>
            <a:ext cx="36449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6096000" y="2338939"/>
            <a:ext cx="0" cy="436986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0269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椭圆 117"/>
          <p:cNvSpPr/>
          <p:nvPr/>
        </p:nvSpPr>
        <p:spPr>
          <a:xfrm>
            <a:off x="9712845" y="6334110"/>
            <a:ext cx="1862968" cy="110865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110980" y="777358"/>
            <a:ext cx="5613765" cy="543093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0" y="277037"/>
            <a:ext cx="12192000" cy="1011137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0242" y="115726"/>
            <a:ext cx="1333758" cy="1333758"/>
            <a:chOff x="1781974" y="420525"/>
            <a:chExt cx="1933207" cy="1933207"/>
          </a:xfrm>
        </p:grpSpPr>
        <p:sp>
          <p:nvSpPr>
            <p:cNvPr id="5" name="椭圆 4"/>
            <p:cNvSpPr/>
            <p:nvPr/>
          </p:nvSpPr>
          <p:spPr>
            <a:xfrm>
              <a:off x="1781974" y="420525"/>
              <a:ext cx="1933207" cy="193320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1873768" y="512319"/>
              <a:ext cx="1749619" cy="1749619"/>
              <a:chOff x="2978044" y="738614"/>
              <a:chExt cx="1521118" cy="1521118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2978044" y="738614"/>
                <a:ext cx="1521118" cy="152111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8" name="组合 7"/>
              <p:cNvGrpSpPr/>
              <p:nvPr/>
            </p:nvGrpSpPr>
            <p:grpSpPr>
              <a:xfrm>
                <a:off x="3215872" y="862083"/>
                <a:ext cx="1045462" cy="1274180"/>
                <a:chOff x="7210725" y="2802636"/>
                <a:chExt cx="2681357" cy="3267964"/>
              </a:xfrm>
            </p:grpSpPr>
            <p:sp>
              <p:nvSpPr>
                <p:cNvPr id="9" name="Freeform 17"/>
                <p:cNvSpPr>
                  <a:spLocks/>
                </p:cNvSpPr>
                <p:nvPr/>
              </p:nvSpPr>
              <p:spPr bwMode="auto">
                <a:xfrm>
                  <a:off x="8529471" y="2802636"/>
                  <a:ext cx="1362611" cy="1767891"/>
                </a:xfrm>
                <a:custGeom>
                  <a:avLst/>
                  <a:gdLst>
                    <a:gd name="T0" fmla="*/ 1 w 12"/>
                    <a:gd name="T1" fmla="*/ 7 h 14"/>
                    <a:gd name="T2" fmla="*/ 0 w 12"/>
                    <a:gd name="T3" fmla="*/ 4 h 14"/>
                    <a:gd name="T4" fmla="*/ 1 w 12"/>
                    <a:gd name="T5" fmla="*/ 2 h 14"/>
                    <a:gd name="T6" fmla="*/ 4 w 12"/>
                    <a:gd name="T7" fmla="*/ 1 h 14"/>
                    <a:gd name="T8" fmla="*/ 5 w 12"/>
                    <a:gd name="T9" fmla="*/ 1 h 14"/>
                    <a:gd name="T10" fmla="*/ 7 w 12"/>
                    <a:gd name="T11" fmla="*/ 3 h 14"/>
                    <a:gd name="T12" fmla="*/ 8 w 12"/>
                    <a:gd name="T13" fmla="*/ 4 h 14"/>
                    <a:gd name="T14" fmla="*/ 10 w 12"/>
                    <a:gd name="T15" fmla="*/ 6 h 14"/>
                    <a:gd name="T16" fmla="*/ 10 w 12"/>
                    <a:gd name="T17" fmla="*/ 7 h 14"/>
                    <a:gd name="T18" fmla="*/ 12 w 12"/>
                    <a:gd name="T19" fmla="*/ 10 h 14"/>
                    <a:gd name="T20" fmla="*/ 9 w 12"/>
                    <a:gd name="T21" fmla="*/ 12 h 14"/>
                    <a:gd name="T22" fmla="*/ 8 w 12"/>
                    <a:gd name="T23" fmla="*/ 11 h 14"/>
                    <a:gd name="T24" fmla="*/ 7 w 12"/>
                    <a:gd name="T25" fmla="*/ 11 h 14"/>
                    <a:gd name="T26" fmla="*/ 8 w 12"/>
                    <a:gd name="T27" fmla="*/ 10 h 14"/>
                    <a:gd name="T28" fmla="*/ 8 w 12"/>
                    <a:gd name="T29" fmla="*/ 10 h 14"/>
                    <a:gd name="T30" fmla="*/ 9 w 12"/>
                    <a:gd name="T31" fmla="*/ 10 h 14"/>
                    <a:gd name="T32" fmla="*/ 10 w 12"/>
                    <a:gd name="T33" fmla="*/ 9 h 14"/>
                    <a:gd name="T34" fmla="*/ 9 w 12"/>
                    <a:gd name="T35" fmla="*/ 9 h 14"/>
                    <a:gd name="T36" fmla="*/ 7 w 12"/>
                    <a:gd name="T37" fmla="*/ 8 h 14"/>
                    <a:gd name="T38" fmla="*/ 7 w 12"/>
                    <a:gd name="T39" fmla="*/ 7 h 14"/>
                    <a:gd name="T40" fmla="*/ 7 w 12"/>
                    <a:gd name="T41" fmla="*/ 8 h 14"/>
                    <a:gd name="T42" fmla="*/ 7 w 12"/>
                    <a:gd name="T43" fmla="*/ 9 h 14"/>
                    <a:gd name="T44" fmla="*/ 7 w 12"/>
                    <a:gd name="T45" fmla="*/ 10 h 14"/>
                    <a:gd name="T46" fmla="*/ 7 w 12"/>
                    <a:gd name="T47" fmla="*/ 11 h 14"/>
                    <a:gd name="T48" fmla="*/ 6 w 12"/>
                    <a:gd name="T49" fmla="*/ 12 h 14"/>
                    <a:gd name="T50" fmla="*/ 6 w 12"/>
                    <a:gd name="T51" fmla="*/ 12 h 14"/>
                    <a:gd name="T52" fmla="*/ 5 w 12"/>
                    <a:gd name="T53" fmla="*/ 13 h 14"/>
                    <a:gd name="T54" fmla="*/ 3 w 12"/>
                    <a:gd name="T55" fmla="*/ 13 h 14"/>
                    <a:gd name="T56" fmla="*/ 3 w 12"/>
                    <a:gd name="T57" fmla="*/ 13 h 14"/>
                    <a:gd name="T58" fmla="*/ 4 w 12"/>
                    <a:gd name="T59" fmla="*/ 9 h 14"/>
                    <a:gd name="T60" fmla="*/ 4 w 12"/>
                    <a:gd name="T61" fmla="*/ 8 h 14"/>
                    <a:gd name="T62" fmla="*/ 5 w 12"/>
                    <a:gd name="T63" fmla="*/ 5 h 14"/>
                    <a:gd name="T64" fmla="*/ 5 w 12"/>
                    <a:gd name="T65" fmla="*/ 4 h 14"/>
                    <a:gd name="T66" fmla="*/ 5 w 12"/>
                    <a:gd name="T67" fmla="*/ 3 h 14"/>
                    <a:gd name="T68" fmla="*/ 4 w 12"/>
                    <a:gd name="T69" fmla="*/ 3 h 14"/>
                    <a:gd name="T70" fmla="*/ 4 w 12"/>
                    <a:gd name="T71" fmla="*/ 3 h 14"/>
                    <a:gd name="T72" fmla="*/ 3 w 12"/>
                    <a:gd name="T73" fmla="*/ 4 h 14"/>
                    <a:gd name="T74" fmla="*/ 2 w 12"/>
                    <a:gd name="T75" fmla="*/ 5 h 14"/>
                    <a:gd name="T76" fmla="*/ 3 w 12"/>
                    <a:gd name="T77" fmla="*/ 5 h 14"/>
                    <a:gd name="T78" fmla="*/ 3 w 12"/>
                    <a:gd name="T79" fmla="*/ 5 h 14"/>
                    <a:gd name="T80" fmla="*/ 4 w 12"/>
                    <a:gd name="T81" fmla="*/ 5 h 14"/>
                    <a:gd name="T82" fmla="*/ 4 w 12"/>
                    <a:gd name="T83" fmla="*/ 8 h 14"/>
                    <a:gd name="T84" fmla="*/ 4 w 12"/>
                    <a:gd name="T85" fmla="*/ 9 h 14"/>
                    <a:gd name="T86" fmla="*/ 1 w 12"/>
                    <a:gd name="T87" fmla="*/ 12 h 14"/>
                    <a:gd name="T88" fmla="*/ 1 w 12"/>
                    <a:gd name="T89" fmla="*/ 8 h 14"/>
                    <a:gd name="T90" fmla="*/ 1 w 12"/>
                    <a:gd name="T91" fmla="*/ 7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2" h="14">
                      <a:moveTo>
                        <a:pt x="1" y="7"/>
                      </a:moveTo>
                      <a:cubicBezTo>
                        <a:pt x="0" y="6"/>
                        <a:pt x="0" y="5"/>
                        <a:pt x="0" y="4"/>
                      </a:cubicBezTo>
                      <a:cubicBezTo>
                        <a:pt x="1" y="3"/>
                        <a:pt x="1" y="3"/>
                        <a:pt x="1" y="2"/>
                      </a:cubicBezTo>
                      <a:cubicBezTo>
                        <a:pt x="1" y="1"/>
                        <a:pt x="2" y="0"/>
                        <a:pt x="4" y="1"/>
                      </a:cubicBezTo>
                      <a:cubicBezTo>
                        <a:pt x="4" y="1"/>
                        <a:pt x="4" y="1"/>
                        <a:pt x="5" y="1"/>
                      </a:cubicBezTo>
                      <a:cubicBezTo>
                        <a:pt x="6" y="1"/>
                        <a:pt x="7" y="2"/>
                        <a:pt x="7" y="3"/>
                      </a:cubicBezTo>
                      <a:cubicBezTo>
                        <a:pt x="7" y="4"/>
                        <a:pt x="7" y="4"/>
                        <a:pt x="8" y="4"/>
                      </a:cubicBezTo>
                      <a:cubicBezTo>
                        <a:pt x="9" y="4"/>
                        <a:pt x="10" y="5"/>
                        <a:pt x="10" y="6"/>
                      </a:cubicBezTo>
                      <a:cubicBezTo>
                        <a:pt x="10" y="7"/>
                        <a:pt x="10" y="7"/>
                        <a:pt x="10" y="7"/>
                      </a:cubicBezTo>
                      <a:cubicBezTo>
                        <a:pt x="11" y="8"/>
                        <a:pt x="12" y="9"/>
                        <a:pt x="12" y="10"/>
                      </a:cubicBezTo>
                      <a:cubicBezTo>
                        <a:pt x="12" y="12"/>
                        <a:pt x="11" y="14"/>
                        <a:pt x="9" y="12"/>
                      </a:cubicBezTo>
                      <a:cubicBezTo>
                        <a:pt x="9" y="12"/>
                        <a:pt x="9" y="11"/>
                        <a:pt x="8" y="11"/>
                      </a:cubicBezTo>
                      <a:cubicBezTo>
                        <a:pt x="8" y="11"/>
                        <a:pt x="7" y="11"/>
                        <a:pt x="7" y="11"/>
                      </a:cubicBezTo>
                      <a:cubicBezTo>
                        <a:pt x="7" y="10"/>
                        <a:pt x="7" y="10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10" y="9"/>
                        <a:pt x="10" y="9"/>
                        <a:pt x="10" y="9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8" y="9"/>
                        <a:pt x="7" y="9"/>
                        <a:pt x="7" y="8"/>
                      </a:cubicBez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7" y="7"/>
                        <a:pt x="7" y="7"/>
                        <a:pt x="7" y="8"/>
                      </a:cubicBezTo>
                      <a:cubicBezTo>
                        <a:pt x="7" y="8"/>
                        <a:pt x="7" y="8"/>
                        <a:pt x="7" y="9"/>
                      </a:cubicBezTo>
                      <a:cubicBezTo>
                        <a:pt x="7" y="9"/>
                        <a:pt x="7" y="9"/>
                        <a:pt x="7" y="10"/>
                      </a:cubicBezTo>
                      <a:cubicBezTo>
                        <a:pt x="7" y="10"/>
                        <a:pt x="7" y="10"/>
                        <a:pt x="7" y="11"/>
                      </a:cubicBezTo>
                      <a:cubicBezTo>
                        <a:pt x="7" y="11"/>
                        <a:pt x="7" y="11"/>
                        <a:pt x="6" y="12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6" y="13"/>
                        <a:pt x="6" y="13"/>
                        <a:pt x="5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5" y="12"/>
                        <a:pt x="5" y="10"/>
                        <a:pt x="4" y="9"/>
                      </a:cubicBezTo>
                      <a:cubicBezTo>
                        <a:pt x="4" y="9"/>
                        <a:pt x="4" y="9"/>
                        <a:pt x="4" y="8"/>
                      </a:cubicBezTo>
                      <a:cubicBezTo>
                        <a:pt x="5" y="7"/>
                        <a:pt x="5" y="6"/>
                        <a:pt x="5" y="5"/>
                      </a:cubicBezTo>
                      <a:cubicBezTo>
                        <a:pt x="4" y="5"/>
                        <a:pt x="4" y="5"/>
                        <a:pt x="5" y="4"/>
                      </a:cubicBezTo>
                      <a:cubicBezTo>
                        <a:pt x="5" y="4"/>
                        <a:pt x="5" y="3"/>
                        <a:pt x="5" y="3"/>
                      </a:cubicBezTo>
                      <a:cubicBezTo>
                        <a:pt x="5" y="3"/>
                        <a:pt x="5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4"/>
                        <a:pt x="3" y="5"/>
                        <a:pt x="3" y="4"/>
                      </a:cubicBezTo>
                      <a:cubicBezTo>
                        <a:pt x="2" y="4"/>
                        <a:pt x="2" y="4"/>
                        <a:pt x="2" y="5"/>
                      </a:cubicBezTo>
                      <a:cubicBezTo>
                        <a:pt x="2" y="5"/>
                        <a:pt x="2" y="5"/>
                        <a:pt x="3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5" y="6"/>
                        <a:pt x="4" y="7"/>
                        <a:pt x="4" y="8"/>
                      </a:cubicBezTo>
                      <a:cubicBezTo>
                        <a:pt x="3" y="8"/>
                        <a:pt x="3" y="8"/>
                        <a:pt x="4" y="9"/>
                      </a:cubicBezTo>
                      <a:cubicBezTo>
                        <a:pt x="5" y="11"/>
                        <a:pt x="3" y="13"/>
                        <a:pt x="1" y="12"/>
                      </a:cubicBezTo>
                      <a:cubicBezTo>
                        <a:pt x="0" y="11"/>
                        <a:pt x="0" y="9"/>
                        <a:pt x="1" y="8"/>
                      </a:cubicBezTo>
                      <a:cubicBezTo>
                        <a:pt x="1" y="7"/>
                        <a:pt x="1" y="7"/>
                        <a:pt x="1" y="7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10" name="Freeform 16"/>
                <p:cNvSpPr>
                  <a:spLocks/>
                </p:cNvSpPr>
                <p:nvPr/>
              </p:nvSpPr>
              <p:spPr bwMode="auto">
                <a:xfrm>
                  <a:off x="7210725" y="2833048"/>
                  <a:ext cx="1477690" cy="1641136"/>
                </a:xfrm>
                <a:custGeom>
                  <a:avLst/>
                  <a:gdLst>
                    <a:gd name="T0" fmla="*/ 8 w 13"/>
                    <a:gd name="T1" fmla="*/ 10 h 13"/>
                    <a:gd name="T2" fmla="*/ 7 w 13"/>
                    <a:gd name="T3" fmla="*/ 9 h 13"/>
                    <a:gd name="T4" fmla="*/ 6 w 13"/>
                    <a:gd name="T5" fmla="*/ 8 h 13"/>
                    <a:gd name="T6" fmla="*/ 6 w 13"/>
                    <a:gd name="T7" fmla="*/ 5 h 13"/>
                    <a:gd name="T8" fmla="*/ 7 w 13"/>
                    <a:gd name="T9" fmla="*/ 6 h 13"/>
                    <a:gd name="T10" fmla="*/ 8 w 13"/>
                    <a:gd name="T11" fmla="*/ 7 h 13"/>
                    <a:gd name="T12" fmla="*/ 9 w 13"/>
                    <a:gd name="T13" fmla="*/ 6 h 13"/>
                    <a:gd name="T14" fmla="*/ 8 w 13"/>
                    <a:gd name="T15" fmla="*/ 6 h 13"/>
                    <a:gd name="T16" fmla="*/ 8 w 13"/>
                    <a:gd name="T17" fmla="*/ 4 h 13"/>
                    <a:gd name="T18" fmla="*/ 9 w 13"/>
                    <a:gd name="T19" fmla="*/ 3 h 13"/>
                    <a:gd name="T20" fmla="*/ 8 w 13"/>
                    <a:gd name="T21" fmla="*/ 3 h 13"/>
                    <a:gd name="T22" fmla="*/ 7 w 13"/>
                    <a:gd name="T23" fmla="*/ 4 h 13"/>
                    <a:gd name="T24" fmla="*/ 6 w 13"/>
                    <a:gd name="T25" fmla="*/ 5 h 13"/>
                    <a:gd name="T26" fmla="*/ 6 w 13"/>
                    <a:gd name="T27" fmla="*/ 8 h 13"/>
                    <a:gd name="T28" fmla="*/ 6 w 13"/>
                    <a:gd name="T29" fmla="*/ 9 h 13"/>
                    <a:gd name="T30" fmla="*/ 7 w 13"/>
                    <a:gd name="T31" fmla="*/ 10 h 13"/>
                    <a:gd name="T32" fmla="*/ 7 w 13"/>
                    <a:gd name="T33" fmla="*/ 10 h 13"/>
                    <a:gd name="T34" fmla="*/ 7 w 13"/>
                    <a:gd name="T35" fmla="*/ 11 h 13"/>
                    <a:gd name="T36" fmla="*/ 6 w 13"/>
                    <a:gd name="T37" fmla="*/ 11 h 13"/>
                    <a:gd name="T38" fmla="*/ 4 w 13"/>
                    <a:gd name="T39" fmla="*/ 10 h 13"/>
                    <a:gd name="T40" fmla="*/ 4 w 13"/>
                    <a:gd name="T41" fmla="*/ 12 h 13"/>
                    <a:gd name="T42" fmla="*/ 2 w 13"/>
                    <a:gd name="T43" fmla="*/ 13 h 13"/>
                    <a:gd name="T44" fmla="*/ 0 w 13"/>
                    <a:gd name="T45" fmla="*/ 10 h 13"/>
                    <a:gd name="T46" fmla="*/ 2 w 13"/>
                    <a:gd name="T47" fmla="*/ 7 h 13"/>
                    <a:gd name="T48" fmla="*/ 2 w 13"/>
                    <a:gd name="T49" fmla="*/ 6 h 13"/>
                    <a:gd name="T50" fmla="*/ 4 w 13"/>
                    <a:gd name="T51" fmla="*/ 4 h 13"/>
                    <a:gd name="T52" fmla="*/ 5 w 13"/>
                    <a:gd name="T53" fmla="*/ 3 h 13"/>
                    <a:gd name="T54" fmla="*/ 7 w 13"/>
                    <a:gd name="T55" fmla="*/ 1 h 13"/>
                    <a:gd name="T56" fmla="*/ 8 w 13"/>
                    <a:gd name="T57" fmla="*/ 1 h 13"/>
                    <a:gd name="T58" fmla="*/ 11 w 13"/>
                    <a:gd name="T59" fmla="*/ 4 h 13"/>
                    <a:gd name="T60" fmla="*/ 11 w 13"/>
                    <a:gd name="T61" fmla="*/ 6 h 13"/>
                    <a:gd name="T62" fmla="*/ 10 w 13"/>
                    <a:gd name="T63" fmla="*/ 9 h 13"/>
                    <a:gd name="T64" fmla="*/ 8 w 13"/>
                    <a:gd name="T65" fmla="*/ 1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3" h="13">
                      <a:moveTo>
                        <a:pt x="8" y="10"/>
                      </a:moveTo>
                      <a:cubicBezTo>
                        <a:pt x="8" y="10"/>
                        <a:pt x="7" y="10"/>
                        <a:pt x="7" y="9"/>
                      </a:cubicBezTo>
                      <a:cubicBezTo>
                        <a:pt x="7" y="8"/>
                        <a:pt x="7" y="8"/>
                        <a:pt x="6" y="8"/>
                      </a:cubicBezTo>
                      <a:cubicBezTo>
                        <a:pt x="5" y="7"/>
                        <a:pt x="6" y="6"/>
                        <a:pt x="6" y="5"/>
                      </a:cubicBezTo>
                      <a:cubicBezTo>
                        <a:pt x="7" y="5"/>
                        <a:pt x="7" y="5"/>
                        <a:pt x="7" y="6"/>
                      </a:cubicBezTo>
                      <a:cubicBezTo>
                        <a:pt x="8" y="6"/>
                        <a:pt x="8" y="6"/>
                        <a:pt x="8" y="7"/>
                      </a:cubicBezTo>
                      <a:cubicBezTo>
                        <a:pt x="9" y="7"/>
                        <a:pt x="9" y="7"/>
                        <a:pt x="9" y="6"/>
                      </a:cubicBezTo>
                      <a:cubicBezTo>
                        <a:pt x="9" y="6"/>
                        <a:pt x="9" y="6"/>
                        <a:pt x="8" y="6"/>
                      </a:cubicBezTo>
                      <a:cubicBezTo>
                        <a:pt x="8" y="5"/>
                        <a:pt x="8" y="4"/>
                        <a:pt x="8" y="4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3"/>
                        <a:pt x="8" y="3"/>
                        <a:pt x="8" y="3"/>
                      </a:cubicBezTo>
                      <a:cubicBezTo>
                        <a:pt x="8" y="3"/>
                        <a:pt x="7" y="4"/>
                        <a:pt x="7" y="4"/>
                      </a:cubicBezTo>
                      <a:cubicBezTo>
                        <a:pt x="7" y="4"/>
                        <a:pt x="7" y="4"/>
                        <a:pt x="6" y="5"/>
                      </a:cubicBezTo>
                      <a:cubicBezTo>
                        <a:pt x="5" y="5"/>
                        <a:pt x="5" y="7"/>
                        <a:pt x="6" y="8"/>
                      </a:cubicBez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6" y="9"/>
                        <a:pt x="6" y="10"/>
                        <a:pt x="7" y="10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6" y="11"/>
                        <a:pt x="6" y="11"/>
                        <a:pt x="6" y="11"/>
                      </a:cubicBezTo>
                      <a:cubicBezTo>
                        <a:pt x="6" y="9"/>
                        <a:pt x="5" y="9"/>
                        <a:pt x="4" y="10"/>
                      </a:cubicBezTo>
                      <a:cubicBezTo>
                        <a:pt x="4" y="10"/>
                        <a:pt x="4" y="11"/>
                        <a:pt x="4" y="12"/>
                      </a:cubicBezTo>
                      <a:cubicBezTo>
                        <a:pt x="3" y="13"/>
                        <a:pt x="3" y="13"/>
                        <a:pt x="2" y="13"/>
                      </a:cubicBezTo>
                      <a:cubicBezTo>
                        <a:pt x="0" y="13"/>
                        <a:pt x="0" y="12"/>
                        <a:pt x="0" y="10"/>
                      </a:cubicBezTo>
                      <a:cubicBezTo>
                        <a:pt x="0" y="9"/>
                        <a:pt x="1" y="8"/>
                        <a:pt x="2" y="7"/>
                      </a:cubicBezTo>
                      <a:cubicBezTo>
                        <a:pt x="2" y="7"/>
                        <a:pt x="2" y="7"/>
                        <a:pt x="2" y="6"/>
                      </a:cubicBezTo>
                      <a:cubicBezTo>
                        <a:pt x="2" y="5"/>
                        <a:pt x="3" y="4"/>
                        <a:pt x="4" y="4"/>
                      </a:cubicBezTo>
                      <a:cubicBezTo>
                        <a:pt x="5" y="4"/>
                        <a:pt x="5" y="4"/>
                        <a:pt x="5" y="3"/>
                      </a:cubicBezTo>
                      <a:cubicBezTo>
                        <a:pt x="5" y="2"/>
                        <a:pt x="6" y="1"/>
                        <a:pt x="7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10" y="0"/>
                        <a:pt x="13" y="2"/>
                        <a:pt x="11" y="4"/>
                      </a:cubicBezTo>
                      <a:cubicBezTo>
                        <a:pt x="11" y="5"/>
                        <a:pt x="11" y="5"/>
                        <a:pt x="11" y="6"/>
                      </a:cubicBezTo>
                      <a:cubicBezTo>
                        <a:pt x="12" y="7"/>
                        <a:pt x="12" y="10"/>
                        <a:pt x="10" y="9"/>
                      </a:cubicBezTo>
                      <a:cubicBezTo>
                        <a:pt x="9" y="9"/>
                        <a:pt x="9" y="9"/>
                        <a:pt x="8" y="1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11" name="Freeform 19"/>
                <p:cNvSpPr>
                  <a:spLocks/>
                </p:cNvSpPr>
                <p:nvPr/>
              </p:nvSpPr>
              <p:spPr bwMode="auto">
                <a:xfrm>
                  <a:off x="7892864" y="4095589"/>
                  <a:ext cx="682140" cy="378595"/>
                </a:xfrm>
                <a:custGeom>
                  <a:avLst/>
                  <a:gdLst>
                    <a:gd name="T0" fmla="*/ 2 w 6"/>
                    <a:gd name="T1" fmla="*/ 3 h 3"/>
                    <a:gd name="T2" fmla="*/ 1 w 6"/>
                    <a:gd name="T3" fmla="*/ 3 h 3"/>
                    <a:gd name="T4" fmla="*/ 0 w 6"/>
                    <a:gd name="T5" fmla="*/ 3 h 3"/>
                    <a:gd name="T6" fmla="*/ 1 w 6"/>
                    <a:gd name="T7" fmla="*/ 2 h 3"/>
                    <a:gd name="T8" fmla="*/ 1 w 6"/>
                    <a:gd name="T9" fmla="*/ 1 h 3"/>
                    <a:gd name="T10" fmla="*/ 2 w 6"/>
                    <a:gd name="T11" fmla="*/ 0 h 3"/>
                    <a:gd name="T12" fmla="*/ 3 w 6"/>
                    <a:gd name="T13" fmla="*/ 0 h 3"/>
                    <a:gd name="T14" fmla="*/ 3 w 6"/>
                    <a:gd name="T15" fmla="*/ 0 h 3"/>
                    <a:gd name="T16" fmla="*/ 4 w 6"/>
                    <a:gd name="T17" fmla="*/ 0 h 3"/>
                    <a:gd name="T18" fmla="*/ 5 w 6"/>
                    <a:gd name="T19" fmla="*/ 0 h 3"/>
                    <a:gd name="T20" fmla="*/ 5 w 6"/>
                    <a:gd name="T21" fmla="*/ 2 h 3"/>
                    <a:gd name="T22" fmla="*/ 5 w 6"/>
                    <a:gd name="T23" fmla="*/ 3 h 3"/>
                    <a:gd name="T24" fmla="*/ 2 w 6"/>
                    <a:gd name="T25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" h="3">
                      <a:moveTo>
                        <a:pt x="2" y="3"/>
                      </a:moveTo>
                      <a:cubicBezTo>
                        <a:pt x="2" y="3"/>
                        <a:pt x="1" y="3"/>
                        <a:pt x="1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2"/>
                        <a:pt x="0" y="2"/>
                        <a:pt x="1" y="2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1"/>
                        <a:pt x="6" y="2"/>
                        <a:pt x="5" y="2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3" y="3"/>
                        <a:pt x="4" y="2"/>
                        <a:pt x="2" y="3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12" name="任意多边形 11"/>
                <p:cNvSpPr/>
                <p:nvPr/>
              </p:nvSpPr>
              <p:spPr>
                <a:xfrm>
                  <a:off x="7301986" y="4419662"/>
                  <a:ext cx="2585624" cy="1650938"/>
                </a:xfrm>
                <a:custGeom>
                  <a:avLst/>
                  <a:gdLst>
                    <a:gd name="connsiteX0" fmla="*/ 0 w 3713312"/>
                    <a:gd name="connsiteY0" fmla="*/ 0 h 2370974"/>
                    <a:gd name="connsiteX1" fmla="*/ 3713312 w 3713312"/>
                    <a:gd name="connsiteY1" fmla="*/ 0 h 2370974"/>
                    <a:gd name="connsiteX2" fmla="*/ 3702869 w 3713312"/>
                    <a:gd name="connsiteY2" fmla="*/ 86603 h 2370974"/>
                    <a:gd name="connsiteX3" fmla="*/ 3630275 w 3713312"/>
                    <a:gd name="connsiteY3" fmla="*/ 378878 h 2370974"/>
                    <a:gd name="connsiteX4" fmla="*/ 3448792 w 3713312"/>
                    <a:gd name="connsiteY4" fmla="*/ 774957 h 2370974"/>
                    <a:gd name="connsiteX5" fmla="*/ 3442867 w 3713312"/>
                    <a:gd name="connsiteY5" fmla="*/ 785466 h 2370974"/>
                    <a:gd name="connsiteX6" fmla="*/ 3435953 w 3713312"/>
                    <a:gd name="connsiteY6" fmla="*/ 922398 h 2370974"/>
                    <a:gd name="connsiteX7" fmla="*/ 1830729 w 3713312"/>
                    <a:gd name="connsiteY7" fmla="*/ 2370974 h 2370974"/>
                    <a:gd name="connsiteX8" fmla="*/ 217175 w 3713312"/>
                    <a:gd name="connsiteY8" fmla="*/ 757421 h 2370974"/>
                    <a:gd name="connsiteX9" fmla="*/ 219301 w 3713312"/>
                    <a:gd name="connsiteY9" fmla="*/ 701323 h 2370974"/>
                    <a:gd name="connsiteX10" fmla="*/ 217572 w 3713312"/>
                    <a:gd name="connsiteY10" fmla="*/ 698461 h 2370974"/>
                    <a:gd name="connsiteX11" fmla="*/ 4783 w 3713312"/>
                    <a:gd name="connsiteY11" fmla="*/ 33206 h 23709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713312" h="2370974">
                      <a:moveTo>
                        <a:pt x="0" y="0"/>
                      </a:moveTo>
                      <a:lnTo>
                        <a:pt x="3713312" y="0"/>
                      </a:lnTo>
                      <a:lnTo>
                        <a:pt x="3702869" y="86603"/>
                      </a:lnTo>
                      <a:cubicBezTo>
                        <a:pt x="3685788" y="188493"/>
                        <a:pt x="3660167" y="287034"/>
                        <a:pt x="3630275" y="378878"/>
                      </a:cubicBezTo>
                      <a:cubicBezTo>
                        <a:pt x="3570492" y="539606"/>
                        <a:pt x="3502169" y="677373"/>
                        <a:pt x="3448792" y="774957"/>
                      </a:cubicBezTo>
                      <a:lnTo>
                        <a:pt x="3442867" y="785466"/>
                      </a:lnTo>
                      <a:lnTo>
                        <a:pt x="3435953" y="922398"/>
                      </a:lnTo>
                      <a:cubicBezTo>
                        <a:pt x="3353322" y="1736041"/>
                        <a:pt x="2666174" y="2370974"/>
                        <a:pt x="1830729" y="2370974"/>
                      </a:cubicBezTo>
                      <a:cubicBezTo>
                        <a:pt x="939588" y="2370974"/>
                        <a:pt x="217175" y="1648561"/>
                        <a:pt x="217175" y="757421"/>
                      </a:cubicBezTo>
                      <a:lnTo>
                        <a:pt x="219301" y="701323"/>
                      </a:lnTo>
                      <a:lnTo>
                        <a:pt x="217572" y="698461"/>
                      </a:lnTo>
                      <a:cubicBezTo>
                        <a:pt x="176475" y="625519"/>
                        <a:pt x="62382" y="362363"/>
                        <a:pt x="4783" y="33206"/>
                      </a:cubicBezTo>
                      <a:close/>
                    </a:path>
                  </a:pathLst>
                </a:custGeom>
                <a:noFill/>
                <a:ln w="60325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2400">
                    <a:solidFill>
                      <a:srgbClr val="2E2E2E"/>
                    </a:solidFill>
                    <a:latin typeface="+mn-ea"/>
                  </a:endParaRPr>
                </a:p>
              </p:txBody>
            </p:sp>
            <p:sp>
              <p:nvSpPr>
                <p:cNvPr id="13" name="弦形 12"/>
                <p:cNvSpPr/>
                <p:nvPr/>
              </p:nvSpPr>
              <p:spPr>
                <a:xfrm>
                  <a:off x="7621944" y="4429822"/>
                  <a:ext cx="922423" cy="922423"/>
                </a:xfrm>
                <a:prstGeom prst="chord">
                  <a:avLst>
                    <a:gd name="adj1" fmla="val 92404"/>
                    <a:gd name="adj2" fmla="val 10691083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14" name="弦形 13"/>
                <p:cNvSpPr/>
                <p:nvPr/>
              </p:nvSpPr>
              <p:spPr>
                <a:xfrm>
                  <a:off x="8691907" y="4429822"/>
                  <a:ext cx="922423" cy="922423"/>
                </a:xfrm>
                <a:prstGeom prst="chord">
                  <a:avLst>
                    <a:gd name="adj1" fmla="val 92404"/>
                    <a:gd name="adj2" fmla="val 10691083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grpSp>
              <p:nvGrpSpPr>
                <p:cNvPr id="15" name="组合 14"/>
                <p:cNvGrpSpPr/>
                <p:nvPr/>
              </p:nvGrpSpPr>
              <p:grpSpPr>
                <a:xfrm>
                  <a:off x="7467461" y="4428005"/>
                  <a:ext cx="2270933" cy="490332"/>
                  <a:chOff x="3176319" y="2250159"/>
                  <a:chExt cx="3475055" cy="1208399"/>
                </a:xfrm>
                <a:solidFill>
                  <a:schemeClr val="accent2"/>
                </a:solidFill>
              </p:grpSpPr>
              <p:sp>
                <p:nvSpPr>
                  <p:cNvPr id="26" name="圆角矩形 25"/>
                  <p:cNvSpPr/>
                  <p:nvPr/>
                </p:nvSpPr>
                <p:spPr>
                  <a:xfrm>
                    <a:off x="3176319" y="2732942"/>
                    <a:ext cx="3475055" cy="17100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7" name="圆角矩形 26"/>
                  <p:cNvSpPr/>
                  <p:nvPr/>
                </p:nvSpPr>
                <p:spPr>
                  <a:xfrm rot="5400000">
                    <a:off x="3198305" y="2763985"/>
                    <a:ext cx="589630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8" name="圆角矩形 27"/>
                  <p:cNvSpPr/>
                  <p:nvPr/>
                </p:nvSpPr>
                <p:spPr>
                  <a:xfrm rot="5400000">
                    <a:off x="3419447" y="2763985"/>
                    <a:ext cx="713452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9" name="圆角矩形 28"/>
                  <p:cNvSpPr/>
                  <p:nvPr/>
                </p:nvSpPr>
                <p:spPr>
                  <a:xfrm rot="5400000">
                    <a:off x="3711260" y="2769940"/>
                    <a:ext cx="784797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0" name="圆角矩形 29"/>
                  <p:cNvSpPr/>
                  <p:nvPr/>
                </p:nvSpPr>
                <p:spPr>
                  <a:xfrm rot="5400000">
                    <a:off x="4102648" y="2735404"/>
                    <a:ext cx="713452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1" name="圆角矩形 30"/>
                  <p:cNvSpPr/>
                  <p:nvPr/>
                </p:nvSpPr>
                <p:spPr>
                  <a:xfrm rot="5400000">
                    <a:off x="4299669" y="2810485"/>
                    <a:ext cx="1149021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2" name="圆角矩形 31"/>
                  <p:cNvSpPr/>
                  <p:nvPr/>
                </p:nvSpPr>
                <p:spPr>
                  <a:xfrm rot="5400000">
                    <a:off x="4813626" y="2698880"/>
                    <a:ext cx="1044567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3" name="圆角矩形 32"/>
                  <p:cNvSpPr/>
                  <p:nvPr/>
                </p:nvSpPr>
                <p:spPr>
                  <a:xfrm rot="5400000">
                    <a:off x="5388037" y="2776945"/>
                    <a:ext cx="648593" cy="133750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4" name="圆角矩形 33"/>
                  <p:cNvSpPr/>
                  <p:nvPr/>
                </p:nvSpPr>
                <p:spPr>
                  <a:xfrm rot="5400000">
                    <a:off x="5496239" y="2810485"/>
                    <a:ext cx="949605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5" name="圆角矩形 34"/>
                  <p:cNvSpPr/>
                  <p:nvPr/>
                </p:nvSpPr>
                <p:spPr>
                  <a:xfrm rot="5400000">
                    <a:off x="6040377" y="2698881"/>
                    <a:ext cx="784797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</p:grpSp>
            <p:grpSp>
              <p:nvGrpSpPr>
                <p:cNvPr id="16" name="组合 15"/>
                <p:cNvGrpSpPr/>
                <p:nvPr/>
              </p:nvGrpSpPr>
              <p:grpSpPr>
                <a:xfrm rot="12242503">
                  <a:off x="8858618" y="5510449"/>
                  <a:ext cx="502319" cy="244159"/>
                  <a:chOff x="3289355" y="2461035"/>
                  <a:chExt cx="1011786" cy="733239"/>
                </a:xfrm>
                <a:solidFill>
                  <a:schemeClr val="accent2"/>
                </a:solidFill>
              </p:grpSpPr>
              <p:sp>
                <p:nvSpPr>
                  <p:cNvPr id="22" name="圆角矩形 21"/>
                  <p:cNvSpPr/>
                  <p:nvPr/>
                </p:nvSpPr>
                <p:spPr>
                  <a:xfrm>
                    <a:off x="3289355" y="2751540"/>
                    <a:ext cx="1011786" cy="136506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3" name="圆角矩形 22"/>
                  <p:cNvSpPr/>
                  <p:nvPr/>
                </p:nvSpPr>
                <p:spPr>
                  <a:xfrm rot="5400000">
                    <a:off x="3198305" y="2763985"/>
                    <a:ext cx="589630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4" name="圆角矩形 23"/>
                  <p:cNvSpPr/>
                  <p:nvPr/>
                </p:nvSpPr>
                <p:spPr>
                  <a:xfrm rot="5400000">
                    <a:off x="3419446" y="2763986"/>
                    <a:ext cx="713452" cy="14712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5" name="圆角矩形 24"/>
                  <p:cNvSpPr/>
                  <p:nvPr/>
                </p:nvSpPr>
                <p:spPr>
                  <a:xfrm rot="5400000">
                    <a:off x="3732350" y="2744199"/>
                    <a:ext cx="713452" cy="14712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</p:grpSp>
            <p:grpSp>
              <p:nvGrpSpPr>
                <p:cNvPr id="17" name="组合 16"/>
                <p:cNvGrpSpPr/>
                <p:nvPr/>
              </p:nvGrpSpPr>
              <p:grpSpPr>
                <a:xfrm rot="14032409">
                  <a:off x="7609750" y="5460080"/>
                  <a:ext cx="499426" cy="244159"/>
                  <a:chOff x="3289355" y="2461035"/>
                  <a:chExt cx="1011786" cy="733239"/>
                </a:xfrm>
                <a:solidFill>
                  <a:schemeClr val="accent2"/>
                </a:solidFill>
              </p:grpSpPr>
              <p:sp>
                <p:nvSpPr>
                  <p:cNvPr id="18" name="圆角矩形 17"/>
                  <p:cNvSpPr/>
                  <p:nvPr/>
                </p:nvSpPr>
                <p:spPr>
                  <a:xfrm>
                    <a:off x="3289355" y="2751540"/>
                    <a:ext cx="1011786" cy="136506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19" name="圆角矩形 18"/>
                  <p:cNvSpPr/>
                  <p:nvPr/>
                </p:nvSpPr>
                <p:spPr>
                  <a:xfrm rot="5400000">
                    <a:off x="3198305" y="2763985"/>
                    <a:ext cx="589630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0" name="圆角矩形 19"/>
                  <p:cNvSpPr/>
                  <p:nvPr/>
                </p:nvSpPr>
                <p:spPr>
                  <a:xfrm rot="5400000">
                    <a:off x="3419446" y="2763986"/>
                    <a:ext cx="713452" cy="14712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1" name="圆角矩形 20"/>
                  <p:cNvSpPr/>
                  <p:nvPr/>
                </p:nvSpPr>
                <p:spPr>
                  <a:xfrm rot="5400000">
                    <a:off x="3732350" y="2744199"/>
                    <a:ext cx="713452" cy="14712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</p:grpSp>
          </p:grpSp>
        </p:grpSp>
      </p:grpSp>
      <p:sp>
        <p:nvSpPr>
          <p:cNvPr id="36" name="矩形 35"/>
          <p:cNvSpPr/>
          <p:nvPr/>
        </p:nvSpPr>
        <p:spPr>
          <a:xfrm>
            <a:off x="3418024" y="459440"/>
            <a:ext cx="535595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chemeClr val="accent1"/>
                </a:solidFill>
                <a:latin typeface="+mj-ea"/>
                <a:ea typeface="+mj-ea"/>
              </a:rPr>
              <a:t>2. </a:t>
            </a:r>
            <a:r>
              <a:rPr lang="zh-CN" altLang="en-US" sz="3600" b="1" dirty="0">
                <a:solidFill>
                  <a:schemeClr val="bg1"/>
                </a:solidFill>
                <a:latin typeface="+mj-ea"/>
                <a:ea typeface="+mj-ea"/>
              </a:rPr>
              <a:t>保持安静，等它们离开</a:t>
            </a:r>
          </a:p>
        </p:txBody>
      </p:sp>
      <p:grpSp>
        <p:nvGrpSpPr>
          <p:cNvPr id="188" name="组合 187"/>
          <p:cNvGrpSpPr/>
          <p:nvPr/>
        </p:nvGrpSpPr>
        <p:grpSpPr>
          <a:xfrm>
            <a:off x="5677409" y="4402594"/>
            <a:ext cx="2671138" cy="2060858"/>
            <a:chOff x="5789106" y="4095574"/>
            <a:chExt cx="3069076" cy="2367878"/>
          </a:xfrm>
        </p:grpSpPr>
        <p:sp>
          <p:nvSpPr>
            <p:cNvPr id="73" name="椭圆 72"/>
            <p:cNvSpPr/>
            <p:nvPr/>
          </p:nvSpPr>
          <p:spPr>
            <a:xfrm>
              <a:off x="6208295" y="6272406"/>
              <a:ext cx="2649887" cy="19104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10" name="组合 109"/>
            <p:cNvGrpSpPr/>
            <p:nvPr/>
          </p:nvGrpSpPr>
          <p:grpSpPr>
            <a:xfrm flipH="1">
              <a:off x="5789106" y="4095574"/>
              <a:ext cx="2995719" cy="2321567"/>
              <a:chOff x="3992562" y="2867491"/>
              <a:chExt cx="2519041" cy="1952160"/>
            </a:xfrm>
            <a:solidFill>
              <a:schemeClr val="accent2"/>
            </a:solidFill>
          </p:grpSpPr>
          <p:sp>
            <p:nvSpPr>
              <p:cNvPr id="111" name="Freeform 30"/>
              <p:cNvSpPr>
                <a:spLocks/>
              </p:cNvSpPr>
              <p:nvPr/>
            </p:nvSpPr>
            <p:spPr bwMode="auto">
              <a:xfrm flipV="1">
                <a:off x="4142259" y="3330104"/>
                <a:ext cx="1639075" cy="1426411"/>
              </a:xfrm>
              <a:custGeom>
                <a:avLst/>
                <a:gdLst>
                  <a:gd name="T0" fmla="*/ 1317 w 2019"/>
                  <a:gd name="T1" fmla="*/ 1714 h 1897"/>
                  <a:gd name="T2" fmla="*/ 1639 w 2019"/>
                  <a:gd name="T3" fmla="*/ 1052 h 1897"/>
                  <a:gd name="T4" fmla="*/ 1589 w 2019"/>
                  <a:gd name="T5" fmla="*/ 1400 h 1897"/>
                  <a:gd name="T6" fmla="*/ 1213 w 2019"/>
                  <a:gd name="T7" fmla="*/ 1330 h 1897"/>
                  <a:gd name="T8" fmla="*/ 1082 w 2019"/>
                  <a:gd name="T9" fmla="*/ 722 h 1897"/>
                  <a:gd name="T10" fmla="*/ 804 w 2019"/>
                  <a:gd name="T11" fmla="*/ 543 h 1897"/>
                  <a:gd name="T12" fmla="*/ 990 w 2019"/>
                  <a:gd name="T13" fmla="*/ 224 h 1897"/>
                  <a:gd name="T14" fmla="*/ 729 w 2019"/>
                  <a:gd name="T15" fmla="*/ 24 h 1897"/>
                  <a:gd name="T16" fmla="*/ 166 w 2019"/>
                  <a:gd name="T17" fmla="*/ 27 h 1897"/>
                  <a:gd name="T18" fmla="*/ 162 w 2019"/>
                  <a:gd name="T19" fmla="*/ 371 h 1897"/>
                  <a:gd name="T20" fmla="*/ 485 w 2019"/>
                  <a:gd name="T21" fmla="*/ 377 h 1897"/>
                  <a:gd name="T22" fmla="*/ 318 w 2019"/>
                  <a:gd name="T23" fmla="*/ 1092 h 1897"/>
                  <a:gd name="T24" fmla="*/ 1317 w 2019"/>
                  <a:gd name="T25" fmla="*/ 1714 h 1897"/>
                  <a:gd name="connsiteX0" fmla="*/ 6319 w 8741"/>
                  <a:gd name="connsiteY0" fmla="*/ 8930 h 9096"/>
                  <a:gd name="connsiteX1" fmla="*/ 7914 w 8741"/>
                  <a:gd name="connsiteY1" fmla="*/ 5441 h 9096"/>
                  <a:gd name="connsiteX2" fmla="*/ 7666 w 8741"/>
                  <a:gd name="connsiteY2" fmla="*/ 7275 h 9096"/>
                  <a:gd name="connsiteX3" fmla="*/ 5804 w 8741"/>
                  <a:gd name="connsiteY3" fmla="*/ 6906 h 9096"/>
                  <a:gd name="connsiteX4" fmla="*/ 5155 w 8741"/>
                  <a:gd name="connsiteY4" fmla="*/ 3701 h 9096"/>
                  <a:gd name="connsiteX5" fmla="*/ 3778 w 8741"/>
                  <a:gd name="connsiteY5" fmla="*/ 2757 h 9096"/>
                  <a:gd name="connsiteX6" fmla="*/ 4699 w 8741"/>
                  <a:gd name="connsiteY6" fmla="*/ 1076 h 9096"/>
                  <a:gd name="connsiteX7" fmla="*/ 3407 w 8741"/>
                  <a:gd name="connsiteY7" fmla="*/ 22 h 9096"/>
                  <a:gd name="connsiteX8" fmla="*/ 618 w 8741"/>
                  <a:gd name="connsiteY8" fmla="*/ 37 h 9096"/>
                  <a:gd name="connsiteX9" fmla="*/ 598 w 8741"/>
                  <a:gd name="connsiteY9" fmla="*/ 1851 h 9096"/>
                  <a:gd name="connsiteX10" fmla="*/ 2198 w 8741"/>
                  <a:gd name="connsiteY10" fmla="*/ 1882 h 9096"/>
                  <a:gd name="connsiteX11" fmla="*/ 1371 w 8741"/>
                  <a:gd name="connsiteY11" fmla="*/ 5651 h 9096"/>
                  <a:gd name="connsiteX12" fmla="*/ 4700 w 8741"/>
                  <a:gd name="connsiteY12" fmla="*/ 7707 h 9096"/>
                  <a:gd name="connsiteX0" fmla="*/ 6523 w 9859"/>
                  <a:gd name="connsiteY0" fmla="*/ 9101 h 9316"/>
                  <a:gd name="connsiteX1" fmla="*/ 9054 w 9859"/>
                  <a:gd name="connsiteY1" fmla="*/ 5982 h 9316"/>
                  <a:gd name="connsiteX2" fmla="*/ 8770 w 9859"/>
                  <a:gd name="connsiteY2" fmla="*/ 7998 h 9316"/>
                  <a:gd name="connsiteX3" fmla="*/ 6640 w 9859"/>
                  <a:gd name="connsiteY3" fmla="*/ 7592 h 9316"/>
                  <a:gd name="connsiteX4" fmla="*/ 5897 w 9859"/>
                  <a:gd name="connsiteY4" fmla="*/ 4069 h 9316"/>
                  <a:gd name="connsiteX5" fmla="*/ 4322 w 9859"/>
                  <a:gd name="connsiteY5" fmla="*/ 3031 h 9316"/>
                  <a:gd name="connsiteX6" fmla="*/ 5376 w 9859"/>
                  <a:gd name="connsiteY6" fmla="*/ 1183 h 9316"/>
                  <a:gd name="connsiteX7" fmla="*/ 3898 w 9859"/>
                  <a:gd name="connsiteY7" fmla="*/ 24 h 9316"/>
                  <a:gd name="connsiteX8" fmla="*/ 707 w 9859"/>
                  <a:gd name="connsiteY8" fmla="*/ 41 h 9316"/>
                  <a:gd name="connsiteX9" fmla="*/ 684 w 9859"/>
                  <a:gd name="connsiteY9" fmla="*/ 2035 h 9316"/>
                  <a:gd name="connsiteX10" fmla="*/ 2515 w 9859"/>
                  <a:gd name="connsiteY10" fmla="*/ 2069 h 9316"/>
                  <a:gd name="connsiteX11" fmla="*/ 1568 w 9859"/>
                  <a:gd name="connsiteY11" fmla="*/ 6213 h 9316"/>
                  <a:gd name="connsiteX12" fmla="*/ 5377 w 9859"/>
                  <a:gd name="connsiteY12" fmla="*/ 8473 h 9316"/>
                  <a:gd name="connsiteX0" fmla="*/ 6615 w 9998"/>
                  <a:gd name="connsiteY0" fmla="*/ 9769 h 10000"/>
                  <a:gd name="connsiteX1" fmla="*/ 9182 w 9998"/>
                  <a:gd name="connsiteY1" fmla="*/ 6421 h 10000"/>
                  <a:gd name="connsiteX2" fmla="*/ 8894 w 9998"/>
                  <a:gd name="connsiteY2" fmla="*/ 8585 h 10000"/>
                  <a:gd name="connsiteX3" fmla="*/ 6734 w 9998"/>
                  <a:gd name="connsiteY3" fmla="*/ 8149 h 10000"/>
                  <a:gd name="connsiteX4" fmla="*/ 5980 w 9998"/>
                  <a:gd name="connsiteY4" fmla="*/ 4368 h 10000"/>
                  <a:gd name="connsiteX5" fmla="*/ 4383 w 9998"/>
                  <a:gd name="connsiteY5" fmla="*/ 3254 h 10000"/>
                  <a:gd name="connsiteX6" fmla="*/ 5452 w 9998"/>
                  <a:gd name="connsiteY6" fmla="*/ 1270 h 10000"/>
                  <a:gd name="connsiteX7" fmla="*/ 3953 w 9998"/>
                  <a:gd name="connsiteY7" fmla="*/ 26 h 10000"/>
                  <a:gd name="connsiteX8" fmla="*/ 716 w 9998"/>
                  <a:gd name="connsiteY8" fmla="*/ 44 h 10000"/>
                  <a:gd name="connsiteX9" fmla="*/ 693 w 9998"/>
                  <a:gd name="connsiteY9" fmla="*/ 2184 h 10000"/>
                  <a:gd name="connsiteX10" fmla="*/ 2550 w 9998"/>
                  <a:gd name="connsiteY10" fmla="*/ 2221 h 10000"/>
                  <a:gd name="connsiteX11" fmla="*/ 2126 w 9998"/>
                  <a:gd name="connsiteY11" fmla="*/ 5899 h 10000"/>
                  <a:gd name="connsiteX12" fmla="*/ 5453 w 9998"/>
                  <a:gd name="connsiteY12" fmla="*/ 9095 h 10000"/>
                  <a:gd name="connsiteX0" fmla="*/ 6616 w 10000"/>
                  <a:gd name="connsiteY0" fmla="*/ 9769 h 10000"/>
                  <a:gd name="connsiteX1" fmla="*/ 9184 w 10000"/>
                  <a:gd name="connsiteY1" fmla="*/ 6421 h 10000"/>
                  <a:gd name="connsiteX2" fmla="*/ 8896 w 10000"/>
                  <a:gd name="connsiteY2" fmla="*/ 8585 h 10000"/>
                  <a:gd name="connsiteX3" fmla="*/ 6735 w 10000"/>
                  <a:gd name="connsiteY3" fmla="*/ 8149 h 10000"/>
                  <a:gd name="connsiteX4" fmla="*/ 5981 w 10000"/>
                  <a:gd name="connsiteY4" fmla="*/ 4368 h 10000"/>
                  <a:gd name="connsiteX5" fmla="*/ 4384 w 10000"/>
                  <a:gd name="connsiteY5" fmla="*/ 3254 h 10000"/>
                  <a:gd name="connsiteX6" fmla="*/ 5453 w 10000"/>
                  <a:gd name="connsiteY6" fmla="*/ 1270 h 10000"/>
                  <a:gd name="connsiteX7" fmla="*/ 3954 w 10000"/>
                  <a:gd name="connsiteY7" fmla="*/ 26 h 10000"/>
                  <a:gd name="connsiteX8" fmla="*/ 716 w 10000"/>
                  <a:gd name="connsiteY8" fmla="*/ 44 h 10000"/>
                  <a:gd name="connsiteX9" fmla="*/ 693 w 10000"/>
                  <a:gd name="connsiteY9" fmla="*/ 2184 h 10000"/>
                  <a:gd name="connsiteX10" fmla="*/ 2551 w 10000"/>
                  <a:gd name="connsiteY10" fmla="*/ 2221 h 10000"/>
                  <a:gd name="connsiteX11" fmla="*/ 2126 w 10000"/>
                  <a:gd name="connsiteY11" fmla="*/ 5899 h 10000"/>
                  <a:gd name="connsiteX12" fmla="*/ 4649 w 10000"/>
                  <a:gd name="connsiteY12" fmla="*/ 8229 h 10000"/>
                  <a:gd name="connsiteX0" fmla="*/ 6616 w 10000"/>
                  <a:gd name="connsiteY0" fmla="*/ 9769 h 10000"/>
                  <a:gd name="connsiteX1" fmla="*/ 9184 w 10000"/>
                  <a:gd name="connsiteY1" fmla="*/ 6421 h 10000"/>
                  <a:gd name="connsiteX2" fmla="*/ 8896 w 10000"/>
                  <a:gd name="connsiteY2" fmla="*/ 8585 h 10000"/>
                  <a:gd name="connsiteX3" fmla="*/ 6735 w 10000"/>
                  <a:gd name="connsiteY3" fmla="*/ 8149 h 10000"/>
                  <a:gd name="connsiteX4" fmla="*/ 5981 w 10000"/>
                  <a:gd name="connsiteY4" fmla="*/ 4368 h 10000"/>
                  <a:gd name="connsiteX5" fmla="*/ 4384 w 10000"/>
                  <a:gd name="connsiteY5" fmla="*/ 3254 h 10000"/>
                  <a:gd name="connsiteX6" fmla="*/ 5453 w 10000"/>
                  <a:gd name="connsiteY6" fmla="*/ 1270 h 10000"/>
                  <a:gd name="connsiteX7" fmla="*/ 3954 w 10000"/>
                  <a:gd name="connsiteY7" fmla="*/ 26 h 10000"/>
                  <a:gd name="connsiteX8" fmla="*/ 716 w 10000"/>
                  <a:gd name="connsiteY8" fmla="*/ 44 h 10000"/>
                  <a:gd name="connsiteX9" fmla="*/ 693 w 10000"/>
                  <a:gd name="connsiteY9" fmla="*/ 2184 h 10000"/>
                  <a:gd name="connsiteX10" fmla="*/ 2551 w 10000"/>
                  <a:gd name="connsiteY10" fmla="*/ 2221 h 10000"/>
                  <a:gd name="connsiteX11" fmla="*/ 2126 w 10000"/>
                  <a:gd name="connsiteY11" fmla="*/ 5899 h 10000"/>
                  <a:gd name="connsiteX12" fmla="*/ 4649 w 10000"/>
                  <a:gd name="connsiteY12" fmla="*/ 8229 h 10000"/>
                  <a:gd name="connsiteX0" fmla="*/ 6616 w 10000"/>
                  <a:gd name="connsiteY0" fmla="*/ 9769 h 10000"/>
                  <a:gd name="connsiteX1" fmla="*/ 9184 w 10000"/>
                  <a:gd name="connsiteY1" fmla="*/ 6421 h 10000"/>
                  <a:gd name="connsiteX2" fmla="*/ 8896 w 10000"/>
                  <a:gd name="connsiteY2" fmla="*/ 8585 h 10000"/>
                  <a:gd name="connsiteX3" fmla="*/ 6735 w 10000"/>
                  <a:gd name="connsiteY3" fmla="*/ 8149 h 10000"/>
                  <a:gd name="connsiteX4" fmla="*/ 5981 w 10000"/>
                  <a:gd name="connsiteY4" fmla="*/ 4368 h 10000"/>
                  <a:gd name="connsiteX5" fmla="*/ 4384 w 10000"/>
                  <a:gd name="connsiteY5" fmla="*/ 3254 h 10000"/>
                  <a:gd name="connsiteX6" fmla="*/ 5453 w 10000"/>
                  <a:gd name="connsiteY6" fmla="*/ 1270 h 10000"/>
                  <a:gd name="connsiteX7" fmla="*/ 3954 w 10000"/>
                  <a:gd name="connsiteY7" fmla="*/ 26 h 10000"/>
                  <a:gd name="connsiteX8" fmla="*/ 716 w 10000"/>
                  <a:gd name="connsiteY8" fmla="*/ 44 h 10000"/>
                  <a:gd name="connsiteX9" fmla="*/ 693 w 10000"/>
                  <a:gd name="connsiteY9" fmla="*/ 2184 h 10000"/>
                  <a:gd name="connsiteX10" fmla="*/ 2551 w 10000"/>
                  <a:gd name="connsiteY10" fmla="*/ 2221 h 10000"/>
                  <a:gd name="connsiteX11" fmla="*/ 2126 w 10000"/>
                  <a:gd name="connsiteY11" fmla="*/ 5899 h 10000"/>
                  <a:gd name="connsiteX0" fmla="*/ 6616 w 10000"/>
                  <a:gd name="connsiteY0" fmla="*/ 9769 h 10000"/>
                  <a:gd name="connsiteX1" fmla="*/ 9184 w 10000"/>
                  <a:gd name="connsiteY1" fmla="*/ 6421 h 10000"/>
                  <a:gd name="connsiteX2" fmla="*/ 8896 w 10000"/>
                  <a:gd name="connsiteY2" fmla="*/ 8585 h 10000"/>
                  <a:gd name="connsiteX3" fmla="*/ 6735 w 10000"/>
                  <a:gd name="connsiteY3" fmla="*/ 8149 h 10000"/>
                  <a:gd name="connsiteX4" fmla="*/ 5981 w 10000"/>
                  <a:gd name="connsiteY4" fmla="*/ 4368 h 10000"/>
                  <a:gd name="connsiteX5" fmla="*/ 4384 w 10000"/>
                  <a:gd name="connsiteY5" fmla="*/ 3254 h 10000"/>
                  <a:gd name="connsiteX6" fmla="*/ 5453 w 10000"/>
                  <a:gd name="connsiteY6" fmla="*/ 1270 h 10000"/>
                  <a:gd name="connsiteX7" fmla="*/ 3954 w 10000"/>
                  <a:gd name="connsiteY7" fmla="*/ 26 h 10000"/>
                  <a:gd name="connsiteX8" fmla="*/ 716 w 10000"/>
                  <a:gd name="connsiteY8" fmla="*/ 44 h 10000"/>
                  <a:gd name="connsiteX9" fmla="*/ 693 w 10000"/>
                  <a:gd name="connsiteY9" fmla="*/ 2184 h 10000"/>
                  <a:gd name="connsiteX10" fmla="*/ 2551 w 10000"/>
                  <a:gd name="connsiteY10" fmla="*/ 2221 h 10000"/>
                  <a:gd name="connsiteX11" fmla="*/ 3110 w 10000"/>
                  <a:gd name="connsiteY11" fmla="*/ 6092 h 10000"/>
                  <a:gd name="connsiteX0" fmla="*/ 7153 w 10104"/>
                  <a:gd name="connsiteY0" fmla="*/ 9192 h 9459"/>
                  <a:gd name="connsiteX1" fmla="*/ 9184 w 10104"/>
                  <a:gd name="connsiteY1" fmla="*/ 6421 h 9459"/>
                  <a:gd name="connsiteX2" fmla="*/ 8896 w 10104"/>
                  <a:gd name="connsiteY2" fmla="*/ 8585 h 9459"/>
                  <a:gd name="connsiteX3" fmla="*/ 6735 w 10104"/>
                  <a:gd name="connsiteY3" fmla="*/ 8149 h 9459"/>
                  <a:gd name="connsiteX4" fmla="*/ 5981 w 10104"/>
                  <a:gd name="connsiteY4" fmla="*/ 4368 h 9459"/>
                  <a:gd name="connsiteX5" fmla="*/ 4384 w 10104"/>
                  <a:gd name="connsiteY5" fmla="*/ 3254 h 9459"/>
                  <a:gd name="connsiteX6" fmla="*/ 5453 w 10104"/>
                  <a:gd name="connsiteY6" fmla="*/ 1270 h 9459"/>
                  <a:gd name="connsiteX7" fmla="*/ 3954 w 10104"/>
                  <a:gd name="connsiteY7" fmla="*/ 26 h 9459"/>
                  <a:gd name="connsiteX8" fmla="*/ 716 w 10104"/>
                  <a:gd name="connsiteY8" fmla="*/ 44 h 9459"/>
                  <a:gd name="connsiteX9" fmla="*/ 693 w 10104"/>
                  <a:gd name="connsiteY9" fmla="*/ 2184 h 9459"/>
                  <a:gd name="connsiteX10" fmla="*/ 2551 w 10104"/>
                  <a:gd name="connsiteY10" fmla="*/ 2221 h 9459"/>
                  <a:gd name="connsiteX11" fmla="*/ 3110 w 10104"/>
                  <a:gd name="connsiteY11" fmla="*/ 6092 h 9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104" h="9459">
                    <a:moveTo>
                      <a:pt x="7153" y="9192"/>
                    </a:moveTo>
                    <a:cubicBezTo>
                      <a:pt x="9247" y="10330"/>
                      <a:pt x="11368" y="7540"/>
                      <a:pt x="9184" y="6421"/>
                    </a:cubicBezTo>
                    <a:cubicBezTo>
                      <a:pt x="9316" y="7141"/>
                      <a:pt x="9506" y="8043"/>
                      <a:pt x="8896" y="8585"/>
                    </a:cubicBezTo>
                    <a:cubicBezTo>
                      <a:pt x="8276" y="9295"/>
                      <a:pt x="7085" y="9026"/>
                      <a:pt x="6735" y="8149"/>
                    </a:cubicBezTo>
                    <a:cubicBezTo>
                      <a:pt x="6367" y="6918"/>
                      <a:pt x="6367" y="5586"/>
                      <a:pt x="5981" y="4368"/>
                    </a:cubicBezTo>
                    <a:cubicBezTo>
                      <a:pt x="5493" y="3932"/>
                      <a:pt x="4924" y="3614"/>
                      <a:pt x="4384" y="3254"/>
                    </a:cubicBezTo>
                    <a:cubicBezTo>
                      <a:pt x="4740" y="2596"/>
                      <a:pt x="5205" y="1991"/>
                      <a:pt x="5453" y="1270"/>
                    </a:cubicBezTo>
                    <a:cubicBezTo>
                      <a:pt x="5534" y="405"/>
                      <a:pt x="4655" y="-123"/>
                      <a:pt x="3954" y="26"/>
                    </a:cubicBezTo>
                    <a:cubicBezTo>
                      <a:pt x="2874" y="180"/>
                      <a:pt x="1790" y="-12"/>
                      <a:pt x="716" y="44"/>
                    </a:cubicBezTo>
                    <a:cubicBezTo>
                      <a:pt x="-232" y="213"/>
                      <a:pt x="-237" y="1998"/>
                      <a:pt x="693" y="2184"/>
                    </a:cubicBezTo>
                    <a:cubicBezTo>
                      <a:pt x="1314" y="2246"/>
                      <a:pt x="1934" y="2209"/>
                      <a:pt x="2551" y="2221"/>
                    </a:cubicBezTo>
                    <a:cubicBezTo>
                      <a:pt x="1890" y="3527"/>
                      <a:pt x="1795" y="4661"/>
                      <a:pt x="3110" y="609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31"/>
              <p:cNvSpPr>
                <a:spLocks/>
              </p:cNvSpPr>
              <p:nvPr/>
            </p:nvSpPr>
            <p:spPr bwMode="auto">
              <a:xfrm flipV="1">
                <a:off x="4032250" y="3449637"/>
                <a:ext cx="1982789" cy="1370014"/>
              </a:xfrm>
              <a:custGeom>
                <a:avLst/>
                <a:gdLst>
                  <a:gd name="T0" fmla="*/ 1362 w 2125"/>
                  <a:gd name="T1" fmla="*/ 1298 h 1461"/>
                  <a:gd name="T2" fmla="*/ 1640 w 2125"/>
                  <a:gd name="T3" fmla="*/ 1288 h 1461"/>
                  <a:gd name="T4" fmla="*/ 1527 w 2125"/>
                  <a:gd name="T5" fmla="*/ 651 h 1461"/>
                  <a:gd name="T6" fmla="*/ 1843 w 2125"/>
                  <a:gd name="T7" fmla="*/ 316 h 1461"/>
                  <a:gd name="T8" fmla="*/ 1772 w 2125"/>
                  <a:gd name="T9" fmla="*/ 87 h 1461"/>
                  <a:gd name="T10" fmla="*/ 1852 w 2125"/>
                  <a:gd name="T11" fmla="*/ 41 h 1461"/>
                  <a:gd name="T12" fmla="*/ 1660 w 2125"/>
                  <a:gd name="T13" fmla="*/ 560 h 1461"/>
                  <a:gd name="T14" fmla="*/ 1637 w 2125"/>
                  <a:gd name="T15" fmla="*/ 961 h 1461"/>
                  <a:gd name="T16" fmla="*/ 1745 w 2125"/>
                  <a:gd name="T17" fmla="*/ 1027 h 1461"/>
                  <a:gd name="T18" fmla="*/ 1676 w 2125"/>
                  <a:gd name="T19" fmla="*/ 651 h 1461"/>
                  <a:gd name="T20" fmla="*/ 2028 w 2125"/>
                  <a:gd name="T21" fmla="*/ 259 h 1461"/>
                  <a:gd name="T22" fmla="*/ 1883 w 2125"/>
                  <a:gd name="T23" fmla="*/ 47 h 1461"/>
                  <a:gd name="T24" fmla="*/ 2125 w 2125"/>
                  <a:gd name="T25" fmla="*/ 52 h 1461"/>
                  <a:gd name="T26" fmla="*/ 2121 w 2125"/>
                  <a:gd name="T27" fmla="*/ 5 h 1461"/>
                  <a:gd name="T28" fmla="*/ 64 w 2125"/>
                  <a:gd name="T29" fmla="*/ 8 h 1461"/>
                  <a:gd name="T30" fmla="*/ 0 w 2125"/>
                  <a:gd name="T31" fmla="*/ 41 h 1461"/>
                  <a:gd name="T32" fmla="*/ 1715 w 2125"/>
                  <a:gd name="T33" fmla="*/ 51 h 1461"/>
                  <a:gd name="T34" fmla="*/ 1236 w 2125"/>
                  <a:gd name="T35" fmla="*/ 559 h 1461"/>
                  <a:gd name="T36" fmla="*/ 1362 w 2125"/>
                  <a:gd name="T37" fmla="*/ 1298 h 1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125" h="1461">
                    <a:moveTo>
                      <a:pt x="1362" y="1298"/>
                    </a:moveTo>
                    <a:cubicBezTo>
                      <a:pt x="1373" y="1461"/>
                      <a:pt x="1640" y="1450"/>
                      <a:pt x="1640" y="1288"/>
                    </a:cubicBezTo>
                    <a:cubicBezTo>
                      <a:pt x="1615" y="1074"/>
                      <a:pt x="1562" y="864"/>
                      <a:pt x="1527" y="651"/>
                    </a:cubicBezTo>
                    <a:cubicBezTo>
                      <a:pt x="1630" y="537"/>
                      <a:pt x="1740" y="430"/>
                      <a:pt x="1843" y="316"/>
                    </a:cubicBezTo>
                    <a:cubicBezTo>
                      <a:pt x="1923" y="246"/>
                      <a:pt x="1899" y="77"/>
                      <a:pt x="1772" y="87"/>
                    </a:cubicBezTo>
                    <a:cubicBezTo>
                      <a:pt x="1798" y="71"/>
                      <a:pt x="1825" y="56"/>
                      <a:pt x="1852" y="41"/>
                    </a:cubicBezTo>
                    <a:cubicBezTo>
                      <a:pt x="2072" y="237"/>
                      <a:pt x="1786" y="416"/>
                      <a:pt x="1660" y="560"/>
                    </a:cubicBezTo>
                    <a:cubicBezTo>
                      <a:pt x="1522" y="658"/>
                      <a:pt x="1628" y="827"/>
                      <a:pt x="1637" y="961"/>
                    </a:cubicBezTo>
                    <a:cubicBezTo>
                      <a:pt x="1673" y="983"/>
                      <a:pt x="1709" y="1005"/>
                      <a:pt x="1745" y="1027"/>
                    </a:cubicBezTo>
                    <a:cubicBezTo>
                      <a:pt x="1720" y="902"/>
                      <a:pt x="1698" y="777"/>
                      <a:pt x="1676" y="651"/>
                    </a:cubicBezTo>
                    <a:cubicBezTo>
                      <a:pt x="1789" y="517"/>
                      <a:pt x="1929" y="405"/>
                      <a:pt x="2028" y="259"/>
                    </a:cubicBezTo>
                    <a:cubicBezTo>
                      <a:pt x="2072" y="153"/>
                      <a:pt x="1968" y="80"/>
                      <a:pt x="1883" y="47"/>
                    </a:cubicBezTo>
                    <a:cubicBezTo>
                      <a:pt x="1963" y="50"/>
                      <a:pt x="2044" y="51"/>
                      <a:pt x="2125" y="52"/>
                    </a:cubicBezTo>
                    <a:lnTo>
                      <a:pt x="2121" y="5"/>
                    </a:lnTo>
                    <a:cubicBezTo>
                      <a:pt x="1435" y="8"/>
                      <a:pt x="749" y="0"/>
                      <a:pt x="64" y="8"/>
                    </a:cubicBezTo>
                    <a:cubicBezTo>
                      <a:pt x="48" y="16"/>
                      <a:pt x="16" y="33"/>
                      <a:pt x="0" y="41"/>
                    </a:cubicBezTo>
                    <a:cubicBezTo>
                      <a:pt x="571" y="87"/>
                      <a:pt x="1142" y="36"/>
                      <a:pt x="1715" y="51"/>
                    </a:cubicBezTo>
                    <a:cubicBezTo>
                      <a:pt x="1549" y="214"/>
                      <a:pt x="1378" y="376"/>
                      <a:pt x="1236" y="559"/>
                    </a:cubicBezTo>
                    <a:cubicBezTo>
                      <a:pt x="1250" y="808"/>
                      <a:pt x="1317" y="1053"/>
                      <a:pt x="1362" y="129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32"/>
              <p:cNvSpPr>
                <a:spLocks/>
              </p:cNvSpPr>
              <p:nvPr/>
            </p:nvSpPr>
            <p:spPr bwMode="auto">
              <a:xfrm flipV="1">
                <a:off x="3992562" y="4292601"/>
                <a:ext cx="460375" cy="346075"/>
              </a:xfrm>
              <a:custGeom>
                <a:avLst/>
                <a:gdLst>
                  <a:gd name="T0" fmla="*/ 127 w 493"/>
                  <a:gd name="T1" fmla="*/ 338 h 369"/>
                  <a:gd name="T2" fmla="*/ 453 w 493"/>
                  <a:gd name="T3" fmla="*/ 353 h 369"/>
                  <a:gd name="T4" fmla="*/ 493 w 493"/>
                  <a:gd name="T5" fmla="*/ 283 h 369"/>
                  <a:gd name="T6" fmla="*/ 114 w 493"/>
                  <a:gd name="T7" fmla="*/ 0 h 369"/>
                  <a:gd name="T8" fmla="*/ 127 w 493"/>
                  <a:gd name="T9" fmla="*/ 338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3" h="369">
                    <a:moveTo>
                      <a:pt x="127" y="338"/>
                    </a:moveTo>
                    <a:cubicBezTo>
                      <a:pt x="231" y="369"/>
                      <a:pt x="345" y="347"/>
                      <a:pt x="453" y="353"/>
                    </a:cubicBezTo>
                    <a:cubicBezTo>
                      <a:pt x="463" y="335"/>
                      <a:pt x="483" y="300"/>
                      <a:pt x="493" y="283"/>
                    </a:cubicBezTo>
                    <a:cubicBezTo>
                      <a:pt x="294" y="327"/>
                      <a:pt x="48" y="255"/>
                      <a:pt x="114" y="0"/>
                    </a:cubicBezTo>
                    <a:cubicBezTo>
                      <a:pt x="33" y="91"/>
                      <a:pt x="0" y="270"/>
                      <a:pt x="127" y="33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椭圆 113"/>
              <p:cNvSpPr/>
              <p:nvPr/>
            </p:nvSpPr>
            <p:spPr>
              <a:xfrm>
                <a:off x="5721219" y="2867491"/>
                <a:ext cx="790384" cy="79038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2" name="矩形 71"/>
            <p:cNvSpPr/>
            <p:nvPr/>
          </p:nvSpPr>
          <p:spPr>
            <a:xfrm>
              <a:off x="6379636" y="6342055"/>
              <a:ext cx="2357992" cy="75084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7" name="Freeform 6"/>
          <p:cNvSpPr>
            <a:spLocks/>
          </p:cNvSpPr>
          <p:nvPr/>
        </p:nvSpPr>
        <p:spPr bwMode="auto">
          <a:xfrm rot="20711151" flipH="1">
            <a:off x="10042968" y="4618604"/>
            <a:ext cx="1293920" cy="1900260"/>
          </a:xfrm>
          <a:custGeom>
            <a:avLst/>
            <a:gdLst>
              <a:gd name="T0" fmla="*/ 198 w 1236"/>
              <a:gd name="T1" fmla="*/ 9 h 1950"/>
              <a:gd name="T2" fmla="*/ 287 w 1236"/>
              <a:gd name="T3" fmla="*/ 6 h 1950"/>
              <a:gd name="T4" fmla="*/ 455 w 1236"/>
              <a:gd name="T5" fmla="*/ 101 h 1950"/>
              <a:gd name="T6" fmla="*/ 586 w 1236"/>
              <a:gd name="T7" fmla="*/ 101 h 1950"/>
              <a:gd name="T8" fmla="*/ 687 w 1236"/>
              <a:gd name="T9" fmla="*/ 146 h 1950"/>
              <a:gd name="T10" fmla="*/ 718 w 1236"/>
              <a:gd name="T11" fmla="*/ 84 h 1950"/>
              <a:gd name="T12" fmla="*/ 928 w 1236"/>
              <a:gd name="T13" fmla="*/ 74 h 1950"/>
              <a:gd name="T14" fmla="*/ 1027 w 1236"/>
              <a:gd name="T15" fmla="*/ 69 h 1950"/>
              <a:gd name="T16" fmla="*/ 1114 w 1236"/>
              <a:gd name="T17" fmla="*/ 64 h 1950"/>
              <a:gd name="T18" fmla="*/ 1214 w 1236"/>
              <a:gd name="T19" fmla="*/ 106 h 1950"/>
              <a:gd name="T20" fmla="*/ 1233 w 1236"/>
              <a:gd name="T21" fmla="*/ 166 h 1950"/>
              <a:gd name="T22" fmla="*/ 1183 w 1236"/>
              <a:gd name="T23" fmla="*/ 258 h 1950"/>
              <a:gd name="T24" fmla="*/ 1058 w 1236"/>
              <a:gd name="T25" fmla="*/ 276 h 1950"/>
              <a:gd name="T26" fmla="*/ 794 w 1236"/>
              <a:gd name="T27" fmla="*/ 290 h 1950"/>
              <a:gd name="T28" fmla="*/ 598 w 1236"/>
              <a:gd name="T29" fmla="*/ 301 h 1950"/>
              <a:gd name="T30" fmla="*/ 496 w 1236"/>
              <a:gd name="T31" fmla="*/ 309 h 1950"/>
              <a:gd name="T32" fmla="*/ 494 w 1236"/>
              <a:gd name="T33" fmla="*/ 560 h 1950"/>
              <a:gd name="T34" fmla="*/ 422 w 1236"/>
              <a:gd name="T35" fmla="*/ 561 h 1950"/>
              <a:gd name="T36" fmla="*/ 473 w 1236"/>
              <a:gd name="T37" fmla="*/ 675 h 1950"/>
              <a:gd name="T38" fmla="*/ 405 w 1236"/>
              <a:gd name="T39" fmla="*/ 702 h 1950"/>
              <a:gd name="T40" fmla="*/ 359 w 1236"/>
              <a:gd name="T41" fmla="*/ 723 h 1950"/>
              <a:gd name="T42" fmla="*/ 493 w 1236"/>
              <a:gd name="T43" fmla="*/ 732 h 1950"/>
              <a:gd name="T44" fmla="*/ 478 w 1236"/>
              <a:gd name="T45" fmla="*/ 895 h 1950"/>
              <a:gd name="T46" fmla="*/ 754 w 1236"/>
              <a:gd name="T47" fmla="*/ 1074 h 1950"/>
              <a:gd name="T48" fmla="*/ 774 w 1236"/>
              <a:gd name="T49" fmla="*/ 1102 h 1950"/>
              <a:gd name="T50" fmla="*/ 805 w 1236"/>
              <a:gd name="T51" fmla="*/ 1165 h 1950"/>
              <a:gd name="T52" fmla="*/ 858 w 1236"/>
              <a:gd name="T53" fmla="*/ 1143 h 1950"/>
              <a:gd name="T54" fmla="*/ 905 w 1236"/>
              <a:gd name="T55" fmla="*/ 1171 h 1950"/>
              <a:gd name="T56" fmla="*/ 1104 w 1236"/>
              <a:gd name="T57" fmla="*/ 1300 h 1950"/>
              <a:gd name="T58" fmla="*/ 1160 w 1236"/>
              <a:gd name="T59" fmla="*/ 1371 h 1950"/>
              <a:gd name="T60" fmla="*/ 1098 w 1236"/>
              <a:gd name="T61" fmla="*/ 1542 h 1950"/>
              <a:gd name="T62" fmla="*/ 996 w 1236"/>
              <a:gd name="T63" fmla="*/ 1559 h 1950"/>
              <a:gd name="T64" fmla="*/ 929 w 1236"/>
              <a:gd name="T65" fmla="*/ 1527 h 1950"/>
              <a:gd name="T66" fmla="*/ 380 w 1236"/>
              <a:gd name="T67" fmla="*/ 1172 h 1950"/>
              <a:gd name="T68" fmla="*/ 337 w 1236"/>
              <a:gd name="T69" fmla="*/ 1147 h 1950"/>
              <a:gd name="T70" fmla="*/ 337 w 1236"/>
              <a:gd name="T71" fmla="*/ 1806 h 1950"/>
              <a:gd name="T72" fmla="*/ 297 w 1236"/>
              <a:gd name="T73" fmla="*/ 1905 h 1950"/>
              <a:gd name="T74" fmla="*/ 204 w 1236"/>
              <a:gd name="T75" fmla="*/ 1950 h 1950"/>
              <a:gd name="T76" fmla="*/ 184 w 1236"/>
              <a:gd name="T77" fmla="*/ 1950 h 1950"/>
              <a:gd name="T78" fmla="*/ 97 w 1236"/>
              <a:gd name="T79" fmla="*/ 1911 h 1950"/>
              <a:gd name="T80" fmla="*/ 51 w 1236"/>
              <a:gd name="T81" fmla="*/ 1802 h 1950"/>
              <a:gd name="T82" fmla="*/ 51 w 1236"/>
              <a:gd name="T83" fmla="*/ 1486 h 1950"/>
              <a:gd name="T84" fmla="*/ 97 w 1236"/>
              <a:gd name="T85" fmla="*/ 1511 h 1950"/>
              <a:gd name="T86" fmla="*/ 83 w 1236"/>
              <a:gd name="T87" fmla="*/ 1403 h 1950"/>
              <a:gd name="T88" fmla="*/ 52 w 1236"/>
              <a:gd name="T89" fmla="*/ 1405 h 1950"/>
              <a:gd name="T90" fmla="*/ 51 w 1236"/>
              <a:gd name="T91" fmla="*/ 1358 h 1950"/>
              <a:gd name="T92" fmla="*/ 51 w 1236"/>
              <a:gd name="T93" fmla="*/ 950 h 1950"/>
              <a:gd name="T94" fmla="*/ 25 w 1236"/>
              <a:gd name="T95" fmla="*/ 903 h 1950"/>
              <a:gd name="T96" fmla="*/ 1 w 1236"/>
              <a:gd name="T97" fmla="*/ 778 h 1950"/>
              <a:gd name="T98" fmla="*/ 3 w 1236"/>
              <a:gd name="T99" fmla="*/ 654 h 1950"/>
              <a:gd name="T100" fmla="*/ 49 w 1236"/>
              <a:gd name="T101" fmla="*/ 674 h 1950"/>
              <a:gd name="T102" fmla="*/ 105 w 1236"/>
              <a:gd name="T103" fmla="*/ 551 h 1950"/>
              <a:gd name="T104" fmla="*/ 3 w 1236"/>
              <a:gd name="T105" fmla="*/ 599 h 1950"/>
              <a:gd name="T106" fmla="*/ 3 w 1236"/>
              <a:gd name="T107" fmla="*/ 370 h 1950"/>
              <a:gd name="T108" fmla="*/ 24 w 1236"/>
              <a:gd name="T109" fmla="*/ 312 h 1950"/>
              <a:gd name="T110" fmla="*/ 50 w 1236"/>
              <a:gd name="T111" fmla="*/ 254 h 1950"/>
              <a:gd name="T112" fmla="*/ 3 w 1236"/>
              <a:gd name="T113" fmla="*/ 274 h 1950"/>
              <a:gd name="T114" fmla="*/ 6 w 1236"/>
              <a:gd name="T115" fmla="*/ 182 h 1950"/>
              <a:gd name="T116" fmla="*/ 37 w 1236"/>
              <a:gd name="T117" fmla="*/ 110 h 1950"/>
              <a:gd name="T118" fmla="*/ 198 w 1236"/>
              <a:gd name="T119" fmla="*/ 9 h 19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36" h="1950">
                <a:moveTo>
                  <a:pt x="198" y="9"/>
                </a:moveTo>
                <a:cubicBezTo>
                  <a:pt x="228" y="6"/>
                  <a:pt x="258" y="0"/>
                  <a:pt x="287" y="6"/>
                </a:cubicBezTo>
                <a:cubicBezTo>
                  <a:pt x="352" y="17"/>
                  <a:pt x="413" y="51"/>
                  <a:pt x="455" y="101"/>
                </a:cubicBezTo>
                <a:cubicBezTo>
                  <a:pt x="499" y="101"/>
                  <a:pt x="543" y="99"/>
                  <a:pt x="586" y="101"/>
                </a:cubicBezTo>
                <a:cubicBezTo>
                  <a:pt x="620" y="114"/>
                  <a:pt x="653" y="131"/>
                  <a:pt x="687" y="146"/>
                </a:cubicBezTo>
                <a:cubicBezTo>
                  <a:pt x="699" y="126"/>
                  <a:pt x="707" y="104"/>
                  <a:pt x="718" y="84"/>
                </a:cubicBezTo>
                <a:cubicBezTo>
                  <a:pt x="788" y="81"/>
                  <a:pt x="858" y="77"/>
                  <a:pt x="928" y="74"/>
                </a:cubicBezTo>
                <a:cubicBezTo>
                  <a:pt x="961" y="70"/>
                  <a:pt x="994" y="73"/>
                  <a:pt x="1027" y="69"/>
                </a:cubicBezTo>
                <a:cubicBezTo>
                  <a:pt x="1056" y="66"/>
                  <a:pt x="1085" y="68"/>
                  <a:pt x="1114" y="64"/>
                </a:cubicBezTo>
                <a:cubicBezTo>
                  <a:pt x="1152" y="59"/>
                  <a:pt x="1191" y="75"/>
                  <a:pt x="1214" y="106"/>
                </a:cubicBezTo>
                <a:cubicBezTo>
                  <a:pt x="1226" y="124"/>
                  <a:pt x="1235" y="144"/>
                  <a:pt x="1233" y="166"/>
                </a:cubicBezTo>
                <a:cubicBezTo>
                  <a:pt x="1236" y="203"/>
                  <a:pt x="1214" y="239"/>
                  <a:pt x="1183" y="258"/>
                </a:cubicBezTo>
                <a:cubicBezTo>
                  <a:pt x="1145" y="279"/>
                  <a:pt x="1100" y="274"/>
                  <a:pt x="1058" y="276"/>
                </a:cubicBezTo>
                <a:cubicBezTo>
                  <a:pt x="970" y="282"/>
                  <a:pt x="882" y="282"/>
                  <a:pt x="794" y="290"/>
                </a:cubicBezTo>
                <a:cubicBezTo>
                  <a:pt x="729" y="292"/>
                  <a:pt x="663" y="298"/>
                  <a:pt x="598" y="301"/>
                </a:cubicBezTo>
                <a:cubicBezTo>
                  <a:pt x="564" y="304"/>
                  <a:pt x="530" y="303"/>
                  <a:pt x="496" y="309"/>
                </a:cubicBezTo>
                <a:cubicBezTo>
                  <a:pt x="496" y="393"/>
                  <a:pt x="495" y="476"/>
                  <a:pt x="494" y="560"/>
                </a:cubicBezTo>
                <a:cubicBezTo>
                  <a:pt x="470" y="560"/>
                  <a:pt x="446" y="560"/>
                  <a:pt x="422" y="561"/>
                </a:cubicBezTo>
                <a:cubicBezTo>
                  <a:pt x="437" y="600"/>
                  <a:pt x="458" y="636"/>
                  <a:pt x="473" y="675"/>
                </a:cubicBezTo>
                <a:cubicBezTo>
                  <a:pt x="450" y="684"/>
                  <a:pt x="428" y="694"/>
                  <a:pt x="405" y="702"/>
                </a:cubicBezTo>
                <a:cubicBezTo>
                  <a:pt x="390" y="708"/>
                  <a:pt x="373" y="713"/>
                  <a:pt x="359" y="723"/>
                </a:cubicBezTo>
                <a:cubicBezTo>
                  <a:pt x="403" y="730"/>
                  <a:pt x="448" y="727"/>
                  <a:pt x="493" y="732"/>
                </a:cubicBezTo>
                <a:cubicBezTo>
                  <a:pt x="490" y="787"/>
                  <a:pt x="488" y="841"/>
                  <a:pt x="478" y="895"/>
                </a:cubicBezTo>
                <a:cubicBezTo>
                  <a:pt x="570" y="956"/>
                  <a:pt x="662" y="1014"/>
                  <a:pt x="754" y="1074"/>
                </a:cubicBezTo>
                <a:cubicBezTo>
                  <a:pt x="764" y="1081"/>
                  <a:pt x="768" y="1092"/>
                  <a:pt x="774" y="1102"/>
                </a:cubicBezTo>
                <a:cubicBezTo>
                  <a:pt x="783" y="1124"/>
                  <a:pt x="795" y="1144"/>
                  <a:pt x="805" y="1165"/>
                </a:cubicBezTo>
                <a:cubicBezTo>
                  <a:pt x="823" y="1160"/>
                  <a:pt x="839" y="1146"/>
                  <a:pt x="858" y="1143"/>
                </a:cubicBezTo>
                <a:cubicBezTo>
                  <a:pt x="875" y="1150"/>
                  <a:pt x="889" y="1162"/>
                  <a:pt x="905" y="1171"/>
                </a:cubicBezTo>
                <a:cubicBezTo>
                  <a:pt x="971" y="1214"/>
                  <a:pt x="1038" y="1257"/>
                  <a:pt x="1104" y="1300"/>
                </a:cubicBezTo>
                <a:cubicBezTo>
                  <a:pt x="1130" y="1317"/>
                  <a:pt x="1150" y="1342"/>
                  <a:pt x="1160" y="1371"/>
                </a:cubicBezTo>
                <a:cubicBezTo>
                  <a:pt x="1185" y="1433"/>
                  <a:pt x="1156" y="1510"/>
                  <a:pt x="1098" y="1542"/>
                </a:cubicBezTo>
                <a:cubicBezTo>
                  <a:pt x="1068" y="1561"/>
                  <a:pt x="1031" y="1564"/>
                  <a:pt x="996" y="1559"/>
                </a:cubicBezTo>
                <a:cubicBezTo>
                  <a:pt x="971" y="1555"/>
                  <a:pt x="950" y="1540"/>
                  <a:pt x="929" y="1527"/>
                </a:cubicBezTo>
                <a:cubicBezTo>
                  <a:pt x="746" y="1409"/>
                  <a:pt x="563" y="1290"/>
                  <a:pt x="380" y="1172"/>
                </a:cubicBezTo>
                <a:cubicBezTo>
                  <a:pt x="366" y="1163"/>
                  <a:pt x="352" y="1153"/>
                  <a:pt x="337" y="1147"/>
                </a:cubicBezTo>
                <a:cubicBezTo>
                  <a:pt x="336" y="1366"/>
                  <a:pt x="338" y="1586"/>
                  <a:pt x="337" y="1806"/>
                </a:cubicBezTo>
                <a:cubicBezTo>
                  <a:pt x="337" y="1842"/>
                  <a:pt x="322" y="1878"/>
                  <a:pt x="297" y="1905"/>
                </a:cubicBezTo>
                <a:cubicBezTo>
                  <a:pt x="273" y="1931"/>
                  <a:pt x="239" y="1946"/>
                  <a:pt x="204" y="1950"/>
                </a:cubicBezTo>
                <a:cubicBezTo>
                  <a:pt x="184" y="1950"/>
                  <a:pt x="184" y="1950"/>
                  <a:pt x="184" y="1950"/>
                </a:cubicBezTo>
                <a:cubicBezTo>
                  <a:pt x="152" y="1947"/>
                  <a:pt x="121" y="1933"/>
                  <a:pt x="97" y="1911"/>
                </a:cubicBezTo>
                <a:cubicBezTo>
                  <a:pt x="67" y="1884"/>
                  <a:pt x="50" y="1843"/>
                  <a:pt x="51" y="1802"/>
                </a:cubicBezTo>
                <a:cubicBezTo>
                  <a:pt x="51" y="1697"/>
                  <a:pt x="51" y="1591"/>
                  <a:pt x="51" y="1486"/>
                </a:cubicBezTo>
                <a:cubicBezTo>
                  <a:pt x="67" y="1493"/>
                  <a:pt x="81" y="1504"/>
                  <a:pt x="97" y="1511"/>
                </a:cubicBezTo>
                <a:cubicBezTo>
                  <a:pt x="94" y="1475"/>
                  <a:pt x="87" y="1439"/>
                  <a:pt x="83" y="1403"/>
                </a:cubicBezTo>
                <a:cubicBezTo>
                  <a:pt x="73" y="1402"/>
                  <a:pt x="62" y="1403"/>
                  <a:pt x="52" y="1405"/>
                </a:cubicBezTo>
                <a:cubicBezTo>
                  <a:pt x="50" y="1389"/>
                  <a:pt x="51" y="1374"/>
                  <a:pt x="51" y="1358"/>
                </a:cubicBezTo>
                <a:cubicBezTo>
                  <a:pt x="51" y="1222"/>
                  <a:pt x="51" y="1086"/>
                  <a:pt x="51" y="950"/>
                </a:cubicBezTo>
                <a:cubicBezTo>
                  <a:pt x="52" y="930"/>
                  <a:pt x="31" y="920"/>
                  <a:pt x="25" y="903"/>
                </a:cubicBezTo>
                <a:cubicBezTo>
                  <a:pt x="2" y="866"/>
                  <a:pt x="1" y="821"/>
                  <a:pt x="1" y="778"/>
                </a:cubicBezTo>
                <a:cubicBezTo>
                  <a:pt x="2" y="737"/>
                  <a:pt x="0" y="695"/>
                  <a:pt x="3" y="654"/>
                </a:cubicBezTo>
                <a:cubicBezTo>
                  <a:pt x="18" y="661"/>
                  <a:pt x="32" y="672"/>
                  <a:pt x="49" y="674"/>
                </a:cubicBezTo>
                <a:cubicBezTo>
                  <a:pt x="67" y="633"/>
                  <a:pt x="88" y="593"/>
                  <a:pt x="105" y="551"/>
                </a:cubicBezTo>
                <a:cubicBezTo>
                  <a:pt x="71" y="566"/>
                  <a:pt x="38" y="585"/>
                  <a:pt x="3" y="599"/>
                </a:cubicBezTo>
                <a:cubicBezTo>
                  <a:pt x="2" y="522"/>
                  <a:pt x="3" y="446"/>
                  <a:pt x="3" y="370"/>
                </a:cubicBezTo>
                <a:cubicBezTo>
                  <a:pt x="2" y="348"/>
                  <a:pt x="15" y="331"/>
                  <a:pt x="24" y="312"/>
                </a:cubicBezTo>
                <a:cubicBezTo>
                  <a:pt x="32" y="293"/>
                  <a:pt x="43" y="274"/>
                  <a:pt x="50" y="254"/>
                </a:cubicBezTo>
                <a:cubicBezTo>
                  <a:pt x="33" y="258"/>
                  <a:pt x="18" y="267"/>
                  <a:pt x="3" y="274"/>
                </a:cubicBezTo>
                <a:cubicBezTo>
                  <a:pt x="3" y="243"/>
                  <a:pt x="2" y="213"/>
                  <a:pt x="6" y="182"/>
                </a:cubicBezTo>
                <a:cubicBezTo>
                  <a:pt x="11" y="156"/>
                  <a:pt x="23" y="132"/>
                  <a:pt x="37" y="110"/>
                </a:cubicBezTo>
                <a:cubicBezTo>
                  <a:pt x="76" y="58"/>
                  <a:pt x="135" y="21"/>
                  <a:pt x="198" y="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137" name="组合 136"/>
          <p:cNvGrpSpPr/>
          <p:nvPr/>
        </p:nvGrpSpPr>
        <p:grpSpPr>
          <a:xfrm>
            <a:off x="3117833" y="2934182"/>
            <a:ext cx="1090059" cy="2316793"/>
            <a:chOff x="3117833" y="2934182"/>
            <a:chExt cx="1090059" cy="2316793"/>
          </a:xfrm>
        </p:grpSpPr>
        <p:grpSp>
          <p:nvGrpSpPr>
            <p:cNvPr id="120" name="组合 119"/>
            <p:cNvGrpSpPr/>
            <p:nvPr/>
          </p:nvGrpSpPr>
          <p:grpSpPr>
            <a:xfrm>
              <a:off x="3117833" y="2934182"/>
              <a:ext cx="1090059" cy="2316793"/>
              <a:chOff x="3117833" y="2934182"/>
              <a:chExt cx="1090059" cy="2316793"/>
            </a:xfrm>
          </p:grpSpPr>
          <p:sp>
            <p:nvSpPr>
              <p:cNvPr id="81" name="Freeform 5"/>
              <p:cNvSpPr>
                <a:spLocks/>
              </p:cNvSpPr>
              <p:nvPr/>
            </p:nvSpPr>
            <p:spPr bwMode="auto">
              <a:xfrm rot="16954220">
                <a:off x="3227460" y="2937851"/>
                <a:ext cx="897140" cy="889801"/>
              </a:xfrm>
              <a:custGeom>
                <a:avLst/>
                <a:gdLst>
                  <a:gd name="T0" fmla="*/ 263 w 549"/>
                  <a:gd name="T1" fmla="*/ 0 h 546"/>
                  <a:gd name="T2" fmla="*/ 283 w 549"/>
                  <a:gd name="T3" fmla="*/ 0 h 546"/>
                  <a:gd name="T4" fmla="*/ 404 w 549"/>
                  <a:gd name="T5" fmla="*/ 33 h 546"/>
                  <a:gd name="T6" fmla="*/ 406 w 549"/>
                  <a:gd name="T7" fmla="*/ 118 h 546"/>
                  <a:gd name="T8" fmla="*/ 497 w 549"/>
                  <a:gd name="T9" fmla="*/ 118 h 546"/>
                  <a:gd name="T10" fmla="*/ 542 w 549"/>
                  <a:gd name="T11" fmla="*/ 236 h 546"/>
                  <a:gd name="T12" fmla="*/ 496 w 549"/>
                  <a:gd name="T13" fmla="*/ 423 h 546"/>
                  <a:gd name="T14" fmla="*/ 321 w 549"/>
                  <a:gd name="T15" fmla="*/ 535 h 546"/>
                  <a:gd name="T16" fmla="*/ 126 w 549"/>
                  <a:gd name="T17" fmla="*/ 495 h 546"/>
                  <a:gd name="T18" fmla="*/ 16 w 549"/>
                  <a:gd name="T19" fmla="*/ 346 h 546"/>
                  <a:gd name="T20" fmla="*/ 15 w 549"/>
                  <a:gd name="T21" fmla="*/ 197 h 546"/>
                  <a:gd name="T22" fmla="*/ 91 w 549"/>
                  <a:gd name="T23" fmla="*/ 196 h 546"/>
                  <a:gd name="T24" fmla="*/ 34 w 549"/>
                  <a:gd name="T25" fmla="*/ 147 h 546"/>
                  <a:gd name="T26" fmla="*/ 62 w 549"/>
                  <a:gd name="T27" fmla="*/ 105 h 546"/>
                  <a:gd name="T28" fmla="*/ 263 w 549"/>
                  <a:gd name="T29" fmla="*/ 0 h 5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49" h="546">
                    <a:moveTo>
                      <a:pt x="263" y="0"/>
                    </a:moveTo>
                    <a:cubicBezTo>
                      <a:pt x="283" y="0"/>
                      <a:pt x="283" y="0"/>
                      <a:pt x="283" y="0"/>
                    </a:cubicBezTo>
                    <a:cubicBezTo>
                      <a:pt x="325" y="1"/>
                      <a:pt x="367" y="14"/>
                      <a:pt x="404" y="33"/>
                    </a:cubicBezTo>
                    <a:cubicBezTo>
                      <a:pt x="405" y="62"/>
                      <a:pt x="402" y="90"/>
                      <a:pt x="406" y="118"/>
                    </a:cubicBezTo>
                    <a:cubicBezTo>
                      <a:pt x="437" y="118"/>
                      <a:pt x="467" y="118"/>
                      <a:pt x="497" y="118"/>
                    </a:cubicBezTo>
                    <a:cubicBezTo>
                      <a:pt x="521" y="153"/>
                      <a:pt x="536" y="194"/>
                      <a:pt x="542" y="236"/>
                    </a:cubicBezTo>
                    <a:cubicBezTo>
                      <a:pt x="549" y="301"/>
                      <a:pt x="535" y="370"/>
                      <a:pt x="496" y="423"/>
                    </a:cubicBezTo>
                    <a:cubicBezTo>
                      <a:pt x="456" y="482"/>
                      <a:pt x="392" y="524"/>
                      <a:pt x="321" y="535"/>
                    </a:cubicBezTo>
                    <a:cubicBezTo>
                      <a:pt x="254" y="546"/>
                      <a:pt x="183" y="533"/>
                      <a:pt x="126" y="495"/>
                    </a:cubicBezTo>
                    <a:cubicBezTo>
                      <a:pt x="73" y="460"/>
                      <a:pt x="33" y="407"/>
                      <a:pt x="16" y="346"/>
                    </a:cubicBezTo>
                    <a:cubicBezTo>
                      <a:pt x="0" y="298"/>
                      <a:pt x="2" y="245"/>
                      <a:pt x="15" y="197"/>
                    </a:cubicBezTo>
                    <a:cubicBezTo>
                      <a:pt x="41" y="196"/>
                      <a:pt x="66" y="198"/>
                      <a:pt x="91" y="196"/>
                    </a:cubicBezTo>
                    <a:cubicBezTo>
                      <a:pt x="75" y="177"/>
                      <a:pt x="53" y="164"/>
                      <a:pt x="34" y="147"/>
                    </a:cubicBezTo>
                    <a:cubicBezTo>
                      <a:pt x="43" y="133"/>
                      <a:pt x="51" y="118"/>
                      <a:pt x="62" y="105"/>
                    </a:cubicBezTo>
                    <a:cubicBezTo>
                      <a:pt x="109" y="43"/>
                      <a:pt x="185" y="5"/>
                      <a:pt x="26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3117833" y="5137624"/>
                <a:ext cx="1090059" cy="11335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任意多边形 73"/>
              <p:cNvSpPr>
                <a:spLocks/>
              </p:cNvSpPr>
              <p:nvPr/>
            </p:nvSpPr>
            <p:spPr bwMode="auto">
              <a:xfrm flipV="1">
                <a:off x="3263750" y="3766457"/>
                <a:ext cx="782545" cy="1427842"/>
              </a:xfrm>
              <a:custGeom>
                <a:avLst/>
                <a:gdLst>
                  <a:gd name="connsiteX0" fmla="*/ 2986934 w 4331715"/>
                  <a:gd name="connsiteY0" fmla="*/ 7893713 h 7896091"/>
                  <a:gd name="connsiteX1" fmla="*/ 3620591 w 4331715"/>
                  <a:gd name="connsiteY1" fmla="*/ 7732623 h 7896091"/>
                  <a:gd name="connsiteX2" fmla="*/ 3807267 w 4331715"/>
                  <a:gd name="connsiteY2" fmla="*/ 7515466 h 7896091"/>
                  <a:gd name="connsiteX3" fmla="*/ 4045917 w 4331715"/>
                  <a:gd name="connsiteY3" fmla="*/ 7042459 h 7896091"/>
                  <a:gd name="connsiteX4" fmla="*/ 4288032 w 4331715"/>
                  <a:gd name="connsiteY4" fmla="*/ 5944041 h 7896091"/>
                  <a:gd name="connsiteX5" fmla="*/ 4298427 w 4331715"/>
                  <a:gd name="connsiteY5" fmla="*/ 4188626 h 7896091"/>
                  <a:gd name="connsiteX6" fmla="*/ 3846681 w 4331715"/>
                  <a:gd name="connsiteY6" fmla="*/ 3897241 h 7896091"/>
                  <a:gd name="connsiteX7" fmla="*/ 3607164 w 4331715"/>
                  <a:gd name="connsiteY7" fmla="*/ 4250220 h 7896091"/>
                  <a:gd name="connsiteX8" fmla="*/ 3487623 w 4331715"/>
                  <a:gd name="connsiteY8" fmla="*/ 6503911 h 7896091"/>
                  <a:gd name="connsiteX9" fmla="*/ 3323903 w 4331715"/>
                  <a:gd name="connsiteY9" fmla="*/ 6955597 h 7896091"/>
                  <a:gd name="connsiteX10" fmla="*/ 3319138 w 4331715"/>
                  <a:gd name="connsiteY10" fmla="*/ 500912 h 7896091"/>
                  <a:gd name="connsiteX11" fmla="*/ 3154119 w 4331715"/>
                  <a:gd name="connsiteY11" fmla="*/ 132140 h 7896091"/>
                  <a:gd name="connsiteX12" fmla="*/ 2753481 w 4331715"/>
                  <a:gd name="connsiteY12" fmla="*/ 1057 h 7896091"/>
                  <a:gd name="connsiteX13" fmla="*/ 2292207 w 4331715"/>
                  <a:gd name="connsiteY13" fmla="*/ 342190 h 7896091"/>
                  <a:gd name="connsiteX14" fmla="*/ 2256691 w 4331715"/>
                  <a:gd name="connsiteY14" fmla="*/ 653316 h 7896091"/>
                  <a:gd name="connsiteX15" fmla="*/ 2256691 w 4331715"/>
                  <a:gd name="connsiteY15" fmla="*/ 2343189 h 7896091"/>
                  <a:gd name="connsiteX16" fmla="*/ 2256691 w 4331715"/>
                  <a:gd name="connsiteY16" fmla="*/ 2620360 h 7896091"/>
                  <a:gd name="connsiteX17" fmla="*/ 2257557 w 4331715"/>
                  <a:gd name="connsiteY17" fmla="*/ 4391569 h 7896091"/>
                  <a:gd name="connsiteX18" fmla="*/ 2082143 w 4331715"/>
                  <a:gd name="connsiteY18" fmla="*/ 4392359 h 7896091"/>
                  <a:gd name="connsiteX19" fmla="*/ 2080410 w 4331715"/>
                  <a:gd name="connsiteY19" fmla="*/ 3019929 h 7896091"/>
                  <a:gd name="connsiteX20" fmla="*/ 2069149 w 4331715"/>
                  <a:gd name="connsiteY20" fmla="*/ 2694588 h 7896091"/>
                  <a:gd name="connsiteX21" fmla="*/ 2081276 w 4331715"/>
                  <a:gd name="connsiteY21" fmla="*/ 2561136 h 7896091"/>
                  <a:gd name="connsiteX22" fmla="*/ 2080410 w 4331715"/>
                  <a:gd name="connsiteY22" fmla="*/ 562505 h 7896091"/>
                  <a:gd name="connsiteX23" fmla="*/ 1379619 w 4331715"/>
                  <a:gd name="connsiteY23" fmla="*/ 24746 h 7896091"/>
                  <a:gd name="connsiteX24" fmla="*/ 991975 w 4331715"/>
                  <a:gd name="connsiteY24" fmla="*/ 530129 h 7896091"/>
                  <a:gd name="connsiteX25" fmla="*/ 991109 w 4331715"/>
                  <a:gd name="connsiteY25" fmla="*/ 3235506 h 7896091"/>
                  <a:gd name="connsiteX26" fmla="*/ 1003669 w 4331715"/>
                  <a:gd name="connsiteY26" fmla="*/ 3744837 h 7896091"/>
                  <a:gd name="connsiteX27" fmla="*/ 991109 w 4331715"/>
                  <a:gd name="connsiteY27" fmla="*/ 4067018 h 7896091"/>
                  <a:gd name="connsiteX28" fmla="*/ 991975 w 4331715"/>
                  <a:gd name="connsiteY28" fmla="*/ 6583666 h 7896091"/>
                  <a:gd name="connsiteX29" fmla="*/ 978115 w 4331715"/>
                  <a:gd name="connsiteY29" fmla="*/ 6930327 h 7896091"/>
                  <a:gd name="connsiteX30" fmla="*/ 806599 w 4331715"/>
                  <a:gd name="connsiteY30" fmla="*/ 6282806 h 7896091"/>
                  <a:gd name="connsiteX31" fmla="*/ 729936 w 4331715"/>
                  <a:gd name="connsiteY31" fmla="*/ 4309444 h 7896091"/>
                  <a:gd name="connsiteX32" fmla="*/ 678395 w 4331715"/>
                  <a:gd name="connsiteY32" fmla="*/ 4078074 h 7896091"/>
                  <a:gd name="connsiteX33" fmla="*/ 143490 w 4331715"/>
                  <a:gd name="connsiteY33" fmla="*/ 3988052 h 7896091"/>
                  <a:gd name="connsiteX34" fmla="*/ 10521 w 4331715"/>
                  <a:gd name="connsiteY34" fmla="*/ 4675847 h 7896091"/>
                  <a:gd name="connsiteX35" fmla="*/ 36942 w 4331715"/>
                  <a:gd name="connsiteY35" fmla="*/ 5788478 h 7896091"/>
                  <a:gd name="connsiteX36" fmla="*/ 178309 w 4331715"/>
                  <a:gd name="connsiteY36" fmla="*/ 6667074 h 7896091"/>
                  <a:gd name="connsiteX37" fmla="*/ 257848 w 4331715"/>
                  <a:gd name="connsiteY37" fmla="*/ 6934239 h 7896091"/>
                  <a:gd name="connsiteX38" fmla="*/ 247708 w 4331715"/>
                  <a:gd name="connsiteY38" fmla="*/ 6924426 h 7896091"/>
                  <a:gd name="connsiteX39" fmla="*/ 339465 w 4331715"/>
                  <a:gd name="connsiteY39" fmla="*/ 7129217 h 7896091"/>
                  <a:gd name="connsiteX40" fmla="*/ 658556 w 4331715"/>
                  <a:gd name="connsiteY40" fmla="*/ 7617394 h 7896091"/>
                  <a:gd name="connsiteX41" fmla="*/ 1031137 w 4331715"/>
                  <a:gd name="connsiteY41" fmla="*/ 7818217 h 7896091"/>
                  <a:gd name="connsiteX42" fmla="*/ 1257234 w 4331715"/>
                  <a:gd name="connsiteY42" fmla="*/ 7861999 h 7896091"/>
                  <a:gd name="connsiteX43" fmla="*/ 1259413 w 4331715"/>
                  <a:gd name="connsiteY43" fmla="*/ 7861915 h 7896091"/>
                  <a:gd name="connsiteX44" fmla="*/ 1259644 w 4331715"/>
                  <a:gd name="connsiteY44" fmla="*/ 7862127 h 7896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4331715" h="7896091">
                    <a:moveTo>
                      <a:pt x="2986934" y="7893713"/>
                    </a:moveTo>
                    <a:cubicBezTo>
                      <a:pt x="3224718" y="7907927"/>
                      <a:pt x="3435648" y="7858968"/>
                      <a:pt x="3620591" y="7732623"/>
                    </a:cubicBezTo>
                    <a:cubicBezTo>
                      <a:pt x="3698986" y="7677346"/>
                      <a:pt x="3766553" y="7603907"/>
                      <a:pt x="3807267" y="7515466"/>
                    </a:cubicBezTo>
                    <a:cubicBezTo>
                      <a:pt x="3879165" y="7354375"/>
                      <a:pt x="3979649" y="7205919"/>
                      <a:pt x="4045917" y="7042459"/>
                    </a:cubicBezTo>
                    <a:cubicBezTo>
                      <a:pt x="4173688" y="6687902"/>
                      <a:pt x="4249484" y="6317551"/>
                      <a:pt x="4288032" y="5944041"/>
                    </a:cubicBezTo>
                    <a:cubicBezTo>
                      <a:pt x="4343039" y="5360482"/>
                      <a:pt x="4345637" y="4772975"/>
                      <a:pt x="4298427" y="4188626"/>
                    </a:cubicBezTo>
                    <a:cubicBezTo>
                      <a:pt x="4273739" y="3980945"/>
                      <a:pt x="4045917" y="3838017"/>
                      <a:pt x="3846681" y="3897241"/>
                    </a:cubicBezTo>
                    <a:cubicBezTo>
                      <a:pt x="3711980" y="3959625"/>
                      <a:pt x="3599368" y="4094656"/>
                      <a:pt x="3607164" y="4250220"/>
                    </a:cubicBezTo>
                    <a:cubicBezTo>
                      <a:pt x="3650477" y="5001977"/>
                      <a:pt x="3656540" y="5766368"/>
                      <a:pt x="3487623" y="6503911"/>
                    </a:cubicBezTo>
                    <a:cubicBezTo>
                      <a:pt x="3435648" y="6655526"/>
                      <a:pt x="3393635" y="6811878"/>
                      <a:pt x="3323903" y="6955597"/>
                    </a:cubicBezTo>
                    <a:cubicBezTo>
                      <a:pt x="3313941" y="4804561"/>
                      <a:pt x="3323037" y="2652736"/>
                      <a:pt x="3319138" y="500912"/>
                    </a:cubicBezTo>
                    <a:cubicBezTo>
                      <a:pt x="3309177" y="366669"/>
                      <a:pt x="3264565" y="221372"/>
                      <a:pt x="3154119" y="132140"/>
                    </a:cubicBezTo>
                    <a:cubicBezTo>
                      <a:pt x="3046705" y="37381"/>
                      <a:pt x="2897711" y="-7630"/>
                      <a:pt x="2753481" y="1057"/>
                    </a:cubicBezTo>
                    <a:cubicBezTo>
                      <a:pt x="2552946" y="21588"/>
                      <a:pt x="2381863" y="166096"/>
                      <a:pt x="2292207" y="342190"/>
                    </a:cubicBezTo>
                    <a:cubicBezTo>
                      <a:pt x="2250627" y="440108"/>
                      <a:pt x="2255824" y="549081"/>
                      <a:pt x="2256691" y="653316"/>
                    </a:cubicBezTo>
                    <a:cubicBezTo>
                      <a:pt x="2257557" y="1215554"/>
                      <a:pt x="2255824" y="1779372"/>
                      <a:pt x="2256691" y="2343189"/>
                    </a:cubicBezTo>
                    <a:cubicBezTo>
                      <a:pt x="2265786" y="2436369"/>
                      <a:pt x="2265353" y="2527970"/>
                      <a:pt x="2256691" y="2620360"/>
                    </a:cubicBezTo>
                    <a:cubicBezTo>
                      <a:pt x="2256691" y="3211816"/>
                      <a:pt x="2256691" y="3800903"/>
                      <a:pt x="2257557" y="4391569"/>
                    </a:cubicBezTo>
                    <a:lnTo>
                      <a:pt x="2082143" y="4392359"/>
                    </a:lnTo>
                    <a:cubicBezTo>
                      <a:pt x="2077811" y="3933566"/>
                      <a:pt x="2081276" y="3477142"/>
                      <a:pt x="2080410" y="3019929"/>
                    </a:cubicBezTo>
                    <a:cubicBezTo>
                      <a:pt x="2078677" y="2910166"/>
                      <a:pt x="2087340" y="2800403"/>
                      <a:pt x="2069149" y="2694588"/>
                    </a:cubicBezTo>
                    <a:cubicBezTo>
                      <a:pt x="2076079" y="2649578"/>
                      <a:pt x="2080410" y="2604567"/>
                      <a:pt x="2081276" y="2561136"/>
                    </a:cubicBezTo>
                    <a:cubicBezTo>
                      <a:pt x="2079544" y="1894662"/>
                      <a:pt x="2080410" y="1228189"/>
                      <a:pt x="2080410" y="562505"/>
                    </a:cubicBezTo>
                    <a:cubicBezTo>
                      <a:pt x="2112894" y="210317"/>
                      <a:pt x="1711390" y="-88965"/>
                      <a:pt x="1379619" y="24746"/>
                    </a:cubicBezTo>
                    <a:cubicBezTo>
                      <a:pt x="1168256" y="95026"/>
                      <a:pt x="978115" y="298759"/>
                      <a:pt x="991975" y="530129"/>
                    </a:cubicBezTo>
                    <a:cubicBezTo>
                      <a:pt x="991109" y="1432711"/>
                      <a:pt x="991975" y="2333714"/>
                      <a:pt x="991109" y="3235506"/>
                    </a:cubicBezTo>
                    <a:cubicBezTo>
                      <a:pt x="996739" y="3405283"/>
                      <a:pt x="978981" y="3576639"/>
                      <a:pt x="1003669" y="3744837"/>
                    </a:cubicBezTo>
                    <a:cubicBezTo>
                      <a:pt x="984179" y="3851441"/>
                      <a:pt x="993275" y="3959625"/>
                      <a:pt x="991109" y="4067018"/>
                    </a:cubicBezTo>
                    <a:cubicBezTo>
                      <a:pt x="991975" y="4906428"/>
                      <a:pt x="991109" y="5744257"/>
                      <a:pt x="991975" y="6583666"/>
                    </a:cubicBezTo>
                    <a:cubicBezTo>
                      <a:pt x="991109" y="6698957"/>
                      <a:pt x="998472" y="6815037"/>
                      <a:pt x="978115" y="6930327"/>
                    </a:cubicBezTo>
                    <a:cubicBezTo>
                      <a:pt x="928739" y="6711591"/>
                      <a:pt x="840816" y="6503911"/>
                      <a:pt x="806599" y="6282806"/>
                    </a:cubicBezTo>
                    <a:cubicBezTo>
                      <a:pt x="687491" y="5632126"/>
                      <a:pt x="693554" y="4968021"/>
                      <a:pt x="729936" y="4309444"/>
                    </a:cubicBezTo>
                    <a:cubicBezTo>
                      <a:pt x="731669" y="4230478"/>
                      <a:pt x="741631" y="4138088"/>
                      <a:pt x="678395" y="4078074"/>
                    </a:cubicBezTo>
                    <a:cubicBezTo>
                      <a:pt x="603032" y="3866445"/>
                      <a:pt x="289452" y="3826962"/>
                      <a:pt x="143490" y="3988052"/>
                    </a:cubicBezTo>
                    <a:cubicBezTo>
                      <a:pt x="-34091" y="4170464"/>
                      <a:pt x="51668" y="4449214"/>
                      <a:pt x="10521" y="4675847"/>
                    </a:cubicBezTo>
                    <a:cubicBezTo>
                      <a:pt x="-7237" y="4975918"/>
                      <a:pt x="-5072" y="5409441"/>
                      <a:pt x="36942" y="5788478"/>
                    </a:cubicBezTo>
                    <a:cubicBezTo>
                      <a:pt x="61954" y="6084008"/>
                      <a:pt x="104509" y="6379539"/>
                      <a:pt x="178309" y="6667074"/>
                    </a:cubicBezTo>
                    <a:lnTo>
                      <a:pt x="257848" y="6934239"/>
                    </a:lnTo>
                    <a:lnTo>
                      <a:pt x="247708" y="6924426"/>
                    </a:lnTo>
                    <a:cubicBezTo>
                      <a:pt x="272190" y="6995918"/>
                      <a:pt x="313234" y="7058739"/>
                      <a:pt x="339465" y="7129217"/>
                    </a:cubicBezTo>
                    <a:cubicBezTo>
                      <a:pt x="390178" y="7319248"/>
                      <a:pt x="511663" y="7489261"/>
                      <a:pt x="658556" y="7617394"/>
                    </a:cubicBezTo>
                    <a:cubicBezTo>
                      <a:pt x="800100" y="7709734"/>
                      <a:pt x="924979" y="7778090"/>
                      <a:pt x="1031137" y="7818217"/>
                    </a:cubicBezTo>
                    <a:cubicBezTo>
                      <a:pt x="1110755" y="7848313"/>
                      <a:pt x="1203856" y="7861649"/>
                      <a:pt x="1257234" y="7861999"/>
                    </a:cubicBezTo>
                    <a:lnTo>
                      <a:pt x="1259413" y="7861915"/>
                    </a:lnTo>
                    <a:lnTo>
                      <a:pt x="1259644" y="7862127"/>
                    </a:lnTo>
                    <a:close/>
                  </a:path>
                </a:pathLst>
              </a:custGeom>
              <a:solidFill>
                <a:schemeClr val="accent2"/>
              </a:solidFill>
              <a:ln w="28575">
                <a:solidFill>
                  <a:schemeClr val="bg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25" name="等腰三角形 124"/>
            <p:cNvSpPr/>
            <p:nvPr/>
          </p:nvSpPr>
          <p:spPr>
            <a:xfrm>
              <a:off x="3234150" y="3889028"/>
              <a:ext cx="134568" cy="113415"/>
            </a:xfrm>
            <a:prstGeom prst="triangle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等腰三角形 125"/>
            <p:cNvSpPr/>
            <p:nvPr/>
          </p:nvSpPr>
          <p:spPr>
            <a:xfrm rot="1587236">
              <a:off x="3202747" y="4208415"/>
              <a:ext cx="134568" cy="69546"/>
            </a:xfrm>
            <a:prstGeom prst="triangle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等腰三角形 126"/>
            <p:cNvSpPr/>
            <p:nvPr/>
          </p:nvSpPr>
          <p:spPr>
            <a:xfrm rot="1587236">
              <a:off x="4000264" y="4043315"/>
              <a:ext cx="134568" cy="69546"/>
            </a:xfrm>
            <a:prstGeom prst="triangle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等腰三角形 127"/>
            <p:cNvSpPr/>
            <p:nvPr/>
          </p:nvSpPr>
          <p:spPr>
            <a:xfrm rot="1587236">
              <a:off x="3924532" y="3824494"/>
              <a:ext cx="134568" cy="69546"/>
            </a:xfrm>
            <a:prstGeom prst="triangle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等腰三角形 128"/>
            <p:cNvSpPr/>
            <p:nvPr/>
          </p:nvSpPr>
          <p:spPr>
            <a:xfrm rot="1587236">
              <a:off x="3773395" y="4229026"/>
              <a:ext cx="134568" cy="69546"/>
            </a:xfrm>
            <a:prstGeom prst="triangle">
              <a:avLst>
                <a:gd name="adj" fmla="val 2957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等腰三角形 129"/>
            <p:cNvSpPr/>
            <p:nvPr/>
          </p:nvSpPr>
          <p:spPr>
            <a:xfrm rot="6918578">
              <a:off x="3392396" y="4567983"/>
              <a:ext cx="134568" cy="69546"/>
            </a:xfrm>
            <a:prstGeom prst="triangle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等腰三角形 130"/>
            <p:cNvSpPr/>
            <p:nvPr/>
          </p:nvSpPr>
          <p:spPr>
            <a:xfrm rot="1587236">
              <a:off x="3827552" y="4777061"/>
              <a:ext cx="134568" cy="69546"/>
            </a:xfrm>
            <a:prstGeom prst="triangle">
              <a:avLst>
                <a:gd name="adj" fmla="val 2957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等腰三角形 131"/>
            <p:cNvSpPr/>
            <p:nvPr/>
          </p:nvSpPr>
          <p:spPr>
            <a:xfrm rot="1587236">
              <a:off x="3392395" y="4969465"/>
              <a:ext cx="134568" cy="69546"/>
            </a:xfrm>
            <a:prstGeom prst="triangle">
              <a:avLst>
                <a:gd name="adj" fmla="val 2957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等腰三角形 132"/>
            <p:cNvSpPr/>
            <p:nvPr/>
          </p:nvSpPr>
          <p:spPr>
            <a:xfrm rot="1587236">
              <a:off x="3997367" y="4421189"/>
              <a:ext cx="88464" cy="45719"/>
            </a:xfrm>
            <a:prstGeom prst="triangle">
              <a:avLst>
                <a:gd name="adj" fmla="val 2957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等腰三角形 133"/>
            <p:cNvSpPr/>
            <p:nvPr/>
          </p:nvSpPr>
          <p:spPr>
            <a:xfrm rot="5400000">
              <a:off x="3789994" y="4584365"/>
              <a:ext cx="88464" cy="45719"/>
            </a:xfrm>
            <a:prstGeom prst="triangle">
              <a:avLst>
                <a:gd name="adj" fmla="val 2957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等腰三角形 134"/>
            <p:cNvSpPr/>
            <p:nvPr/>
          </p:nvSpPr>
          <p:spPr>
            <a:xfrm rot="12890234">
              <a:off x="3402970" y="4047211"/>
              <a:ext cx="124687" cy="61919"/>
            </a:xfrm>
            <a:prstGeom prst="triangle">
              <a:avLst>
                <a:gd name="adj" fmla="val 2757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等腰三角形 135"/>
            <p:cNvSpPr/>
            <p:nvPr/>
          </p:nvSpPr>
          <p:spPr>
            <a:xfrm rot="12890234" flipH="1">
              <a:off x="3424324" y="4396183"/>
              <a:ext cx="61368" cy="249549"/>
            </a:xfrm>
            <a:prstGeom prst="triangle">
              <a:avLst>
                <a:gd name="adj" fmla="val 2757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8" name="组合 137"/>
          <p:cNvGrpSpPr/>
          <p:nvPr/>
        </p:nvGrpSpPr>
        <p:grpSpPr>
          <a:xfrm flipH="1">
            <a:off x="4774942" y="2061378"/>
            <a:ext cx="725957" cy="1542936"/>
            <a:chOff x="3117833" y="2934183"/>
            <a:chExt cx="1090059" cy="2316792"/>
          </a:xfrm>
        </p:grpSpPr>
        <p:grpSp>
          <p:nvGrpSpPr>
            <p:cNvPr id="139" name="组合 138"/>
            <p:cNvGrpSpPr/>
            <p:nvPr/>
          </p:nvGrpSpPr>
          <p:grpSpPr>
            <a:xfrm>
              <a:off x="3117833" y="2934183"/>
              <a:ext cx="1090059" cy="2316792"/>
              <a:chOff x="3117833" y="2934183"/>
              <a:chExt cx="1090059" cy="2316792"/>
            </a:xfrm>
          </p:grpSpPr>
          <p:sp>
            <p:nvSpPr>
              <p:cNvPr id="152" name="Freeform 5"/>
              <p:cNvSpPr>
                <a:spLocks/>
              </p:cNvSpPr>
              <p:nvPr/>
            </p:nvSpPr>
            <p:spPr bwMode="auto">
              <a:xfrm rot="7064416">
                <a:off x="3227460" y="2937852"/>
                <a:ext cx="897140" cy="889801"/>
              </a:xfrm>
              <a:custGeom>
                <a:avLst/>
                <a:gdLst>
                  <a:gd name="T0" fmla="*/ 263 w 549"/>
                  <a:gd name="T1" fmla="*/ 0 h 546"/>
                  <a:gd name="T2" fmla="*/ 283 w 549"/>
                  <a:gd name="T3" fmla="*/ 0 h 546"/>
                  <a:gd name="T4" fmla="*/ 404 w 549"/>
                  <a:gd name="T5" fmla="*/ 33 h 546"/>
                  <a:gd name="T6" fmla="*/ 406 w 549"/>
                  <a:gd name="T7" fmla="*/ 118 h 546"/>
                  <a:gd name="T8" fmla="*/ 497 w 549"/>
                  <a:gd name="T9" fmla="*/ 118 h 546"/>
                  <a:gd name="T10" fmla="*/ 542 w 549"/>
                  <a:gd name="T11" fmla="*/ 236 h 546"/>
                  <a:gd name="T12" fmla="*/ 496 w 549"/>
                  <a:gd name="T13" fmla="*/ 423 h 546"/>
                  <a:gd name="T14" fmla="*/ 321 w 549"/>
                  <a:gd name="T15" fmla="*/ 535 h 546"/>
                  <a:gd name="T16" fmla="*/ 126 w 549"/>
                  <a:gd name="T17" fmla="*/ 495 h 546"/>
                  <a:gd name="T18" fmla="*/ 16 w 549"/>
                  <a:gd name="T19" fmla="*/ 346 h 546"/>
                  <a:gd name="T20" fmla="*/ 15 w 549"/>
                  <a:gd name="T21" fmla="*/ 197 h 546"/>
                  <a:gd name="T22" fmla="*/ 91 w 549"/>
                  <a:gd name="T23" fmla="*/ 196 h 546"/>
                  <a:gd name="T24" fmla="*/ 34 w 549"/>
                  <a:gd name="T25" fmla="*/ 147 h 546"/>
                  <a:gd name="T26" fmla="*/ 62 w 549"/>
                  <a:gd name="T27" fmla="*/ 105 h 546"/>
                  <a:gd name="T28" fmla="*/ 263 w 549"/>
                  <a:gd name="T29" fmla="*/ 0 h 5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49" h="546">
                    <a:moveTo>
                      <a:pt x="263" y="0"/>
                    </a:moveTo>
                    <a:cubicBezTo>
                      <a:pt x="283" y="0"/>
                      <a:pt x="283" y="0"/>
                      <a:pt x="283" y="0"/>
                    </a:cubicBezTo>
                    <a:cubicBezTo>
                      <a:pt x="325" y="1"/>
                      <a:pt x="367" y="14"/>
                      <a:pt x="404" y="33"/>
                    </a:cubicBezTo>
                    <a:cubicBezTo>
                      <a:pt x="405" y="62"/>
                      <a:pt x="402" y="90"/>
                      <a:pt x="406" y="118"/>
                    </a:cubicBezTo>
                    <a:cubicBezTo>
                      <a:pt x="437" y="118"/>
                      <a:pt x="467" y="118"/>
                      <a:pt x="497" y="118"/>
                    </a:cubicBezTo>
                    <a:cubicBezTo>
                      <a:pt x="521" y="153"/>
                      <a:pt x="536" y="194"/>
                      <a:pt x="542" y="236"/>
                    </a:cubicBezTo>
                    <a:cubicBezTo>
                      <a:pt x="549" y="301"/>
                      <a:pt x="535" y="370"/>
                      <a:pt x="496" y="423"/>
                    </a:cubicBezTo>
                    <a:cubicBezTo>
                      <a:pt x="456" y="482"/>
                      <a:pt x="392" y="524"/>
                      <a:pt x="321" y="535"/>
                    </a:cubicBezTo>
                    <a:cubicBezTo>
                      <a:pt x="254" y="546"/>
                      <a:pt x="183" y="533"/>
                      <a:pt x="126" y="495"/>
                    </a:cubicBezTo>
                    <a:cubicBezTo>
                      <a:pt x="73" y="460"/>
                      <a:pt x="33" y="407"/>
                      <a:pt x="16" y="346"/>
                    </a:cubicBezTo>
                    <a:cubicBezTo>
                      <a:pt x="0" y="298"/>
                      <a:pt x="2" y="245"/>
                      <a:pt x="15" y="197"/>
                    </a:cubicBezTo>
                    <a:cubicBezTo>
                      <a:pt x="41" y="196"/>
                      <a:pt x="66" y="198"/>
                      <a:pt x="91" y="196"/>
                    </a:cubicBezTo>
                    <a:cubicBezTo>
                      <a:pt x="75" y="177"/>
                      <a:pt x="53" y="164"/>
                      <a:pt x="34" y="147"/>
                    </a:cubicBezTo>
                    <a:cubicBezTo>
                      <a:pt x="43" y="133"/>
                      <a:pt x="51" y="118"/>
                      <a:pt x="62" y="105"/>
                    </a:cubicBezTo>
                    <a:cubicBezTo>
                      <a:pt x="109" y="43"/>
                      <a:pt x="185" y="5"/>
                      <a:pt x="26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3" name="椭圆 152"/>
              <p:cNvSpPr/>
              <p:nvPr/>
            </p:nvSpPr>
            <p:spPr>
              <a:xfrm>
                <a:off x="3117833" y="5137624"/>
                <a:ext cx="1090059" cy="11335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54" name="任意多边形 153"/>
              <p:cNvSpPr>
                <a:spLocks/>
              </p:cNvSpPr>
              <p:nvPr/>
            </p:nvSpPr>
            <p:spPr bwMode="auto">
              <a:xfrm flipV="1">
                <a:off x="3263750" y="3766457"/>
                <a:ext cx="782545" cy="1427842"/>
              </a:xfrm>
              <a:custGeom>
                <a:avLst/>
                <a:gdLst>
                  <a:gd name="connsiteX0" fmla="*/ 2986934 w 4331715"/>
                  <a:gd name="connsiteY0" fmla="*/ 7893713 h 7896091"/>
                  <a:gd name="connsiteX1" fmla="*/ 3620591 w 4331715"/>
                  <a:gd name="connsiteY1" fmla="*/ 7732623 h 7896091"/>
                  <a:gd name="connsiteX2" fmla="*/ 3807267 w 4331715"/>
                  <a:gd name="connsiteY2" fmla="*/ 7515466 h 7896091"/>
                  <a:gd name="connsiteX3" fmla="*/ 4045917 w 4331715"/>
                  <a:gd name="connsiteY3" fmla="*/ 7042459 h 7896091"/>
                  <a:gd name="connsiteX4" fmla="*/ 4288032 w 4331715"/>
                  <a:gd name="connsiteY4" fmla="*/ 5944041 h 7896091"/>
                  <a:gd name="connsiteX5" fmla="*/ 4298427 w 4331715"/>
                  <a:gd name="connsiteY5" fmla="*/ 4188626 h 7896091"/>
                  <a:gd name="connsiteX6" fmla="*/ 3846681 w 4331715"/>
                  <a:gd name="connsiteY6" fmla="*/ 3897241 h 7896091"/>
                  <a:gd name="connsiteX7" fmla="*/ 3607164 w 4331715"/>
                  <a:gd name="connsiteY7" fmla="*/ 4250220 h 7896091"/>
                  <a:gd name="connsiteX8" fmla="*/ 3487623 w 4331715"/>
                  <a:gd name="connsiteY8" fmla="*/ 6503911 h 7896091"/>
                  <a:gd name="connsiteX9" fmla="*/ 3323903 w 4331715"/>
                  <a:gd name="connsiteY9" fmla="*/ 6955597 h 7896091"/>
                  <a:gd name="connsiteX10" fmla="*/ 3319138 w 4331715"/>
                  <a:gd name="connsiteY10" fmla="*/ 500912 h 7896091"/>
                  <a:gd name="connsiteX11" fmla="*/ 3154119 w 4331715"/>
                  <a:gd name="connsiteY11" fmla="*/ 132140 h 7896091"/>
                  <a:gd name="connsiteX12" fmla="*/ 2753481 w 4331715"/>
                  <a:gd name="connsiteY12" fmla="*/ 1057 h 7896091"/>
                  <a:gd name="connsiteX13" fmla="*/ 2292207 w 4331715"/>
                  <a:gd name="connsiteY13" fmla="*/ 342190 h 7896091"/>
                  <a:gd name="connsiteX14" fmla="*/ 2256691 w 4331715"/>
                  <a:gd name="connsiteY14" fmla="*/ 653316 h 7896091"/>
                  <a:gd name="connsiteX15" fmla="*/ 2256691 w 4331715"/>
                  <a:gd name="connsiteY15" fmla="*/ 2343189 h 7896091"/>
                  <a:gd name="connsiteX16" fmla="*/ 2256691 w 4331715"/>
                  <a:gd name="connsiteY16" fmla="*/ 2620360 h 7896091"/>
                  <a:gd name="connsiteX17" fmla="*/ 2257557 w 4331715"/>
                  <a:gd name="connsiteY17" fmla="*/ 4391569 h 7896091"/>
                  <a:gd name="connsiteX18" fmla="*/ 2082143 w 4331715"/>
                  <a:gd name="connsiteY18" fmla="*/ 4392359 h 7896091"/>
                  <a:gd name="connsiteX19" fmla="*/ 2080410 w 4331715"/>
                  <a:gd name="connsiteY19" fmla="*/ 3019929 h 7896091"/>
                  <a:gd name="connsiteX20" fmla="*/ 2069149 w 4331715"/>
                  <a:gd name="connsiteY20" fmla="*/ 2694588 h 7896091"/>
                  <a:gd name="connsiteX21" fmla="*/ 2081276 w 4331715"/>
                  <a:gd name="connsiteY21" fmla="*/ 2561136 h 7896091"/>
                  <a:gd name="connsiteX22" fmla="*/ 2080410 w 4331715"/>
                  <a:gd name="connsiteY22" fmla="*/ 562505 h 7896091"/>
                  <a:gd name="connsiteX23" fmla="*/ 1379619 w 4331715"/>
                  <a:gd name="connsiteY23" fmla="*/ 24746 h 7896091"/>
                  <a:gd name="connsiteX24" fmla="*/ 991975 w 4331715"/>
                  <a:gd name="connsiteY24" fmla="*/ 530129 h 7896091"/>
                  <a:gd name="connsiteX25" fmla="*/ 991109 w 4331715"/>
                  <a:gd name="connsiteY25" fmla="*/ 3235506 h 7896091"/>
                  <a:gd name="connsiteX26" fmla="*/ 1003669 w 4331715"/>
                  <a:gd name="connsiteY26" fmla="*/ 3744837 h 7896091"/>
                  <a:gd name="connsiteX27" fmla="*/ 991109 w 4331715"/>
                  <a:gd name="connsiteY27" fmla="*/ 4067018 h 7896091"/>
                  <a:gd name="connsiteX28" fmla="*/ 991975 w 4331715"/>
                  <a:gd name="connsiteY28" fmla="*/ 6583666 h 7896091"/>
                  <a:gd name="connsiteX29" fmla="*/ 978115 w 4331715"/>
                  <a:gd name="connsiteY29" fmla="*/ 6930327 h 7896091"/>
                  <a:gd name="connsiteX30" fmla="*/ 806599 w 4331715"/>
                  <a:gd name="connsiteY30" fmla="*/ 6282806 h 7896091"/>
                  <a:gd name="connsiteX31" fmla="*/ 729936 w 4331715"/>
                  <a:gd name="connsiteY31" fmla="*/ 4309444 h 7896091"/>
                  <a:gd name="connsiteX32" fmla="*/ 678395 w 4331715"/>
                  <a:gd name="connsiteY32" fmla="*/ 4078074 h 7896091"/>
                  <a:gd name="connsiteX33" fmla="*/ 143490 w 4331715"/>
                  <a:gd name="connsiteY33" fmla="*/ 3988052 h 7896091"/>
                  <a:gd name="connsiteX34" fmla="*/ 10521 w 4331715"/>
                  <a:gd name="connsiteY34" fmla="*/ 4675847 h 7896091"/>
                  <a:gd name="connsiteX35" fmla="*/ 36942 w 4331715"/>
                  <a:gd name="connsiteY35" fmla="*/ 5788478 h 7896091"/>
                  <a:gd name="connsiteX36" fmla="*/ 178309 w 4331715"/>
                  <a:gd name="connsiteY36" fmla="*/ 6667074 h 7896091"/>
                  <a:gd name="connsiteX37" fmla="*/ 257848 w 4331715"/>
                  <a:gd name="connsiteY37" fmla="*/ 6934239 h 7896091"/>
                  <a:gd name="connsiteX38" fmla="*/ 247708 w 4331715"/>
                  <a:gd name="connsiteY38" fmla="*/ 6924426 h 7896091"/>
                  <a:gd name="connsiteX39" fmla="*/ 339465 w 4331715"/>
                  <a:gd name="connsiteY39" fmla="*/ 7129217 h 7896091"/>
                  <a:gd name="connsiteX40" fmla="*/ 658556 w 4331715"/>
                  <a:gd name="connsiteY40" fmla="*/ 7617394 h 7896091"/>
                  <a:gd name="connsiteX41" fmla="*/ 1031137 w 4331715"/>
                  <a:gd name="connsiteY41" fmla="*/ 7818217 h 7896091"/>
                  <a:gd name="connsiteX42" fmla="*/ 1257234 w 4331715"/>
                  <a:gd name="connsiteY42" fmla="*/ 7861999 h 7896091"/>
                  <a:gd name="connsiteX43" fmla="*/ 1259413 w 4331715"/>
                  <a:gd name="connsiteY43" fmla="*/ 7861915 h 7896091"/>
                  <a:gd name="connsiteX44" fmla="*/ 1259644 w 4331715"/>
                  <a:gd name="connsiteY44" fmla="*/ 7862127 h 7896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4331715" h="7896091">
                    <a:moveTo>
                      <a:pt x="2986934" y="7893713"/>
                    </a:moveTo>
                    <a:cubicBezTo>
                      <a:pt x="3224718" y="7907927"/>
                      <a:pt x="3435648" y="7858968"/>
                      <a:pt x="3620591" y="7732623"/>
                    </a:cubicBezTo>
                    <a:cubicBezTo>
                      <a:pt x="3698986" y="7677346"/>
                      <a:pt x="3766553" y="7603907"/>
                      <a:pt x="3807267" y="7515466"/>
                    </a:cubicBezTo>
                    <a:cubicBezTo>
                      <a:pt x="3879165" y="7354375"/>
                      <a:pt x="3979649" y="7205919"/>
                      <a:pt x="4045917" y="7042459"/>
                    </a:cubicBezTo>
                    <a:cubicBezTo>
                      <a:pt x="4173688" y="6687902"/>
                      <a:pt x="4249484" y="6317551"/>
                      <a:pt x="4288032" y="5944041"/>
                    </a:cubicBezTo>
                    <a:cubicBezTo>
                      <a:pt x="4343039" y="5360482"/>
                      <a:pt x="4345637" y="4772975"/>
                      <a:pt x="4298427" y="4188626"/>
                    </a:cubicBezTo>
                    <a:cubicBezTo>
                      <a:pt x="4273739" y="3980945"/>
                      <a:pt x="4045917" y="3838017"/>
                      <a:pt x="3846681" y="3897241"/>
                    </a:cubicBezTo>
                    <a:cubicBezTo>
                      <a:pt x="3711980" y="3959625"/>
                      <a:pt x="3599368" y="4094656"/>
                      <a:pt x="3607164" y="4250220"/>
                    </a:cubicBezTo>
                    <a:cubicBezTo>
                      <a:pt x="3650477" y="5001977"/>
                      <a:pt x="3656540" y="5766368"/>
                      <a:pt x="3487623" y="6503911"/>
                    </a:cubicBezTo>
                    <a:cubicBezTo>
                      <a:pt x="3435648" y="6655526"/>
                      <a:pt x="3393635" y="6811878"/>
                      <a:pt x="3323903" y="6955597"/>
                    </a:cubicBezTo>
                    <a:cubicBezTo>
                      <a:pt x="3313941" y="4804561"/>
                      <a:pt x="3323037" y="2652736"/>
                      <a:pt x="3319138" y="500912"/>
                    </a:cubicBezTo>
                    <a:cubicBezTo>
                      <a:pt x="3309177" y="366669"/>
                      <a:pt x="3264565" y="221372"/>
                      <a:pt x="3154119" y="132140"/>
                    </a:cubicBezTo>
                    <a:cubicBezTo>
                      <a:pt x="3046705" y="37381"/>
                      <a:pt x="2897711" y="-7630"/>
                      <a:pt x="2753481" y="1057"/>
                    </a:cubicBezTo>
                    <a:cubicBezTo>
                      <a:pt x="2552946" y="21588"/>
                      <a:pt x="2381863" y="166096"/>
                      <a:pt x="2292207" y="342190"/>
                    </a:cubicBezTo>
                    <a:cubicBezTo>
                      <a:pt x="2250627" y="440108"/>
                      <a:pt x="2255824" y="549081"/>
                      <a:pt x="2256691" y="653316"/>
                    </a:cubicBezTo>
                    <a:cubicBezTo>
                      <a:pt x="2257557" y="1215554"/>
                      <a:pt x="2255824" y="1779372"/>
                      <a:pt x="2256691" y="2343189"/>
                    </a:cubicBezTo>
                    <a:cubicBezTo>
                      <a:pt x="2265786" y="2436369"/>
                      <a:pt x="2265353" y="2527970"/>
                      <a:pt x="2256691" y="2620360"/>
                    </a:cubicBezTo>
                    <a:cubicBezTo>
                      <a:pt x="2256691" y="3211816"/>
                      <a:pt x="2256691" y="3800903"/>
                      <a:pt x="2257557" y="4391569"/>
                    </a:cubicBezTo>
                    <a:lnTo>
                      <a:pt x="2082143" y="4392359"/>
                    </a:lnTo>
                    <a:cubicBezTo>
                      <a:pt x="2077811" y="3933566"/>
                      <a:pt x="2081276" y="3477142"/>
                      <a:pt x="2080410" y="3019929"/>
                    </a:cubicBezTo>
                    <a:cubicBezTo>
                      <a:pt x="2078677" y="2910166"/>
                      <a:pt x="2087340" y="2800403"/>
                      <a:pt x="2069149" y="2694588"/>
                    </a:cubicBezTo>
                    <a:cubicBezTo>
                      <a:pt x="2076079" y="2649578"/>
                      <a:pt x="2080410" y="2604567"/>
                      <a:pt x="2081276" y="2561136"/>
                    </a:cubicBezTo>
                    <a:cubicBezTo>
                      <a:pt x="2079544" y="1894662"/>
                      <a:pt x="2080410" y="1228189"/>
                      <a:pt x="2080410" y="562505"/>
                    </a:cubicBezTo>
                    <a:cubicBezTo>
                      <a:pt x="2112894" y="210317"/>
                      <a:pt x="1711390" y="-88965"/>
                      <a:pt x="1379619" y="24746"/>
                    </a:cubicBezTo>
                    <a:cubicBezTo>
                      <a:pt x="1168256" y="95026"/>
                      <a:pt x="978115" y="298759"/>
                      <a:pt x="991975" y="530129"/>
                    </a:cubicBezTo>
                    <a:cubicBezTo>
                      <a:pt x="991109" y="1432711"/>
                      <a:pt x="991975" y="2333714"/>
                      <a:pt x="991109" y="3235506"/>
                    </a:cubicBezTo>
                    <a:cubicBezTo>
                      <a:pt x="996739" y="3405283"/>
                      <a:pt x="978981" y="3576639"/>
                      <a:pt x="1003669" y="3744837"/>
                    </a:cubicBezTo>
                    <a:cubicBezTo>
                      <a:pt x="984179" y="3851441"/>
                      <a:pt x="993275" y="3959625"/>
                      <a:pt x="991109" y="4067018"/>
                    </a:cubicBezTo>
                    <a:cubicBezTo>
                      <a:pt x="991975" y="4906428"/>
                      <a:pt x="991109" y="5744257"/>
                      <a:pt x="991975" y="6583666"/>
                    </a:cubicBezTo>
                    <a:cubicBezTo>
                      <a:pt x="991109" y="6698957"/>
                      <a:pt x="998472" y="6815037"/>
                      <a:pt x="978115" y="6930327"/>
                    </a:cubicBezTo>
                    <a:cubicBezTo>
                      <a:pt x="928739" y="6711591"/>
                      <a:pt x="840816" y="6503911"/>
                      <a:pt x="806599" y="6282806"/>
                    </a:cubicBezTo>
                    <a:cubicBezTo>
                      <a:pt x="687491" y="5632126"/>
                      <a:pt x="693554" y="4968021"/>
                      <a:pt x="729936" y="4309444"/>
                    </a:cubicBezTo>
                    <a:cubicBezTo>
                      <a:pt x="731669" y="4230478"/>
                      <a:pt x="741631" y="4138088"/>
                      <a:pt x="678395" y="4078074"/>
                    </a:cubicBezTo>
                    <a:cubicBezTo>
                      <a:pt x="603032" y="3866445"/>
                      <a:pt x="289452" y="3826962"/>
                      <a:pt x="143490" y="3988052"/>
                    </a:cubicBezTo>
                    <a:cubicBezTo>
                      <a:pt x="-34091" y="4170464"/>
                      <a:pt x="51668" y="4449214"/>
                      <a:pt x="10521" y="4675847"/>
                    </a:cubicBezTo>
                    <a:cubicBezTo>
                      <a:pt x="-7237" y="4975918"/>
                      <a:pt x="-5072" y="5409441"/>
                      <a:pt x="36942" y="5788478"/>
                    </a:cubicBezTo>
                    <a:cubicBezTo>
                      <a:pt x="61954" y="6084008"/>
                      <a:pt x="104509" y="6379539"/>
                      <a:pt x="178309" y="6667074"/>
                    </a:cubicBezTo>
                    <a:lnTo>
                      <a:pt x="257848" y="6934239"/>
                    </a:lnTo>
                    <a:lnTo>
                      <a:pt x="247708" y="6924426"/>
                    </a:lnTo>
                    <a:cubicBezTo>
                      <a:pt x="272190" y="6995918"/>
                      <a:pt x="313234" y="7058739"/>
                      <a:pt x="339465" y="7129217"/>
                    </a:cubicBezTo>
                    <a:cubicBezTo>
                      <a:pt x="390178" y="7319248"/>
                      <a:pt x="511663" y="7489261"/>
                      <a:pt x="658556" y="7617394"/>
                    </a:cubicBezTo>
                    <a:cubicBezTo>
                      <a:pt x="800100" y="7709734"/>
                      <a:pt x="924979" y="7778090"/>
                      <a:pt x="1031137" y="7818217"/>
                    </a:cubicBezTo>
                    <a:cubicBezTo>
                      <a:pt x="1110755" y="7848313"/>
                      <a:pt x="1203856" y="7861649"/>
                      <a:pt x="1257234" y="7861999"/>
                    </a:cubicBezTo>
                    <a:lnTo>
                      <a:pt x="1259413" y="7861915"/>
                    </a:lnTo>
                    <a:lnTo>
                      <a:pt x="1259644" y="7862127"/>
                    </a:lnTo>
                    <a:close/>
                  </a:path>
                </a:pathLst>
              </a:custGeom>
              <a:solidFill>
                <a:schemeClr val="accent2"/>
              </a:solidFill>
              <a:ln w="28575">
                <a:solidFill>
                  <a:schemeClr val="bg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0" name="等腰三角形 139"/>
            <p:cNvSpPr/>
            <p:nvPr/>
          </p:nvSpPr>
          <p:spPr>
            <a:xfrm>
              <a:off x="3234150" y="3889028"/>
              <a:ext cx="134568" cy="113415"/>
            </a:xfrm>
            <a:prstGeom prst="triangle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等腰三角形 140"/>
            <p:cNvSpPr/>
            <p:nvPr/>
          </p:nvSpPr>
          <p:spPr>
            <a:xfrm rot="1587236">
              <a:off x="3202747" y="4208415"/>
              <a:ext cx="134568" cy="69546"/>
            </a:xfrm>
            <a:prstGeom prst="triangle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等腰三角形 141"/>
            <p:cNvSpPr/>
            <p:nvPr/>
          </p:nvSpPr>
          <p:spPr>
            <a:xfrm rot="1587236">
              <a:off x="4000264" y="4043315"/>
              <a:ext cx="134568" cy="69546"/>
            </a:xfrm>
            <a:prstGeom prst="triangle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等腰三角形 142"/>
            <p:cNvSpPr/>
            <p:nvPr/>
          </p:nvSpPr>
          <p:spPr>
            <a:xfrm rot="1587236">
              <a:off x="3924532" y="3824494"/>
              <a:ext cx="134568" cy="69546"/>
            </a:xfrm>
            <a:prstGeom prst="triangle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等腰三角形 143"/>
            <p:cNvSpPr/>
            <p:nvPr/>
          </p:nvSpPr>
          <p:spPr>
            <a:xfrm rot="1587236">
              <a:off x="3773395" y="4229026"/>
              <a:ext cx="134568" cy="69546"/>
            </a:xfrm>
            <a:prstGeom prst="triangle">
              <a:avLst>
                <a:gd name="adj" fmla="val 2957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等腰三角形 144"/>
            <p:cNvSpPr/>
            <p:nvPr/>
          </p:nvSpPr>
          <p:spPr>
            <a:xfrm rot="6918578">
              <a:off x="3392396" y="4567983"/>
              <a:ext cx="134568" cy="69546"/>
            </a:xfrm>
            <a:prstGeom prst="triangle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等腰三角形 145"/>
            <p:cNvSpPr/>
            <p:nvPr/>
          </p:nvSpPr>
          <p:spPr>
            <a:xfrm rot="1587236">
              <a:off x="3827552" y="4777061"/>
              <a:ext cx="134568" cy="69546"/>
            </a:xfrm>
            <a:prstGeom prst="triangle">
              <a:avLst>
                <a:gd name="adj" fmla="val 2957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等腰三角形 146"/>
            <p:cNvSpPr/>
            <p:nvPr/>
          </p:nvSpPr>
          <p:spPr>
            <a:xfrm rot="1587236">
              <a:off x="3392395" y="4969465"/>
              <a:ext cx="134568" cy="69546"/>
            </a:xfrm>
            <a:prstGeom prst="triangle">
              <a:avLst>
                <a:gd name="adj" fmla="val 2957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等腰三角形 147"/>
            <p:cNvSpPr/>
            <p:nvPr/>
          </p:nvSpPr>
          <p:spPr>
            <a:xfrm rot="1587236">
              <a:off x="3997367" y="4421189"/>
              <a:ext cx="88464" cy="45719"/>
            </a:xfrm>
            <a:prstGeom prst="triangle">
              <a:avLst>
                <a:gd name="adj" fmla="val 2957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等腰三角形 148"/>
            <p:cNvSpPr/>
            <p:nvPr/>
          </p:nvSpPr>
          <p:spPr>
            <a:xfrm rot="5400000">
              <a:off x="3789994" y="4584365"/>
              <a:ext cx="88464" cy="45719"/>
            </a:xfrm>
            <a:prstGeom prst="triangle">
              <a:avLst>
                <a:gd name="adj" fmla="val 2957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等腰三角形 149"/>
            <p:cNvSpPr/>
            <p:nvPr/>
          </p:nvSpPr>
          <p:spPr>
            <a:xfrm rot="12890234">
              <a:off x="3402970" y="4047211"/>
              <a:ext cx="124687" cy="61919"/>
            </a:xfrm>
            <a:prstGeom prst="triangle">
              <a:avLst>
                <a:gd name="adj" fmla="val 2757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等腰三角形 150"/>
            <p:cNvSpPr/>
            <p:nvPr/>
          </p:nvSpPr>
          <p:spPr>
            <a:xfrm rot="12890234" flipH="1">
              <a:off x="3424324" y="4396183"/>
              <a:ext cx="61368" cy="249549"/>
            </a:xfrm>
            <a:prstGeom prst="triangle">
              <a:avLst>
                <a:gd name="adj" fmla="val 2757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0" name="组合 159"/>
          <p:cNvGrpSpPr/>
          <p:nvPr/>
        </p:nvGrpSpPr>
        <p:grpSpPr>
          <a:xfrm flipH="1">
            <a:off x="9410096" y="1811655"/>
            <a:ext cx="2395039" cy="2919007"/>
            <a:chOff x="7210725" y="2802636"/>
            <a:chExt cx="2681357" cy="3267964"/>
          </a:xfrm>
        </p:grpSpPr>
        <p:sp>
          <p:nvSpPr>
            <p:cNvPr id="161" name="Freeform 17"/>
            <p:cNvSpPr>
              <a:spLocks/>
            </p:cNvSpPr>
            <p:nvPr/>
          </p:nvSpPr>
          <p:spPr bwMode="auto">
            <a:xfrm>
              <a:off x="8529471" y="2802636"/>
              <a:ext cx="1362611" cy="1767891"/>
            </a:xfrm>
            <a:custGeom>
              <a:avLst/>
              <a:gdLst>
                <a:gd name="T0" fmla="*/ 1 w 12"/>
                <a:gd name="T1" fmla="*/ 7 h 14"/>
                <a:gd name="T2" fmla="*/ 0 w 12"/>
                <a:gd name="T3" fmla="*/ 4 h 14"/>
                <a:gd name="T4" fmla="*/ 1 w 12"/>
                <a:gd name="T5" fmla="*/ 2 h 14"/>
                <a:gd name="T6" fmla="*/ 4 w 12"/>
                <a:gd name="T7" fmla="*/ 1 h 14"/>
                <a:gd name="T8" fmla="*/ 5 w 12"/>
                <a:gd name="T9" fmla="*/ 1 h 14"/>
                <a:gd name="T10" fmla="*/ 7 w 12"/>
                <a:gd name="T11" fmla="*/ 3 h 14"/>
                <a:gd name="T12" fmla="*/ 8 w 12"/>
                <a:gd name="T13" fmla="*/ 4 h 14"/>
                <a:gd name="T14" fmla="*/ 10 w 12"/>
                <a:gd name="T15" fmla="*/ 6 h 14"/>
                <a:gd name="T16" fmla="*/ 10 w 12"/>
                <a:gd name="T17" fmla="*/ 7 h 14"/>
                <a:gd name="T18" fmla="*/ 12 w 12"/>
                <a:gd name="T19" fmla="*/ 10 h 14"/>
                <a:gd name="T20" fmla="*/ 9 w 12"/>
                <a:gd name="T21" fmla="*/ 12 h 14"/>
                <a:gd name="T22" fmla="*/ 8 w 12"/>
                <a:gd name="T23" fmla="*/ 11 h 14"/>
                <a:gd name="T24" fmla="*/ 7 w 12"/>
                <a:gd name="T25" fmla="*/ 11 h 14"/>
                <a:gd name="T26" fmla="*/ 8 w 12"/>
                <a:gd name="T27" fmla="*/ 10 h 14"/>
                <a:gd name="T28" fmla="*/ 8 w 12"/>
                <a:gd name="T29" fmla="*/ 10 h 14"/>
                <a:gd name="T30" fmla="*/ 9 w 12"/>
                <a:gd name="T31" fmla="*/ 10 h 14"/>
                <a:gd name="T32" fmla="*/ 10 w 12"/>
                <a:gd name="T33" fmla="*/ 9 h 14"/>
                <a:gd name="T34" fmla="*/ 9 w 12"/>
                <a:gd name="T35" fmla="*/ 9 h 14"/>
                <a:gd name="T36" fmla="*/ 7 w 12"/>
                <a:gd name="T37" fmla="*/ 8 h 14"/>
                <a:gd name="T38" fmla="*/ 7 w 12"/>
                <a:gd name="T39" fmla="*/ 7 h 14"/>
                <a:gd name="T40" fmla="*/ 7 w 12"/>
                <a:gd name="T41" fmla="*/ 8 h 14"/>
                <a:gd name="T42" fmla="*/ 7 w 12"/>
                <a:gd name="T43" fmla="*/ 9 h 14"/>
                <a:gd name="T44" fmla="*/ 7 w 12"/>
                <a:gd name="T45" fmla="*/ 10 h 14"/>
                <a:gd name="T46" fmla="*/ 7 w 12"/>
                <a:gd name="T47" fmla="*/ 11 h 14"/>
                <a:gd name="T48" fmla="*/ 6 w 12"/>
                <a:gd name="T49" fmla="*/ 12 h 14"/>
                <a:gd name="T50" fmla="*/ 6 w 12"/>
                <a:gd name="T51" fmla="*/ 12 h 14"/>
                <a:gd name="T52" fmla="*/ 5 w 12"/>
                <a:gd name="T53" fmla="*/ 13 h 14"/>
                <a:gd name="T54" fmla="*/ 3 w 12"/>
                <a:gd name="T55" fmla="*/ 13 h 14"/>
                <a:gd name="T56" fmla="*/ 3 w 12"/>
                <a:gd name="T57" fmla="*/ 13 h 14"/>
                <a:gd name="T58" fmla="*/ 4 w 12"/>
                <a:gd name="T59" fmla="*/ 9 h 14"/>
                <a:gd name="T60" fmla="*/ 4 w 12"/>
                <a:gd name="T61" fmla="*/ 8 h 14"/>
                <a:gd name="T62" fmla="*/ 5 w 12"/>
                <a:gd name="T63" fmla="*/ 5 h 14"/>
                <a:gd name="T64" fmla="*/ 5 w 12"/>
                <a:gd name="T65" fmla="*/ 4 h 14"/>
                <a:gd name="T66" fmla="*/ 5 w 12"/>
                <a:gd name="T67" fmla="*/ 3 h 14"/>
                <a:gd name="T68" fmla="*/ 4 w 12"/>
                <a:gd name="T69" fmla="*/ 3 h 14"/>
                <a:gd name="T70" fmla="*/ 4 w 12"/>
                <a:gd name="T71" fmla="*/ 3 h 14"/>
                <a:gd name="T72" fmla="*/ 3 w 12"/>
                <a:gd name="T73" fmla="*/ 4 h 14"/>
                <a:gd name="T74" fmla="*/ 2 w 12"/>
                <a:gd name="T75" fmla="*/ 5 h 14"/>
                <a:gd name="T76" fmla="*/ 3 w 12"/>
                <a:gd name="T77" fmla="*/ 5 h 14"/>
                <a:gd name="T78" fmla="*/ 3 w 12"/>
                <a:gd name="T79" fmla="*/ 5 h 14"/>
                <a:gd name="T80" fmla="*/ 4 w 12"/>
                <a:gd name="T81" fmla="*/ 5 h 14"/>
                <a:gd name="T82" fmla="*/ 4 w 12"/>
                <a:gd name="T83" fmla="*/ 8 h 14"/>
                <a:gd name="T84" fmla="*/ 4 w 12"/>
                <a:gd name="T85" fmla="*/ 9 h 14"/>
                <a:gd name="T86" fmla="*/ 1 w 12"/>
                <a:gd name="T87" fmla="*/ 12 h 14"/>
                <a:gd name="T88" fmla="*/ 1 w 12"/>
                <a:gd name="T89" fmla="*/ 8 h 14"/>
                <a:gd name="T90" fmla="*/ 1 w 12"/>
                <a:gd name="T91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" h="14">
                  <a:moveTo>
                    <a:pt x="1" y="7"/>
                  </a:moveTo>
                  <a:cubicBezTo>
                    <a:pt x="0" y="6"/>
                    <a:pt x="0" y="5"/>
                    <a:pt x="0" y="4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1"/>
                    <a:pt x="2" y="0"/>
                    <a:pt x="4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6" y="1"/>
                    <a:pt x="7" y="2"/>
                    <a:pt x="7" y="3"/>
                  </a:cubicBezTo>
                  <a:cubicBezTo>
                    <a:pt x="7" y="4"/>
                    <a:pt x="7" y="4"/>
                    <a:pt x="8" y="4"/>
                  </a:cubicBezTo>
                  <a:cubicBezTo>
                    <a:pt x="9" y="4"/>
                    <a:pt x="10" y="5"/>
                    <a:pt x="10" y="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8"/>
                    <a:pt x="12" y="9"/>
                    <a:pt x="12" y="10"/>
                  </a:cubicBezTo>
                  <a:cubicBezTo>
                    <a:pt x="12" y="12"/>
                    <a:pt x="11" y="14"/>
                    <a:pt x="9" y="12"/>
                  </a:cubicBezTo>
                  <a:cubicBezTo>
                    <a:pt x="9" y="12"/>
                    <a:pt x="9" y="11"/>
                    <a:pt x="8" y="11"/>
                  </a:cubicBezTo>
                  <a:cubicBezTo>
                    <a:pt x="8" y="11"/>
                    <a:pt x="7" y="11"/>
                    <a:pt x="7" y="11"/>
                  </a:cubicBezTo>
                  <a:cubicBezTo>
                    <a:pt x="7" y="10"/>
                    <a:pt x="7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9"/>
                    <a:pt x="7" y="9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8"/>
                  </a:cubicBezTo>
                  <a:cubicBezTo>
                    <a:pt x="7" y="8"/>
                    <a:pt x="7" y="8"/>
                    <a:pt x="7" y="9"/>
                  </a:cubicBezTo>
                  <a:cubicBezTo>
                    <a:pt x="7" y="9"/>
                    <a:pt x="7" y="9"/>
                    <a:pt x="7" y="10"/>
                  </a:cubicBezTo>
                  <a:cubicBezTo>
                    <a:pt x="7" y="10"/>
                    <a:pt x="7" y="10"/>
                    <a:pt x="7" y="11"/>
                  </a:cubicBezTo>
                  <a:cubicBezTo>
                    <a:pt x="7" y="11"/>
                    <a:pt x="7" y="11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3"/>
                    <a:pt x="6" y="13"/>
                    <a:pt x="5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5" y="12"/>
                    <a:pt x="5" y="10"/>
                    <a:pt x="4" y="9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5" y="7"/>
                    <a:pt x="5" y="6"/>
                    <a:pt x="5" y="5"/>
                  </a:cubicBezTo>
                  <a:cubicBezTo>
                    <a:pt x="4" y="5"/>
                    <a:pt x="4" y="5"/>
                    <a:pt x="5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5" y="3"/>
                    <a:pt x="5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3" y="5"/>
                    <a:pt x="3" y="4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2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6"/>
                    <a:pt x="4" y="7"/>
                    <a:pt x="4" y="8"/>
                  </a:cubicBezTo>
                  <a:cubicBezTo>
                    <a:pt x="3" y="8"/>
                    <a:pt x="3" y="8"/>
                    <a:pt x="4" y="9"/>
                  </a:cubicBezTo>
                  <a:cubicBezTo>
                    <a:pt x="5" y="11"/>
                    <a:pt x="3" y="13"/>
                    <a:pt x="1" y="12"/>
                  </a:cubicBezTo>
                  <a:cubicBezTo>
                    <a:pt x="0" y="11"/>
                    <a:pt x="0" y="9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+mn-ea"/>
              </a:endParaRPr>
            </a:p>
          </p:txBody>
        </p:sp>
        <p:sp>
          <p:nvSpPr>
            <p:cNvPr id="162" name="Freeform 16"/>
            <p:cNvSpPr>
              <a:spLocks/>
            </p:cNvSpPr>
            <p:nvPr/>
          </p:nvSpPr>
          <p:spPr bwMode="auto">
            <a:xfrm>
              <a:off x="7210725" y="2833048"/>
              <a:ext cx="1477690" cy="1641136"/>
            </a:xfrm>
            <a:custGeom>
              <a:avLst/>
              <a:gdLst>
                <a:gd name="T0" fmla="*/ 8 w 13"/>
                <a:gd name="T1" fmla="*/ 10 h 13"/>
                <a:gd name="T2" fmla="*/ 7 w 13"/>
                <a:gd name="T3" fmla="*/ 9 h 13"/>
                <a:gd name="T4" fmla="*/ 6 w 13"/>
                <a:gd name="T5" fmla="*/ 8 h 13"/>
                <a:gd name="T6" fmla="*/ 6 w 13"/>
                <a:gd name="T7" fmla="*/ 5 h 13"/>
                <a:gd name="T8" fmla="*/ 7 w 13"/>
                <a:gd name="T9" fmla="*/ 6 h 13"/>
                <a:gd name="T10" fmla="*/ 8 w 13"/>
                <a:gd name="T11" fmla="*/ 7 h 13"/>
                <a:gd name="T12" fmla="*/ 9 w 13"/>
                <a:gd name="T13" fmla="*/ 6 h 13"/>
                <a:gd name="T14" fmla="*/ 8 w 13"/>
                <a:gd name="T15" fmla="*/ 6 h 13"/>
                <a:gd name="T16" fmla="*/ 8 w 13"/>
                <a:gd name="T17" fmla="*/ 4 h 13"/>
                <a:gd name="T18" fmla="*/ 9 w 13"/>
                <a:gd name="T19" fmla="*/ 3 h 13"/>
                <a:gd name="T20" fmla="*/ 8 w 13"/>
                <a:gd name="T21" fmla="*/ 3 h 13"/>
                <a:gd name="T22" fmla="*/ 7 w 13"/>
                <a:gd name="T23" fmla="*/ 4 h 13"/>
                <a:gd name="T24" fmla="*/ 6 w 13"/>
                <a:gd name="T25" fmla="*/ 5 h 13"/>
                <a:gd name="T26" fmla="*/ 6 w 13"/>
                <a:gd name="T27" fmla="*/ 8 h 13"/>
                <a:gd name="T28" fmla="*/ 6 w 13"/>
                <a:gd name="T29" fmla="*/ 9 h 13"/>
                <a:gd name="T30" fmla="*/ 7 w 13"/>
                <a:gd name="T31" fmla="*/ 10 h 13"/>
                <a:gd name="T32" fmla="*/ 7 w 13"/>
                <a:gd name="T33" fmla="*/ 10 h 13"/>
                <a:gd name="T34" fmla="*/ 7 w 13"/>
                <a:gd name="T35" fmla="*/ 11 h 13"/>
                <a:gd name="T36" fmla="*/ 6 w 13"/>
                <a:gd name="T37" fmla="*/ 11 h 13"/>
                <a:gd name="T38" fmla="*/ 4 w 13"/>
                <a:gd name="T39" fmla="*/ 10 h 13"/>
                <a:gd name="T40" fmla="*/ 4 w 13"/>
                <a:gd name="T41" fmla="*/ 12 h 13"/>
                <a:gd name="T42" fmla="*/ 2 w 13"/>
                <a:gd name="T43" fmla="*/ 13 h 13"/>
                <a:gd name="T44" fmla="*/ 0 w 13"/>
                <a:gd name="T45" fmla="*/ 10 h 13"/>
                <a:gd name="T46" fmla="*/ 2 w 13"/>
                <a:gd name="T47" fmla="*/ 7 h 13"/>
                <a:gd name="T48" fmla="*/ 2 w 13"/>
                <a:gd name="T49" fmla="*/ 6 h 13"/>
                <a:gd name="T50" fmla="*/ 4 w 13"/>
                <a:gd name="T51" fmla="*/ 4 h 13"/>
                <a:gd name="T52" fmla="*/ 5 w 13"/>
                <a:gd name="T53" fmla="*/ 3 h 13"/>
                <a:gd name="T54" fmla="*/ 7 w 13"/>
                <a:gd name="T55" fmla="*/ 1 h 13"/>
                <a:gd name="T56" fmla="*/ 8 w 13"/>
                <a:gd name="T57" fmla="*/ 1 h 13"/>
                <a:gd name="T58" fmla="*/ 11 w 13"/>
                <a:gd name="T59" fmla="*/ 4 h 13"/>
                <a:gd name="T60" fmla="*/ 11 w 13"/>
                <a:gd name="T61" fmla="*/ 6 h 13"/>
                <a:gd name="T62" fmla="*/ 10 w 13"/>
                <a:gd name="T63" fmla="*/ 9 h 13"/>
                <a:gd name="T64" fmla="*/ 8 w 13"/>
                <a:gd name="T6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" h="13">
                  <a:moveTo>
                    <a:pt x="8" y="10"/>
                  </a:moveTo>
                  <a:cubicBezTo>
                    <a:pt x="8" y="10"/>
                    <a:pt x="7" y="10"/>
                    <a:pt x="7" y="9"/>
                  </a:cubicBezTo>
                  <a:cubicBezTo>
                    <a:pt x="7" y="8"/>
                    <a:pt x="7" y="8"/>
                    <a:pt x="6" y="8"/>
                  </a:cubicBezTo>
                  <a:cubicBezTo>
                    <a:pt x="5" y="7"/>
                    <a:pt x="6" y="6"/>
                    <a:pt x="6" y="5"/>
                  </a:cubicBezTo>
                  <a:cubicBezTo>
                    <a:pt x="7" y="5"/>
                    <a:pt x="7" y="5"/>
                    <a:pt x="7" y="6"/>
                  </a:cubicBezTo>
                  <a:cubicBezTo>
                    <a:pt x="8" y="6"/>
                    <a:pt x="8" y="6"/>
                    <a:pt x="8" y="7"/>
                  </a:cubicBezTo>
                  <a:cubicBezTo>
                    <a:pt x="9" y="7"/>
                    <a:pt x="9" y="7"/>
                    <a:pt x="9" y="6"/>
                  </a:cubicBezTo>
                  <a:cubicBezTo>
                    <a:pt x="9" y="6"/>
                    <a:pt x="9" y="6"/>
                    <a:pt x="8" y="6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8" y="3"/>
                    <a:pt x="8" y="3"/>
                  </a:cubicBezTo>
                  <a:cubicBezTo>
                    <a:pt x="8" y="3"/>
                    <a:pt x="7" y="4"/>
                    <a:pt x="7" y="4"/>
                  </a:cubicBezTo>
                  <a:cubicBezTo>
                    <a:pt x="7" y="4"/>
                    <a:pt x="7" y="4"/>
                    <a:pt x="6" y="5"/>
                  </a:cubicBezTo>
                  <a:cubicBezTo>
                    <a:pt x="5" y="5"/>
                    <a:pt x="5" y="7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9"/>
                    <a:pt x="5" y="9"/>
                    <a:pt x="4" y="10"/>
                  </a:cubicBezTo>
                  <a:cubicBezTo>
                    <a:pt x="4" y="10"/>
                    <a:pt x="4" y="11"/>
                    <a:pt x="4" y="12"/>
                  </a:cubicBezTo>
                  <a:cubicBezTo>
                    <a:pt x="3" y="13"/>
                    <a:pt x="3" y="13"/>
                    <a:pt x="2" y="13"/>
                  </a:cubicBezTo>
                  <a:cubicBezTo>
                    <a:pt x="0" y="13"/>
                    <a:pt x="0" y="12"/>
                    <a:pt x="0" y="10"/>
                  </a:cubicBezTo>
                  <a:cubicBezTo>
                    <a:pt x="0" y="9"/>
                    <a:pt x="1" y="8"/>
                    <a:pt x="2" y="7"/>
                  </a:cubicBezTo>
                  <a:cubicBezTo>
                    <a:pt x="2" y="7"/>
                    <a:pt x="2" y="7"/>
                    <a:pt x="2" y="6"/>
                  </a:cubicBezTo>
                  <a:cubicBezTo>
                    <a:pt x="2" y="5"/>
                    <a:pt x="3" y="4"/>
                    <a:pt x="4" y="4"/>
                  </a:cubicBezTo>
                  <a:cubicBezTo>
                    <a:pt x="5" y="4"/>
                    <a:pt x="5" y="4"/>
                    <a:pt x="5" y="3"/>
                  </a:cubicBezTo>
                  <a:cubicBezTo>
                    <a:pt x="5" y="2"/>
                    <a:pt x="6" y="1"/>
                    <a:pt x="7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10" y="0"/>
                    <a:pt x="13" y="2"/>
                    <a:pt x="11" y="4"/>
                  </a:cubicBezTo>
                  <a:cubicBezTo>
                    <a:pt x="11" y="5"/>
                    <a:pt x="11" y="5"/>
                    <a:pt x="11" y="6"/>
                  </a:cubicBezTo>
                  <a:cubicBezTo>
                    <a:pt x="12" y="7"/>
                    <a:pt x="12" y="10"/>
                    <a:pt x="10" y="9"/>
                  </a:cubicBezTo>
                  <a:cubicBezTo>
                    <a:pt x="9" y="9"/>
                    <a:pt x="9" y="9"/>
                    <a:pt x="8" y="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+mn-ea"/>
              </a:endParaRPr>
            </a:p>
          </p:txBody>
        </p:sp>
        <p:sp>
          <p:nvSpPr>
            <p:cNvPr id="163" name="Freeform 19"/>
            <p:cNvSpPr>
              <a:spLocks/>
            </p:cNvSpPr>
            <p:nvPr/>
          </p:nvSpPr>
          <p:spPr bwMode="auto">
            <a:xfrm>
              <a:off x="7892864" y="4095589"/>
              <a:ext cx="682140" cy="378595"/>
            </a:xfrm>
            <a:custGeom>
              <a:avLst/>
              <a:gdLst>
                <a:gd name="T0" fmla="*/ 2 w 6"/>
                <a:gd name="T1" fmla="*/ 3 h 3"/>
                <a:gd name="T2" fmla="*/ 1 w 6"/>
                <a:gd name="T3" fmla="*/ 3 h 3"/>
                <a:gd name="T4" fmla="*/ 0 w 6"/>
                <a:gd name="T5" fmla="*/ 3 h 3"/>
                <a:gd name="T6" fmla="*/ 1 w 6"/>
                <a:gd name="T7" fmla="*/ 2 h 3"/>
                <a:gd name="T8" fmla="*/ 1 w 6"/>
                <a:gd name="T9" fmla="*/ 1 h 3"/>
                <a:gd name="T10" fmla="*/ 2 w 6"/>
                <a:gd name="T11" fmla="*/ 0 h 3"/>
                <a:gd name="T12" fmla="*/ 3 w 6"/>
                <a:gd name="T13" fmla="*/ 0 h 3"/>
                <a:gd name="T14" fmla="*/ 3 w 6"/>
                <a:gd name="T15" fmla="*/ 0 h 3"/>
                <a:gd name="T16" fmla="*/ 4 w 6"/>
                <a:gd name="T17" fmla="*/ 0 h 3"/>
                <a:gd name="T18" fmla="*/ 5 w 6"/>
                <a:gd name="T19" fmla="*/ 0 h 3"/>
                <a:gd name="T20" fmla="*/ 5 w 6"/>
                <a:gd name="T21" fmla="*/ 2 h 3"/>
                <a:gd name="T22" fmla="*/ 5 w 6"/>
                <a:gd name="T23" fmla="*/ 3 h 3"/>
                <a:gd name="T24" fmla="*/ 2 w 6"/>
                <a:gd name="T2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3">
                  <a:moveTo>
                    <a:pt x="2" y="3"/>
                  </a:moveTo>
                  <a:cubicBezTo>
                    <a:pt x="2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6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3" y="3"/>
                    <a:pt x="4" y="2"/>
                    <a:pt x="2" y="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+mn-ea"/>
              </a:endParaRPr>
            </a:p>
          </p:txBody>
        </p:sp>
        <p:sp>
          <p:nvSpPr>
            <p:cNvPr id="164" name="任意多边形 163"/>
            <p:cNvSpPr/>
            <p:nvPr/>
          </p:nvSpPr>
          <p:spPr>
            <a:xfrm>
              <a:off x="7301986" y="4419662"/>
              <a:ext cx="2585624" cy="1650938"/>
            </a:xfrm>
            <a:custGeom>
              <a:avLst/>
              <a:gdLst>
                <a:gd name="connsiteX0" fmla="*/ 0 w 3713312"/>
                <a:gd name="connsiteY0" fmla="*/ 0 h 2370974"/>
                <a:gd name="connsiteX1" fmla="*/ 3713312 w 3713312"/>
                <a:gd name="connsiteY1" fmla="*/ 0 h 2370974"/>
                <a:gd name="connsiteX2" fmla="*/ 3702869 w 3713312"/>
                <a:gd name="connsiteY2" fmla="*/ 86603 h 2370974"/>
                <a:gd name="connsiteX3" fmla="*/ 3630275 w 3713312"/>
                <a:gd name="connsiteY3" fmla="*/ 378878 h 2370974"/>
                <a:gd name="connsiteX4" fmla="*/ 3448792 w 3713312"/>
                <a:gd name="connsiteY4" fmla="*/ 774957 h 2370974"/>
                <a:gd name="connsiteX5" fmla="*/ 3442867 w 3713312"/>
                <a:gd name="connsiteY5" fmla="*/ 785466 h 2370974"/>
                <a:gd name="connsiteX6" fmla="*/ 3435953 w 3713312"/>
                <a:gd name="connsiteY6" fmla="*/ 922398 h 2370974"/>
                <a:gd name="connsiteX7" fmla="*/ 1830729 w 3713312"/>
                <a:gd name="connsiteY7" fmla="*/ 2370974 h 2370974"/>
                <a:gd name="connsiteX8" fmla="*/ 217175 w 3713312"/>
                <a:gd name="connsiteY8" fmla="*/ 757421 h 2370974"/>
                <a:gd name="connsiteX9" fmla="*/ 219301 w 3713312"/>
                <a:gd name="connsiteY9" fmla="*/ 701323 h 2370974"/>
                <a:gd name="connsiteX10" fmla="*/ 217572 w 3713312"/>
                <a:gd name="connsiteY10" fmla="*/ 698461 h 2370974"/>
                <a:gd name="connsiteX11" fmla="*/ 4783 w 3713312"/>
                <a:gd name="connsiteY11" fmla="*/ 33206 h 2370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713312" h="2370974">
                  <a:moveTo>
                    <a:pt x="0" y="0"/>
                  </a:moveTo>
                  <a:lnTo>
                    <a:pt x="3713312" y="0"/>
                  </a:lnTo>
                  <a:lnTo>
                    <a:pt x="3702869" y="86603"/>
                  </a:lnTo>
                  <a:cubicBezTo>
                    <a:pt x="3685788" y="188493"/>
                    <a:pt x="3660167" y="287034"/>
                    <a:pt x="3630275" y="378878"/>
                  </a:cubicBezTo>
                  <a:cubicBezTo>
                    <a:pt x="3570492" y="539606"/>
                    <a:pt x="3502169" y="677373"/>
                    <a:pt x="3448792" y="774957"/>
                  </a:cubicBezTo>
                  <a:lnTo>
                    <a:pt x="3442867" y="785466"/>
                  </a:lnTo>
                  <a:lnTo>
                    <a:pt x="3435953" y="922398"/>
                  </a:lnTo>
                  <a:cubicBezTo>
                    <a:pt x="3353322" y="1736041"/>
                    <a:pt x="2666174" y="2370974"/>
                    <a:pt x="1830729" y="2370974"/>
                  </a:cubicBezTo>
                  <a:cubicBezTo>
                    <a:pt x="939588" y="2370974"/>
                    <a:pt x="217175" y="1648561"/>
                    <a:pt x="217175" y="757421"/>
                  </a:cubicBezTo>
                  <a:lnTo>
                    <a:pt x="219301" y="701323"/>
                  </a:lnTo>
                  <a:lnTo>
                    <a:pt x="217572" y="698461"/>
                  </a:lnTo>
                  <a:cubicBezTo>
                    <a:pt x="176475" y="625519"/>
                    <a:pt x="62382" y="362363"/>
                    <a:pt x="4783" y="33206"/>
                  </a:cubicBezTo>
                  <a:close/>
                </a:path>
              </a:pathLst>
            </a:custGeom>
            <a:solidFill>
              <a:schemeClr val="bg1"/>
            </a:solidFill>
            <a:ln w="889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>
                <a:solidFill>
                  <a:srgbClr val="2E2E2E"/>
                </a:solidFill>
                <a:latin typeface="+mn-ea"/>
              </a:endParaRPr>
            </a:p>
          </p:txBody>
        </p:sp>
        <p:sp>
          <p:nvSpPr>
            <p:cNvPr id="165" name="弦形 164"/>
            <p:cNvSpPr/>
            <p:nvPr/>
          </p:nvSpPr>
          <p:spPr>
            <a:xfrm>
              <a:off x="7621944" y="4429822"/>
              <a:ext cx="922423" cy="922423"/>
            </a:xfrm>
            <a:prstGeom prst="chord">
              <a:avLst>
                <a:gd name="adj1" fmla="val 92404"/>
                <a:gd name="adj2" fmla="val 1069108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  <p:sp>
          <p:nvSpPr>
            <p:cNvPr id="166" name="弦形 165"/>
            <p:cNvSpPr/>
            <p:nvPr/>
          </p:nvSpPr>
          <p:spPr>
            <a:xfrm>
              <a:off x="8691907" y="4429822"/>
              <a:ext cx="922423" cy="922423"/>
            </a:xfrm>
            <a:prstGeom prst="chord">
              <a:avLst>
                <a:gd name="adj1" fmla="val 92404"/>
                <a:gd name="adj2" fmla="val 1069108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  <p:grpSp>
          <p:nvGrpSpPr>
            <p:cNvPr id="167" name="组合 166"/>
            <p:cNvGrpSpPr/>
            <p:nvPr/>
          </p:nvGrpSpPr>
          <p:grpSpPr>
            <a:xfrm>
              <a:off x="7467461" y="4428005"/>
              <a:ext cx="2270933" cy="490332"/>
              <a:chOff x="3176319" y="2250159"/>
              <a:chExt cx="3475055" cy="1208399"/>
            </a:xfrm>
            <a:solidFill>
              <a:schemeClr val="accent2"/>
            </a:solidFill>
          </p:grpSpPr>
          <p:sp>
            <p:nvSpPr>
              <p:cNvPr id="178" name="圆角矩形 177"/>
              <p:cNvSpPr/>
              <p:nvPr/>
            </p:nvSpPr>
            <p:spPr>
              <a:xfrm>
                <a:off x="3176319" y="2732942"/>
                <a:ext cx="3475055" cy="17100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79" name="圆角矩形 178"/>
              <p:cNvSpPr/>
              <p:nvPr/>
            </p:nvSpPr>
            <p:spPr>
              <a:xfrm rot="5400000">
                <a:off x="3198305" y="2763985"/>
                <a:ext cx="589630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80" name="圆角矩形 179"/>
              <p:cNvSpPr/>
              <p:nvPr/>
            </p:nvSpPr>
            <p:spPr>
              <a:xfrm rot="5400000">
                <a:off x="3419447" y="2763985"/>
                <a:ext cx="713452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81" name="圆角矩形 180"/>
              <p:cNvSpPr/>
              <p:nvPr/>
            </p:nvSpPr>
            <p:spPr>
              <a:xfrm rot="5400000">
                <a:off x="3711260" y="2769940"/>
                <a:ext cx="784797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82" name="圆角矩形 181"/>
              <p:cNvSpPr/>
              <p:nvPr/>
            </p:nvSpPr>
            <p:spPr>
              <a:xfrm rot="5400000">
                <a:off x="4102648" y="2735404"/>
                <a:ext cx="713452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83" name="圆角矩形 182"/>
              <p:cNvSpPr/>
              <p:nvPr/>
            </p:nvSpPr>
            <p:spPr>
              <a:xfrm rot="5400000">
                <a:off x="4299669" y="2810485"/>
                <a:ext cx="1149021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84" name="圆角矩形 183"/>
              <p:cNvSpPr/>
              <p:nvPr/>
            </p:nvSpPr>
            <p:spPr>
              <a:xfrm rot="5400000">
                <a:off x="4813626" y="2698880"/>
                <a:ext cx="1044567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85" name="圆角矩形 184"/>
              <p:cNvSpPr/>
              <p:nvPr/>
            </p:nvSpPr>
            <p:spPr>
              <a:xfrm rot="5400000">
                <a:off x="5388037" y="2776945"/>
                <a:ext cx="648593" cy="133750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86" name="圆角矩形 185"/>
              <p:cNvSpPr/>
              <p:nvPr/>
            </p:nvSpPr>
            <p:spPr>
              <a:xfrm rot="5400000">
                <a:off x="5496239" y="2810485"/>
                <a:ext cx="949605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87" name="圆角矩形 186"/>
              <p:cNvSpPr/>
              <p:nvPr/>
            </p:nvSpPr>
            <p:spPr>
              <a:xfrm rot="5400000">
                <a:off x="6040377" y="2698881"/>
                <a:ext cx="784797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</p:grpSp>
        <p:grpSp>
          <p:nvGrpSpPr>
            <p:cNvPr id="168" name="组合 167"/>
            <p:cNvGrpSpPr/>
            <p:nvPr/>
          </p:nvGrpSpPr>
          <p:grpSpPr>
            <a:xfrm rot="12242503">
              <a:off x="8858618" y="5510449"/>
              <a:ext cx="502319" cy="244159"/>
              <a:chOff x="3289355" y="2461035"/>
              <a:chExt cx="1011786" cy="733239"/>
            </a:xfrm>
            <a:solidFill>
              <a:schemeClr val="accent2"/>
            </a:solidFill>
          </p:grpSpPr>
          <p:sp>
            <p:nvSpPr>
              <p:cNvPr id="174" name="圆角矩形 173"/>
              <p:cNvSpPr/>
              <p:nvPr/>
            </p:nvSpPr>
            <p:spPr>
              <a:xfrm>
                <a:off x="3289355" y="2751540"/>
                <a:ext cx="1011786" cy="136506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75" name="圆角矩形 174"/>
              <p:cNvSpPr/>
              <p:nvPr/>
            </p:nvSpPr>
            <p:spPr>
              <a:xfrm rot="5400000">
                <a:off x="3198305" y="2763985"/>
                <a:ext cx="589630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76" name="圆角矩形 175"/>
              <p:cNvSpPr/>
              <p:nvPr/>
            </p:nvSpPr>
            <p:spPr>
              <a:xfrm rot="5400000">
                <a:off x="3419446" y="2763986"/>
                <a:ext cx="713452" cy="14712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77" name="圆角矩形 176"/>
              <p:cNvSpPr/>
              <p:nvPr/>
            </p:nvSpPr>
            <p:spPr>
              <a:xfrm rot="5400000">
                <a:off x="3732350" y="2744199"/>
                <a:ext cx="713452" cy="14712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</p:grpSp>
        <p:grpSp>
          <p:nvGrpSpPr>
            <p:cNvPr id="169" name="组合 168"/>
            <p:cNvGrpSpPr/>
            <p:nvPr/>
          </p:nvGrpSpPr>
          <p:grpSpPr>
            <a:xfrm rot="14032409">
              <a:off x="7609750" y="5460080"/>
              <a:ext cx="499426" cy="244159"/>
              <a:chOff x="3289355" y="2461035"/>
              <a:chExt cx="1011786" cy="733239"/>
            </a:xfrm>
            <a:solidFill>
              <a:schemeClr val="accent2"/>
            </a:solidFill>
          </p:grpSpPr>
          <p:sp>
            <p:nvSpPr>
              <p:cNvPr id="170" name="圆角矩形 169"/>
              <p:cNvSpPr/>
              <p:nvPr/>
            </p:nvSpPr>
            <p:spPr>
              <a:xfrm>
                <a:off x="3289355" y="2751540"/>
                <a:ext cx="1011786" cy="136506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71" name="圆角矩形 170"/>
              <p:cNvSpPr/>
              <p:nvPr/>
            </p:nvSpPr>
            <p:spPr>
              <a:xfrm rot="5400000">
                <a:off x="3198305" y="2763985"/>
                <a:ext cx="589630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72" name="圆角矩形 171"/>
              <p:cNvSpPr/>
              <p:nvPr/>
            </p:nvSpPr>
            <p:spPr>
              <a:xfrm rot="5400000">
                <a:off x="3419446" y="2763986"/>
                <a:ext cx="713452" cy="14712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73" name="圆角矩形 172"/>
              <p:cNvSpPr/>
              <p:nvPr/>
            </p:nvSpPr>
            <p:spPr>
              <a:xfrm rot="5400000">
                <a:off x="3732350" y="2744199"/>
                <a:ext cx="713452" cy="14712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02766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396520" y="3241026"/>
            <a:ext cx="1898989" cy="2096077"/>
            <a:chOff x="1948750" y="2067616"/>
            <a:chExt cx="2458034" cy="2713143"/>
          </a:xfrm>
        </p:grpSpPr>
        <p:sp>
          <p:nvSpPr>
            <p:cNvPr id="82" name="椭圆 81"/>
            <p:cNvSpPr/>
            <p:nvPr/>
          </p:nvSpPr>
          <p:spPr>
            <a:xfrm>
              <a:off x="1948750" y="3901446"/>
              <a:ext cx="879313" cy="879313"/>
            </a:xfrm>
            <a:prstGeom prst="ellipse">
              <a:avLst/>
            </a:prstGeom>
            <a:solidFill>
              <a:srgbClr val="C00000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2635242" y="2067616"/>
              <a:ext cx="1771542" cy="1771542"/>
            </a:xfrm>
            <a:prstGeom prst="ellipse">
              <a:avLst/>
            </a:prstGeom>
            <a:solidFill>
              <a:srgbClr val="C00000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矩形 22"/>
          <p:cNvSpPr/>
          <p:nvPr/>
        </p:nvSpPr>
        <p:spPr>
          <a:xfrm>
            <a:off x="6525927" y="3959587"/>
            <a:ext cx="4675473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3200" dirty="0"/>
              <a:t>僵尸的内侧颞叶有可能有损伤而且顶叶也有</a:t>
            </a:r>
            <a:r>
              <a:rPr lang="zh-CN" altLang="en-US" sz="3200" dirty="0" smtClean="0"/>
              <a:t>受损，记忆力很差。</a:t>
            </a:r>
            <a:endParaRPr lang="zh-CN" altLang="en-US" sz="3200" dirty="0"/>
          </a:p>
        </p:txBody>
      </p:sp>
      <p:sp>
        <p:nvSpPr>
          <p:cNvPr id="41" name="矩形 40"/>
          <p:cNvSpPr/>
          <p:nvPr/>
        </p:nvSpPr>
        <p:spPr>
          <a:xfrm>
            <a:off x="6513095" y="3121477"/>
            <a:ext cx="5027596" cy="90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400" b="1" dirty="0" smtClean="0">
                <a:latin typeface="+mj-ea"/>
                <a:ea typeface="+mj-ea"/>
              </a:rPr>
              <a:t>僵尸的记忆力</a:t>
            </a:r>
            <a:r>
              <a:rPr lang="zh-CN" altLang="en-US" sz="4400" b="1" dirty="0">
                <a:latin typeface="+mj-ea"/>
                <a:ea typeface="+mj-ea"/>
              </a:rPr>
              <a:t>很差</a:t>
            </a:r>
          </a:p>
        </p:txBody>
      </p:sp>
      <p:sp>
        <p:nvSpPr>
          <p:cNvPr id="44" name="闪电形 43"/>
          <p:cNvSpPr/>
          <p:nvPr/>
        </p:nvSpPr>
        <p:spPr>
          <a:xfrm rot="5560801">
            <a:off x="4452733" y="3694405"/>
            <a:ext cx="711547" cy="459418"/>
          </a:xfrm>
          <a:prstGeom prst="lightningBol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8" name="Group 4"/>
          <p:cNvGrpSpPr>
            <a:grpSpLocks noChangeAspect="1"/>
          </p:cNvGrpSpPr>
          <p:nvPr/>
        </p:nvGrpSpPr>
        <p:grpSpPr bwMode="auto">
          <a:xfrm>
            <a:off x="1483397" y="3105941"/>
            <a:ext cx="3489467" cy="2974284"/>
            <a:chOff x="-4" y="0"/>
            <a:chExt cx="1165" cy="993"/>
          </a:xfrm>
          <a:solidFill>
            <a:schemeClr val="accent2"/>
          </a:solidFill>
        </p:grpSpPr>
        <p:sp>
          <p:nvSpPr>
            <p:cNvPr id="69" name="Freeform 5"/>
            <p:cNvSpPr>
              <a:spLocks noEditPoints="1"/>
            </p:cNvSpPr>
            <p:nvPr/>
          </p:nvSpPr>
          <p:spPr bwMode="auto">
            <a:xfrm>
              <a:off x="-4" y="0"/>
              <a:ext cx="943" cy="765"/>
            </a:xfrm>
            <a:custGeom>
              <a:avLst/>
              <a:gdLst>
                <a:gd name="T0" fmla="*/ 1014 w 1059"/>
                <a:gd name="T1" fmla="*/ 108 h 859"/>
                <a:gd name="T2" fmla="*/ 980 w 1059"/>
                <a:gd name="T3" fmla="*/ 147 h 859"/>
                <a:gd name="T4" fmla="*/ 956 w 1059"/>
                <a:gd name="T5" fmla="*/ 104 h 859"/>
                <a:gd name="T6" fmla="*/ 945 w 1059"/>
                <a:gd name="T7" fmla="*/ 99 h 859"/>
                <a:gd name="T8" fmla="*/ 712 w 1059"/>
                <a:gd name="T9" fmla="*/ 152 h 859"/>
                <a:gd name="T10" fmla="*/ 646 w 1059"/>
                <a:gd name="T11" fmla="*/ 242 h 859"/>
                <a:gd name="T12" fmla="*/ 591 w 1059"/>
                <a:gd name="T13" fmla="*/ 483 h 859"/>
                <a:gd name="T14" fmla="*/ 707 w 1059"/>
                <a:gd name="T15" fmla="*/ 341 h 859"/>
                <a:gd name="T16" fmla="*/ 868 w 1059"/>
                <a:gd name="T17" fmla="*/ 360 h 859"/>
                <a:gd name="T18" fmla="*/ 836 w 1059"/>
                <a:gd name="T19" fmla="*/ 423 h 859"/>
                <a:gd name="T20" fmla="*/ 713 w 1059"/>
                <a:gd name="T21" fmla="*/ 439 h 859"/>
                <a:gd name="T22" fmla="*/ 576 w 1059"/>
                <a:gd name="T23" fmla="*/ 636 h 859"/>
                <a:gd name="T24" fmla="*/ 472 w 1059"/>
                <a:gd name="T25" fmla="*/ 746 h 859"/>
                <a:gd name="T26" fmla="*/ 511 w 1059"/>
                <a:gd name="T27" fmla="*/ 558 h 859"/>
                <a:gd name="T28" fmla="*/ 509 w 1059"/>
                <a:gd name="T29" fmla="*/ 537 h 859"/>
                <a:gd name="T30" fmla="*/ 523 w 1059"/>
                <a:gd name="T31" fmla="*/ 513 h 859"/>
                <a:gd name="T32" fmla="*/ 566 w 1059"/>
                <a:gd name="T33" fmla="*/ 397 h 859"/>
                <a:gd name="T34" fmla="*/ 661 w 1059"/>
                <a:gd name="T35" fmla="*/ 149 h 859"/>
                <a:gd name="T36" fmla="*/ 806 w 1059"/>
                <a:gd name="T37" fmla="*/ 66 h 859"/>
                <a:gd name="T38" fmla="*/ 740 w 1059"/>
                <a:gd name="T39" fmla="*/ 41 h 859"/>
                <a:gd name="T40" fmla="*/ 572 w 1059"/>
                <a:gd name="T41" fmla="*/ 67 h 859"/>
                <a:gd name="T42" fmla="*/ 428 w 1059"/>
                <a:gd name="T43" fmla="*/ 83 h 859"/>
                <a:gd name="T44" fmla="*/ 333 w 1059"/>
                <a:gd name="T45" fmla="*/ 96 h 859"/>
                <a:gd name="T46" fmla="*/ 400 w 1059"/>
                <a:gd name="T47" fmla="*/ 169 h 859"/>
                <a:gd name="T48" fmla="*/ 494 w 1059"/>
                <a:gd name="T49" fmla="*/ 161 h 859"/>
                <a:gd name="T50" fmla="*/ 533 w 1059"/>
                <a:gd name="T51" fmla="*/ 210 h 859"/>
                <a:gd name="T52" fmla="*/ 482 w 1059"/>
                <a:gd name="T53" fmla="*/ 313 h 859"/>
                <a:gd name="T54" fmla="*/ 462 w 1059"/>
                <a:gd name="T55" fmla="*/ 367 h 859"/>
                <a:gd name="T56" fmla="*/ 411 w 1059"/>
                <a:gd name="T57" fmla="*/ 206 h 859"/>
                <a:gd name="T58" fmla="*/ 302 w 1059"/>
                <a:gd name="T59" fmla="*/ 134 h 859"/>
                <a:gd name="T60" fmla="*/ 249 w 1059"/>
                <a:gd name="T61" fmla="*/ 266 h 859"/>
                <a:gd name="T62" fmla="*/ 353 w 1059"/>
                <a:gd name="T63" fmla="*/ 287 h 859"/>
                <a:gd name="T64" fmla="*/ 237 w 1059"/>
                <a:gd name="T65" fmla="*/ 310 h 859"/>
                <a:gd name="T66" fmla="*/ 81 w 1059"/>
                <a:gd name="T67" fmla="*/ 349 h 859"/>
                <a:gd name="T68" fmla="*/ 54 w 1059"/>
                <a:gd name="T69" fmla="*/ 564 h 859"/>
                <a:gd name="T70" fmla="*/ 194 w 1059"/>
                <a:gd name="T71" fmla="*/ 612 h 859"/>
                <a:gd name="T72" fmla="*/ 368 w 1059"/>
                <a:gd name="T73" fmla="*/ 597 h 859"/>
                <a:gd name="T74" fmla="*/ 357 w 1059"/>
                <a:gd name="T75" fmla="*/ 802 h 859"/>
                <a:gd name="T76" fmla="*/ 299 w 1059"/>
                <a:gd name="T77" fmla="*/ 805 h 859"/>
                <a:gd name="T78" fmla="*/ 89 w 1059"/>
                <a:gd name="T79" fmla="*/ 647 h 859"/>
                <a:gd name="T80" fmla="*/ 101 w 1059"/>
                <a:gd name="T81" fmla="*/ 201 h 859"/>
                <a:gd name="T82" fmla="*/ 169 w 1059"/>
                <a:gd name="T83" fmla="*/ 161 h 859"/>
                <a:gd name="T84" fmla="*/ 225 w 1059"/>
                <a:gd name="T85" fmla="*/ 167 h 859"/>
                <a:gd name="T86" fmla="*/ 81 w 1059"/>
                <a:gd name="T87" fmla="*/ 327 h 859"/>
                <a:gd name="T88" fmla="*/ 204 w 1059"/>
                <a:gd name="T89" fmla="*/ 239 h 859"/>
                <a:gd name="T90" fmla="*/ 285 w 1059"/>
                <a:gd name="T91" fmla="*/ 158 h 859"/>
                <a:gd name="T92" fmla="*/ 263 w 1059"/>
                <a:gd name="T93" fmla="*/ 99 h 859"/>
                <a:gd name="T94" fmla="*/ 45 w 1059"/>
                <a:gd name="T95" fmla="*/ 405 h 859"/>
                <a:gd name="T96" fmla="*/ 99 w 1059"/>
                <a:gd name="T97" fmla="*/ 628 h 859"/>
                <a:gd name="T98" fmla="*/ 159 w 1059"/>
                <a:gd name="T99" fmla="*/ 648 h 859"/>
                <a:gd name="T100" fmla="*/ 181 w 1059"/>
                <a:gd name="T101" fmla="*/ 630 h 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59" h="859">
                  <a:moveTo>
                    <a:pt x="299" y="56"/>
                  </a:moveTo>
                  <a:cubicBezTo>
                    <a:pt x="389" y="25"/>
                    <a:pt x="482" y="6"/>
                    <a:pt x="577" y="2"/>
                  </a:cubicBezTo>
                  <a:cubicBezTo>
                    <a:pt x="654" y="1"/>
                    <a:pt x="733" y="0"/>
                    <a:pt x="809" y="17"/>
                  </a:cubicBezTo>
                  <a:cubicBezTo>
                    <a:pt x="882" y="34"/>
                    <a:pt x="953" y="64"/>
                    <a:pt x="1014" y="108"/>
                  </a:cubicBezTo>
                  <a:cubicBezTo>
                    <a:pt x="1030" y="120"/>
                    <a:pt x="1043" y="134"/>
                    <a:pt x="1059" y="145"/>
                  </a:cubicBezTo>
                  <a:cubicBezTo>
                    <a:pt x="1054" y="151"/>
                    <a:pt x="1049" y="157"/>
                    <a:pt x="1043" y="163"/>
                  </a:cubicBezTo>
                  <a:cubicBezTo>
                    <a:pt x="1032" y="153"/>
                    <a:pt x="1023" y="140"/>
                    <a:pt x="1009" y="135"/>
                  </a:cubicBezTo>
                  <a:cubicBezTo>
                    <a:pt x="998" y="130"/>
                    <a:pt x="985" y="137"/>
                    <a:pt x="980" y="147"/>
                  </a:cubicBezTo>
                  <a:cubicBezTo>
                    <a:pt x="973" y="159"/>
                    <a:pt x="976" y="173"/>
                    <a:pt x="975" y="186"/>
                  </a:cubicBezTo>
                  <a:cubicBezTo>
                    <a:pt x="971" y="173"/>
                    <a:pt x="966" y="159"/>
                    <a:pt x="966" y="144"/>
                  </a:cubicBezTo>
                  <a:cubicBezTo>
                    <a:pt x="967" y="132"/>
                    <a:pt x="975" y="121"/>
                    <a:pt x="976" y="108"/>
                  </a:cubicBezTo>
                  <a:cubicBezTo>
                    <a:pt x="972" y="100"/>
                    <a:pt x="963" y="102"/>
                    <a:pt x="956" y="104"/>
                  </a:cubicBezTo>
                  <a:cubicBezTo>
                    <a:pt x="941" y="108"/>
                    <a:pt x="932" y="122"/>
                    <a:pt x="917" y="126"/>
                  </a:cubicBezTo>
                  <a:cubicBezTo>
                    <a:pt x="895" y="125"/>
                    <a:pt x="879" y="109"/>
                    <a:pt x="866" y="93"/>
                  </a:cubicBezTo>
                  <a:cubicBezTo>
                    <a:pt x="881" y="101"/>
                    <a:pt x="896" y="112"/>
                    <a:pt x="913" y="112"/>
                  </a:cubicBezTo>
                  <a:cubicBezTo>
                    <a:pt x="925" y="111"/>
                    <a:pt x="935" y="105"/>
                    <a:pt x="945" y="99"/>
                  </a:cubicBezTo>
                  <a:cubicBezTo>
                    <a:pt x="942" y="88"/>
                    <a:pt x="932" y="80"/>
                    <a:pt x="920" y="78"/>
                  </a:cubicBezTo>
                  <a:cubicBezTo>
                    <a:pt x="889" y="69"/>
                    <a:pt x="852" y="69"/>
                    <a:pt x="824" y="87"/>
                  </a:cubicBezTo>
                  <a:cubicBezTo>
                    <a:pt x="816" y="92"/>
                    <a:pt x="815" y="102"/>
                    <a:pt x="814" y="110"/>
                  </a:cubicBezTo>
                  <a:cubicBezTo>
                    <a:pt x="777" y="112"/>
                    <a:pt x="739" y="125"/>
                    <a:pt x="712" y="152"/>
                  </a:cubicBezTo>
                  <a:cubicBezTo>
                    <a:pt x="706" y="158"/>
                    <a:pt x="698" y="167"/>
                    <a:pt x="702" y="176"/>
                  </a:cubicBezTo>
                  <a:cubicBezTo>
                    <a:pt x="709" y="188"/>
                    <a:pt x="724" y="191"/>
                    <a:pt x="731" y="203"/>
                  </a:cubicBezTo>
                  <a:cubicBezTo>
                    <a:pt x="735" y="211"/>
                    <a:pt x="728" y="218"/>
                    <a:pt x="721" y="222"/>
                  </a:cubicBezTo>
                  <a:cubicBezTo>
                    <a:pt x="698" y="233"/>
                    <a:pt x="670" y="231"/>
                    <a:pt x="646" y="242"/>
                  </a:cubicBezTo>
                  <a:cubicBezTo>
                    <a:pt x="627" y="252"/>
                    <a:pt x="617" y="273"/>
                    <a:pt x="607" y="291"/>
                  </a:cubicBezTo>
                  <a:cubicBezTo>
                    <a:pt x="591" y="322"/>
                    <a:pt x="577" y="357"/>
                    <a:pt x="580" y="393"/>
                  </a:cubicBezTo>
                  <a:cubicBezTo>
                    <a:pt x="580" y="410"/>
                    <a:pt x="590" y="425"/>
                    <a:pt x="603" y="436"/>
                  </a:cubicBezTo>
                  <a:cubicBezTo>
                    <a:pt x="596" y="450"/>
                    <a:pt x="584" y="467"/>
                    <a:pt x="591" y="483"/>
                  </a:cubicBezTo>
                  <a:cubicBezTo>
                    <a:pt x="592" y="484"/>
                    <a:pt x="596" y="486"/>
                    <a:pt x="597" y="487"/>
                  </a:cubicBezTo>
                  <a:cubicBezTo>
                    <a:pt x="618" y="476"/>
                    <a:pt x="636" y="460"/>
                    <a:pt x="657" y="449"/>
                  </a:cubicBezTo>
                  <a:cubicBezTo>
                    <a:pt x="678" y="436"/>
                    <a:pt x="705" y="427"/>
                    <a:pt x="716" y="403"/>
                  </a:cubicBezTo>
                  <a:cubicBezTo>
                    <a:pt x="723" y="382"/>
                    <a:pt x="704" y="362"/>
                    <a:pt x="707" y="341"/>
                  </a:cubicBezTo>
                  <a:cubicBezTo>
                    <a:pt x="708" y="331"/>
                    <a:pt x="715" y="324"/>
                    <a:pt x="720" y="316"/>
                  </a:cubicBezTo>
                  <a:cubicBezTo>
                    <a:pt x="709" y="348"/>
                    <a:pt x="724" y="384"/>
                    <a:pt x="751" y="402"/>
                  </a:cubicBezTo>
                  <a:cubicBezTo>
                    <a:pt x="768" y="412"/>
                    <a:pt x="790" y="411"/>
                    <a:pt x="809" y="410"/>
                  </a:cubicBezTo>
                  <a:cubicBezTo>
                    <a:pt x="837" y="407"/>
                    <a:pt x="858" y="385"/>
                    <a:pt x="868" y="360"/>
                  </a:cubicBezTo>
                  <a:cubicBezTo>
                    <a:pt x="882" y="330"/>
                    <a:pt x="883" y="288"/>
                    <a:pt x="918" y="273"/>
                  </a:cubicBezTo>
                  <a:cubicBezTo>
                    <a:pt x="904" y="289"/>
                    <a:pt x="890" y="307"/>
                    <a:pt x="887" y="329"/>
                  </a:cubicBezTo>
                  <a:cubicBezTo>
                    <a:pt x="885" y="341"/>
                    <a:pt x="887" y="353"/>
                    <a:pt x="884" y="364"/>
                  </a:cubicBezTo>
                  <a:cubicBezTo>
                    <a:pt x="874" y="388"/>
                    <a:pt x="845" y="398"/>
                    <a:pt x="836" y="423"/>
                  </a:cubicBezTo>
                  <a:cubicBezTo>
                    <a:pt x="856" y="435"/>
                    <a:pt x="870" y="458"/>
                    <a:pt x="864" y="481"/>
                  </a:cubicBezTo>
                  <a:cubicBezTo>
                    <a:pt x="860" y="467"/>
                    <a:pt x="854" y="452"/>
                    <a:pt x="841" y="444"/>
                  </a:cubicBezTo>
                  <a:cubicBezTo>
                    <a:pt x="825" y="432"/>
                    <a:pt x="804" y="434"/>
                    <a:pt x="785" y="433"/>
                  </a:cubicBezTo>
                  <a:cubicBezTo>
                    <a:pt x="761" y="431"/>
                    <a:pt x="736" y="428"/>
                    <a:pt x="713" y="439"/>
                  </a:cubicBezTo>
                  <a:cubicBezTo>
                    <a:pt x="664" y="461"/>
                    <a:pt x="625" y="499"/>
                    <a:pt x="582" y="530"/>
                  </a:cubicBezTo>
                  <a:cubicBezTo>
                    <a:pt x="546" y="546"/>
                    <a:pt x="527" y="587"/>
                    <a:pt x="530" y="625"/>
                  </a:cubicBezTo>
                  <a:cubicBezTo>
                    <a:pt x="524" y="642"/>
                    <a:pt x="533" y="661"/>
                    <a:pt x="545" y="673"/>
                  </a:cubicBezTo>
                  <a:cubicBezTo>
                    <a:pt x="561" y="666"/>
                    <a:pt x="570" y="651"/>
                    <a:pt x="576" y="636"/>
                  </a:cubicBezTo>
                  <a:cubicBezTo>
                    <a:pt x="579" y="658"/>
                    <a:pt x="558" y="671"/>
                    <a:pt x="549" y="689"/>
                  </a:cubicBezTo>
                  <a:cubicBezTo>
                    <a:pt x="546" y="710"/>
                    <a:pt x="566" y="725"/>
                    <a:pt x="582" y="733"/>
                  </a:cubicBezTo>
                  <a:cubicBezTo>
                    <a:pt x="565" y="734"/>
                    <a:pt x="555" y="720"/>
                    <a:pt x="544" y="710"/>
                  </a:cubicBezTo>
                  <a:cubicBezTo>
                    <a:pt x="515" y="705"/>
                    <a:pt x="490" y="725"/>
                    <a:pt x="472" y="746"/>
                  </a:cubicBezTo>
                  <a:cubicBezTo>
                    <a:pt x="479" y="724"/>
                    <a:pt x="500" y="709"/>
                    <a:pt x="521" y="701"/>
                  </a:cubicBezTo>
                  <a:cubicBezTo>
                    <a:pt x="529" y="699"/>
                    <a:pt x="536" y="689"/>
                    <a:pt x="532" y="681"/>
                  </a:cubicBezTo>
                  <a:cubicBezTo>
                    <a:pt x="525" y="664"/>
                    <a:pt x="512" y="648"/>
                    <a:pt x="514" y="629"/>
                  </a:cubicBezTo>
                  <a:cubicBezTo>
                    <a:pt x="512" y="605"/>
                    <a:pt x="509" y="582"/>
                    <a:pt x="511" y="558"/>
                  </a:cubicBezTo>
                  <a:cubicBezTo>
                    <a:pt x="512" y="558"/>
                    <a:pt x="512" y="558"/>
                    <a:pt x="512" y="558"/>
                  </a:cubicBezTo>
                  <a:cubicBezTo>
                    <a:pt x="511" y="574"/>
                    <a:pt x="511" y="590"/>
                    <a:pt x="513" y="606"/>
                  </a:cubicBezTo>
                  <a:cubicBezTo>
                    <a:pt x="518" y="585"/>
                    <a:pt x="531" y="565"/>
                    <a:pt x="527" y="543"/>
                  </a:cubicBezTo>
                  <a:cubicBezTo>
                    <a:pt x="523" y="537"/>
                    <a:pt x="515" y="539"/>
                    <a:pt x="509" y="537"/>
                  </a:cubicBezTo>
                  <a:cubicBezTo>
                    <a:pt x="497" y="534"/>
                    <a:pt x="485" y="534"/>
                    <a:pt x="474" y="534"/>
                  </a:cubicBezTo>
                  <a:cubicBezTo>
                    <a:pt x="474" y="526"/>
                    <a:pt x="474" y="519"/>
                    <a:pt x="474" y="511"/>
                  </a:cubicBezTo>
                  <a:cubicBezTo>
                    <a:pt x="486" y="512"/>
                    <a:pt x="498" y="515"/>
                    <a:pt x="510" y="515"/>
                  </a:cubicBezTo>
                  <a:cubicBezTo>
                    <a:pt x="516" y="515"/>
                    <a:pt x="518" y="505"/>
                    <a:pt x="523" y="513"/>
                  </a:cubicBezTo>
                  <a:cubicBezTo>
                    <a:pt x="524" y="510"/>
                    <a:pt x="525" y="504"/>
                    <a:pt x="525" y="500"/>
                  </a:cubicBezTo>
                  <a:cubicBezTo>
                    <a:pt x="526" y="504"/>
                    <a:pt x="526" y="512"/>
                    <a:pt x="527" y="515"/>
                  </a:cubicBezTo>
                  <a:cubicBezTo>
                    <a:pt x="557" y="510"/>
                    <a:pt x="578" y="481"/>
                    <a:pt x="585" y="453"/>
                  </a:cubicBezTo>
                  <a:cubicBezTo>
                    <a:pt x="592" y="431"/>
                    <a:pt x="569" y="417"/>
                    <a:pt x="566" y="397"/>
                  </a:cubicBezTo>
                  <a:cubicBezTo>
                    <a:pt x="557" y="365"/>
                    <a:pt x="568" y="333"/>
                    <a:pt x="574" y="301"/>
                  </a:cubicBezTo>
                  <a:cubicBezTo>
                    <a:pt x="582" y="262"/>
                    <a:pt x="613" y="230"/>
                    <a:pt x="652" y="222"/>
                  </a:cubicBezTo>
                  <a:cubicBezTo>
                    <a:pt x="664" y="219"/>
                    <a:pt x="680" y="220"/>
                    <a:pt x="687" y="207"/>
                  </a:cubicBezTo>
                  <a:cubicBezTo>
                    <a:pt x="695" y="185"/>
                    <a:pt x="683" y="158"/>
                    <a:pt x="661" y="149"/>
                  </a:cubicBezTo>
                  <a:cubicBezTo>
                    <a:pt x="670" y="151"/>
                    <a:pt x="679" y="154"/>
                    <a:pt x="687" y="159"/>
                  </a:cubicBezTo>
                  <a:cubicBezTo>
                    <a:pt x="702" y="135"/>
                    <a:pt x="727" y="120"/>
                    <a:pt x="753" y="112"/>
                  </a:cubicBezTo>
                  <a:cubicBezTo>
                    <a:pt x="773" y="105"/>
                    <a:pt x="796" y="103"/>
                    <a:pt x="812" y="87"/>
                  </a:cubicBezTo>
                  <a:cubicBezTo>
                    <a:pt x="818" y="80"/>
                    <a:pt x="810" y="72"/>
                    <a:pt x="806" y="66"/>
                  </a:cubicBezTo>
                  <a:cubicBezTo>
                    <a:pt x="821" y="71"/>
                    <a:pt x="840" y="73"/>
                    <a:pt x="852" y="60"/>
                  </a:cubicBezTo>
                  <a:cubicBezTo>
                    <a:pt x="845" y="47"/>
                    <a:pt x="831" y="41"/>
                    <a:pt x="817" y="40"/>
                  </a:cubicBezTo>
                  <a:cubicBezTo>
                    <a:pt x="785" y="36"/>
                    <a:pt x="756" y="59"/>
                    <a:pt x="724" y="53"/>
                  </a:cubicBezTo>
                  <a:cubicBezTo>
                    <a:pt x="730" y="49"/>
                    <a:pt x="736" y="46"/>
                    <a:pt x="740" y="41"/>
                  </a:cubicBezTo>
                  <a:cubicBezTo>
                    <a:pt x="744" y="33"/>
                    <a:pt x="733" y="29"/>
                    <a:pt x="728" y="26"/>
                  </a:cubicBezTo>
                  <a:cubicBezTo>
                    <a:pt x="701" y="15"/>
                    <a:pt x="670" y="14"/>
                    <a:pt x="641" y="14"/>
                  </a:cubicBezTo>
                  <a:cubicBezTo>
                    <a:pt x="618" y="15"/>
                    <a:pt x="590" y="15"/>
                    <a:pt x="574" y="34"/>
                  </a:cubicBezTo>
                  <a:cubicBezTo>
                    <a:pt x="566" y="44"/>
                    <a:pt x="570" y="56"/>
                    <a:pt x="572" y="67"/>
                  </a:cubicBezTo>
                  <a:cubicBezTo>
                    <a:pt x="563" y="59"/>
                    <a:pt x="560" y="48"/>
                    <a:pt x="557" y="37"/>
                  </a:cubicBezTo>
                  <a:cubicBezTo>
                    <a:pt x="556" y="32"/>
                    <a:pt x="549" y="30"/>
                    <a:pt x="545" y="31"/>
                  </a:cubicBezTo>
                  <a:cubicBezTo>
                    <a:pt x="524" y="32"/>
                    <a:pt x="504" y="45"/>
                    <a:pt x="496" y="65"/>
                  </a:cubicBezTo>
                  <a:cubicBezTo>
                    <a:pt x="472" y="65"/>
                    <a:pt x="448" y="70"/>
                    <a:pt x="428" y="83"/>
                  </a:cubicBezTo>
                  <a:cubicBezTo>
                    <a:pt x="439" y="68"/>
                    <a:pt x="458" y="58"/>
                    <a:pt x="477" y="57"/>
                  </a:cubicBezTo>
                  <a:cubicBezTo>
                    <a:pt x="488" y="57"/>
                    <a:pt x="502" y="48"/>
                    <a:pt x="501" y="35"/>
                  </a:cubicBezTo>
                  <a:cubicBezTo>
                    <a:pt x="458" y="34"/>
                    <a:pt x="416" y="47"/>
                    <a:pt x="375" y="59"/>
                  </a:cubicBezTo>
                  <a:cubicBezTo>
                    <a:pt x="355" y="62"/>
                    <a:pt x="336" y="75"/>
                    <a:pt x="333" y="96"/>
                  </a:cubicBezTo>
                  <a:cubicBezTo>
                    <a:pt x="350" y="100"/>
                    <a:pt x="368" y="95"/>
                    <a:pt x="383" y="102"/>
                  </a:cubicBezTo>
                  <a:cubicBezTo>
                    <a:pt x="397" y="107"/>
                    <a:pt x="406" y="121"/>
                    <a:pt x="405" y="135"/>
                  </a:cubicBezTo>
                  <a:cubicBezTo>
                    <a:pt x="414" y="125"/>
                    <a:pt x="425" y="116"/>
                    <a:pt x="438" y="112"/>
                  </a:cubicBezTo>
                  <a:cubicBezTo>
                    <a:pt x="420" y="127"/>
                    <a:pt x="403" y="145"/>
                    <a:pt x="400" y="169"/>
                  </a:cubicBezTo>
                  <a:cubicBezTo>
                    <a:pt x="397" y="184"/>
                    <a:pt x="412" y="192"/>
                    <a:pt x="421" y="200"/>
                  </a:cubicBezTo>
                  <a:cubicBezTo>
                    <a:pt x="434" y="209"/>
                    <a:pt x="442" y="222"/>
                    <a:pt x="453" y="232"/>
                  </a:cubicBezTo>
                  <a:cubicBezTo>
                    <a:pt x="468" y="240"/>
                    <a:pt x="491" y="234"/>
                    <a:pt x="496" y="217"/>
                  </a:cubicBezTo>
                  <a:cubicBezTo>
                    <a:pt x="498" y="198"/>
                    <a:pt x="488" y="180"/>
                    <a:pt x="494" y="161"/>
                  </a:cubicBezTo>
                  <a:cubicBezTo>
                    <a:pt x="501" y="138"/>
                    <a:pt x="511" y="113"/>
                    <a:pt x="503" y="89"/>
                  </a:cubicBezTo>
                  <a:cubicBezTo>
                    <a:pt x="511" y="102"/>
                    <a:pt x="518" y="117"/>
                    <a:pt x="515" y="132"/>
                  </a:cubicBezTo>
                  <a:cubicBezTo>
                    <a:pt x="512" y="155"/>
                    <a:pt x="499" y="178"/>
                    <a:pt x="510" y="200"/>
                  </a:cubicBezTo>
                  <a:cubicBezTo>
                    <a:pt x="514" y="209"/>
                    <a:pt x="525" y="210"/>
                    <a:pt x="533" y="210"/>
                  </a:cubicBezTo>
                  <a:cubicBezTo>
                    <a:pt x="556" y="208"/>
                    <a:pt x="575" y="193"/>
                    <a:pt x="589" y="177"/>
                  </a:cubicBezTo>
                  <a:cubicBezTo>
                    <a:pt x="577" y="209"/>
                    <a:pt x="542" y="221"/>
                    <a:pt x="514" y="234"/>
                  </a:cubicBezTo>
                  <a:cubicBezTo>
                    <a:pt x="499" y="241"/>
                    <a:pt x="481" y="248"/>
                    <a:pt x="475" y="265"/>
                  </a:cubicBezTo>
                  <a:cubicBezTo>
                    <a:pt x="479" y="281"/>
                    <a:pt x="485" y="297"/>
                    <a:pt x="482" y="313"/>
                  </a:cubicBezTo>
                  <a:cubicBezTo>
                    <a:pt x="480" y="329"/>
                    <a:pt x="467" y="345"/>
                    <a:pt x="477" y="360"/>
                  </a:cubicBezTo>
                  <a:cubicBezTo>
                    <a:pt x="490" y="380"/>
                    <a:pt x="502" y="402"/>
                    <a:pt x="500" y="426"/>
                  </a:cubicBezTo>
                  <a:cubicBezTo>
                    <a:pt x="493" y="411"/>
                    <a:pt x="489" y="394"/>
                    <a:pt x="478" y="381"/>
                  </a:cubicBezTo>
                  <a:cubicBezTo>
                    <a:pt x="473" y="375"/>
                    <a:pt x="466" y="373"/>
                    <a:pt x="462" y="367"/>
                  </a:cubicBezTo>
                  <a:cubicBezTo>
                    <a:pt x="454" y="356"/>
                    <a:pt x="443" y="347"/>
                    <a:pt x="434" y="337"/>
                  </a:cubicBezTo>
                  <a:cubicBezTo>
                    <a:pt x="449" y="331"/>
                    <a:pt x="465" y="319"/>
                    <a:pt x="468" y="301"/>
                  </a:cubicBezTo>
                  <a:cubicBezTo>
                    <a:pt x="471" y="284"/>
                    <a:pt x="456" y="271"/>
                    <a:pt x="449" y="257"/>
                  </a:cubicBezTo>
                  <a:cubicBezTo>
                    <a:pt x="439" y="238"/>
                    <a:pt x="429" y="219"/>
                    <a:pt x="411" y="206"/>
                  </a:cubicBezTo>
                  <a:cubicBezTo>
                    <a:pt x="403" y="200"/>
                    <a:pt x="392" y="197"/>
                    <a:pt x="383" y="191"/>
                  </a:cubicBezTo>
                  <a:cubicBezTo>
                    <a:pt x="382" y="171"/>
                    <a:pt x="398" y="153"/>
                    <a:pt x="394" y="133"/>
                  </a:cubicBezTo>
                  <a:cubicBezTo>
                    <a:pt x="394" y="118"/>
                    <a:pt x="379" y="109"/>
                    <a:pt x="365" y="109"/>
                  </a:cubicBezTo>
                  <a:cubicBezTo>
                    <a:pt x="343" y="109"/>
                    <a:pt x="316" y="114"/>
                    <a:pt x="302" y="134"/>
                  </a:cubicBezTo>
                  <a:cubicBezTo>
                    <a:pt x="295" y="142"/>
                    <a:pt x="296" y="155"/>
                    <a:pt x="305" y="161"/>
                  </a:cubicBezTo>
                  <a:cubicBezTo>
                    <a:pt x="316" y="164"/>
                    <a:pt x="327" y="164"/>
                    <a:pt x="337" y="169"/>
                  </a:cubicBezTo>
                  <a:cubicBezTo>
                    <a:pt x="302" y="170"/>
                    <a:pt x="264" y="186"/>
                    <a:pt x="249" y="221"/>
                  </a:cubicBezTo>
                  <a:cubicBezTo>
                    <a:pt x="243" y="235"/>
                    <a:pt x="236" y="254"/>
                    <a:pt x="249" y="266"/>
                  </a:cubicBezTo>
                  <a:cubicBezTo>
                    <a:pt x="268" y="263"/>
                    <a:pt x="287" y="256"/>
                    <a:pt x="307" y="259"/>
                  </a:cubicBezTo>
                  <a:cubicBezTo>
                    <a:pt x="324" y="261"/>
                    <a:pt x="337" y="275"/>
                    <a:pt x="353" y="278"/>
                  </a:cubicBezTo>
                  <a:cubicBezTo>
                    <a:pt x="365" y="281"/>
                    <a:pt x="378" y="280"/>
                    <a:pt x="390" y="280"/>
                  </a:cubicBezTo>
                  <a:cubicBezTo>
                    <a:pt x="378" y="285"/>
                    <a:pt x="366" y="289"/>
                    <a:pt x="353" y="287"/>
                  </a:cubicBezTo>
                  <a:cubicBezTo>
                    <a:pt x="331" y="285"/>
                    <a:pt x="311" y="270"/>
                    <a:pt x="289" y="273"/>
                  </a:cubicBezTo>
                  <a:cubicBezTo>
                    <a:pt x="274" y="274"/>
                    <a:pt x="256" y="280"/>
                    <a:pt x="252" y="296"/>
                  </a:cubicBezTo>
                  <a:cubicBezTo>
                    <a:pt x="246" y="316"/>
                    <a:pt x="247" y="342"/>
                    <a:pt x="227" y="354"/>
                  </a:cubicBezTo>
                  <a:cubicBezTo>
                    <a:pt x="228" y="339"/>
                    <a:pt x="234" y="325"/>
                    <a:pt x="237" y="310"/>
                  </a:cubicBezTo>
                  <a:cubicBezTo>
                    <a:pt x="228" y="312"/>
                    <a:pt x="216" y="313"/>
                    <a:pt x="208" y="306"/>
                  </a:cubicBezTo>
                  <a:cubicBezTo>
                    <a:pt x="197" y="295"/>
                    <a:pt x="187" y="278"/>
                    <a:pt x="169" y="280"/>
                  </a:cubicBezTo>
                  <a:cubicBezTo>
                    <a:pt x="154" y="284"/>
                    <a:pt x="142" y="293"/>
                    <a:pt x="130" y="302"/>
                  </a:cubicBezTo>
                  <a:cubicBezTo>
                    <a:pt x="112" y="316"/>
                    <a:pt x="92" y="329"/>
                    <a:pt x="81" y="349"/>
                  </a:cubicBezTo>
                  <a:cubicBezTo>
                    <a:pt x="67" y="374"/>
                    <a:pt x="57" y="401"/>
                    <a:pt x="55" y="429"/>
                  </a:cubicBezTo>
                  <a:cubicBezTo>
                    <a:pt x="53" y="438"/>
                    <a:pt x="56" y="446"/>
                    <a:pt x="59" y="453"/>
                  </a:cubicBezTo>
                  <a:cubicBezTo>
                    <a:pt x="43" y="457"/>
                    <a:pt x="43" y="476"/>
                    <a:pt x="42" y="489"/>
                  </a:cubicBezTo>
                  <a:cubicBezTo>
                    <a:pt x="43" y="514"/>
                    <a:pt x="44" y="541"/>
                    <a:pt x="54" y="564"/>
                  </a:cubicBezTo>
                  <a:cubicBezTo>
                    <a:pt x="66" y="586"/>
                    <a:pt x="98" y="592"/>
                    <a:pt x="118" y="578"/>
                  </a:cubicBezTo>
                  <a:cubicBezTo>
                    <a:pt x="127" y="567"/>
                    <a:pt x="130" y="553"/>
                    <a:pt x="136" y="541"/>
                  </a:cubicBezTo>
                  <a:cubicBezTo>
                    <a:pt x="135" y="553"/>
                    <a:pt x="134" y="566"/>
                    <a:pt x="141" y="576"/>
                  </a:cubicBezTo>
                  <a:cubicBezTo>
                    <a:pt x="153" y="595"/>
                    <a:pt x="175" y="603"/>
                    <a:pt x="194" y="612"/>
                  </a:cubicBezTo>
                  <a:cubicBezTo>
                    <a:pt x="215" y="619"/>
                    <a:pt x="235" y="630"/>
                    <a:pt x="257" y="631"/>
                  </a:cubicBezTo>
                  <a:cubicBezTo>
                    <a:pt x="277" y="632"/>
                    <a:pt x="299" y="628"/>
                    <a:pt x="312" y="612"/>
                  </a:cubicBezTo>
                  <a:cubicBezTo>
                    <a:pt x="327" y="593"/>
                    <a:pt x="346" y="579"/>
                    <a:pt x="362" y="562"/>
                  </a:cubicBezTo>
                  <a:cubicBezTo>
                    <a:pt x="369" y="572"/>
                    <a:pt x="366" y="585"/>
                    <a:pt x="368" y="597"/>
                  </a:cubicBezTo>
                  <a:cubicBezTo>
                    <a:pt x="351" y="615"/>
                    <a:pt x="328" y="626"/>
                    <a:pt x="316" y="648"/>
                  </a:cubicBezTo>
                  <a:cubicBezTo>
                    <a:pt x="296" y="677"/>
                    <a:pt x="302" y="715"/>
                    <a:pt x="316" y="746"/>
                  </a:cubicBezTo>
                  <a:cubicBezTo>
                    <a:pt x="333" y="773"/>
                    <a:pt x="360" y="793"/>
                    <a:pt x="389" y="805"/>
                  </a:cubicBezTo>
                  <a:cubicBezTo>
                    <a:pt x="378" y="806"/>
                    <a:pt x="367" y="806"/>
                    <a:pt x="357" y="802"/>
                  </a:cubicBezTo>
                  <a:cubicBezTo>
                    <a:pt x="349" y="800"/>
                    <a:pt x="341" y="793"/>
                    <a:pt x="334" y="799"/>
                  </a:cubicBezTo>
                  <a:cubicBezTo>
                    <a:pt x="331" y="819"/>
                    <a:pt x="352" y="830"/>
                    <a:pt x="365" y="841"/>
                  </a:cubicBezTo>
                  <a:cubicBezTo>
                    <a:pt x="358" y="847"/>
                    <a:pt x="352" y="854"/>
                    <a:pt x="345" y="859"/>
                  </a:cubicBezTo>
                  <a:cubicBezTo>
                    <a:pt x="325" y="846"/>
                    <a:pt x="307" y="829"/>
                    <a:pt x="299" y="805"/>
                  </a:cubicBezTo>
                  <a:cubicBezTo>
                    <a:pt x="289" y="779"/>
                    <a:pt x="301" y="750"/>
                    <a:pt x="291" y="723"/>
                  </a:cubicBezTo>
                  <a:cubicBezTo>
                    <a:pt x="288" y="713"/>
                    <a:pt x="284" y="704"/>
                    <a:pt x="281" y="694"/>
                  </a:cubicBezTo>
                  <a:cubicBezTo>
                    <a:pt x="238" y="697"/>
                    <a:pt x="194" y="690"/>
                    <a:pt x="153" y="677"/>
                  </a:cubicBezTo>
                  <a:cubicBezTo>
                    <a:pt x="131" y="670"/>
                    <a:pt x="108" y="662"/>
                    <a:pt x="89" y="647"/>
                  </a:cubicBezTo>
                  <a:cubicBezTo>
                    <a:pt x="59" y="623"/>
                    <a:pt x="36" y="589"/>
                    <a:pt x="26" y="552"/>
                  </a:cubicBezTo>
                  <a:cubicBezTo>
                    <a:pt x="14" y="499"/>
                    <a:pt x="0" y="444"/>
                    <a:pt x="11" y="389"/>
                  </a:cubicBezTo>
                  <a:cubicBezTo>
                    <a:pt x="20" y="353"/>
                    <a:pt x="29" y="316"/>
                    <a:pt x="46" y="282"/>
                  </a:cubicBezTo>
                  <a:cubicBezTo>
                    <a:pt x="60" y="253"/>
                    <a:pt x="83" y="228"/>
                    <a:pt x="101" y="201"/>
                  </a:cubicBezTo>
                  <a:cubicBezTo>
                    <a:pt x="130" y="167"/>
                    <a:pt x="163" y="138"/>
                    <a:pt x="200" y="113"/>
                  </a:cubicBezTo>
                  <a:cubicBezTo>
                    <a:pt x="231" y="91"/>
                    <a:pt x="263" y="68"/>
                    <a:pt x="299" y="56"/>
                  </a:cubicBezTo>
                  <a:close/>
                  <a:moveTo>
                    <a:pt x="263" y="99"/>
                  </a:moveTo>
                  <a:cubicBezTo>
                    <a:pt x="234" y="124"/>
                    <a:pt x="200" y="140"/>
                    <a:pt x="169" y="161"/>
                  </a:cubicBezTo>
                  <a:cubicBezTo>
                    <a:pt x="153" y="172"/>
                    <a:pt x="133" y="182"/>
                    <a:pt x="126" y="201"/>
                  </a:cubicBezTo>
                  <a:cubicBezTo>
                    <a:pt x="123" y="209"/>
                    <a:pt x="135" y="211"/>
                    <a:pt x="140" y="207"/>
                  </a:cubicBezTo>
                  <a:cubicBezTo>
                    <a:pt x="154" y="200"/>
                    <a:pt x="164" y="186"/>
                    <a:pt x="177" y="177"/>
                  </a:cubicBezTo>
                  <a:cubicBezTo>
                    <a:pt x="191" y="167"/>
                    <a:pt x="209" y="167"/>
                    <a:pt x="225" y="167"/>
                  </a:cubicBezTo>
                  <a:cubicBezTo>
                    <a:pt x="199" y="177"/>
                    <a:pt x="165" y="185"/>
                    <a:pt x="155" y="216"/>
                  </a:cubicBezTo>
                  <a:cubicBezTo>
                    <a:pt x="128" y="219"/>
                    <a:pt x="108" y="239"/>
                    <a:pt x="92" y="259"/>
                  </a:cubicBezTo>
                  <a:cubicBezTo>
                    <a:pt x="80" y="274"/>
                    <a:pt x="66" y="290"/>
                    <a:pt x="61" y="309"/>
                  </a:cubicBezTo>
                  <a:cubicBezTo>
                    <a:pt x="60" y="321"/>
                    <a:pt x="72" y="326"/>
                    <a:pt x="81" y="327"/>
                  </a:cubicBezTo>
                  <a:cubicBezTo>
                    <a:pt x="105" y="298"/>
                    <a:pt x="138" y="272"/>
                    <a:pt x="177" y="271"/>
                  </a:cubicBezTo>
                  <a:cubicBezTo>
                    <a:pt x="194" y="271"/>
                    <a:pt x="203" y="288"/>
                    <a:pt x="217" y="294"/>
                  </a:cubicBezTo>
                  <a:cubicBezTo>
                    <a:pt x="229" y="294"/>
                    <a:pt x="240" y="281"/>
                    <a:pt x="236" y="269"/>
                  </a:cubicBezTo>
                  <a:cubicBezTo>
                    <a:pt x="232" y="254"/>
                    <a:pt x="219" y="243"/>
                    <a:pt x="204" y="239"/>
                  </a:cubicBezTo>
                  <a:cubicBezTo>
                    <a:pt x="186" y="235"/>
                    <a:pt x="166" y="238"/>
                    <a:pt x="148" y="242"/>
                  </a:cubicBezTo>
                  <a:cubicBezTo>
                    <a:pt x="168" y="228"/>
                    <a:pt x="194" y="231"/>
                    <a:pt x="217" y="225"/>
                  </a:cubicBezTo>
                  <a:cubicBezTo>
                    <a:pt x="233" y="222"/>
                    <a:pt x="239" y="205"/>
                    <a:pt x="251" y="195"/>
                  </a:cubicBezTo>
                  <a:cubicBezTo>
                    <a:pt x="263" y="183"/>
                    <a:pt x="282" y="176"/>
                    <a:pt x="285" y="158"/>
                  </a:cubicBezTo>
                  <a:cubicBezTo>
                    <a:pt x="288" y="144"/>
                    <a:pt x="281" y="131"/>
                    <a:pt x="270" y="124"/>
                  </a:cubicBezTo>
                  <a:cubicBezTo>
                    <a:pt x="286" y="126"/>
                    <a:pt x="303" y="122"/>
                    <a:pt x="312" y="108"/>
                  </a:cubicBezTo>
                  <a:cubicBezTo>
                    <a:pt x="319" y="96"/>
                    <a:pt x="331" y="84"/>
                    <a:pt x="328" y="69"/>
                  </a:cubicBezTo>
                  <a:cubicBezTo>
                    <a:pt x="304" y="74"/>
                    <a:pt x="281" y="83"/>
                    <a:pt x="263" y="99"/>
                  </a:cubicBezTo>
                  <a:close/>
                  <a:moveTo>
                    <a:pt x="49" y="332"/>
                  </a:moveTo>
                  <a:cubicBezTo>
                    <a:pt x="38" y="359"/>
                    <a:pt x="27" y="387"/>
                    <a:pt x="26" y="417"/>
                  </a:cubicBezTo>
                  <a:cubicBezTo>
                    <a:pt x="24" y="439"/>
                    <a:pt x="28" y="460"/>
                    <a:pt x="32" y="482"/>
                  </a:cubicBezTo>
                  <a:cubicBezTo>
                    <a:pt x="37" y="456"/>
                    <a:pt x="38" y="430"/>
                    <a:pt x="45" y="405"/>
                  </a:cubicBezTo>
                  <a:cubicBezTo>
                    <a:pt x="51" y="385"/>
                    <a:pt x="59" y="366"/>
                    <a:pt x="61" y="345"/>
                  </a:cubicBezTo>
                  <a:cubicBezTo>
                    <a:pt x="62" y="337"/>
                    <a:pt x="55" y="334"/>
                    <a:pt x="49" y="332"/>
                  </a:cubicBezTo>
                  <a:close/>
                  <a:moveTo>
                    <a:pt x="67" y="595"/>
                  </a:moveTo>
                  <a:cubicBezTo>
                    <a:pt x="77" y="607"/>
                    <a:pt x="85" y="621"/>
                    <a:pt x="99" y="628"/>
                  </a:cubicBezTo>
                  <a:cubicBezTo>
                    <a:pt x="123" y="635"/>
                    <a:pt x="149" y="631"/>
                    <a:pt x="174" y="626"/>
                  </a:cubicBezTo>
                  <a:cubicBezTo>
                    <a:pt x="163" y="613"/>
                    <a:pt x="149" y="603"/>
                    <a:pt x="132" y="598"/>
                  </a:cubicBezTo>
                  <a:cubicBezTo>
                    <a:pt x="111" y="595"/>
                    <a:pt x="89" y="600"/>
                    <a:pt x="67" y="595"/>
                  </a:cubicBezTo>
                  <a:close/>
                  <a:moveTo>
                    <a:pt x="159" y="648"/>
                  </a:moveTo>
                  <a:cubicBezTo>
                    <a:pt x="185" y="664"/>
                    <a:pt x="216" y="668"/>
                    <a:pt x="245" y="665"/>
                  </a:cubicBezTo>
                  <a:cubicBezTo>
                    <a:pt x="256" y="664"/>
                    <a:pt x="271" y="662"/>
                    <a:pt x="275" y="649"/>
                  </a:cubicBezTo>
                  <a:cubicBezTo>
                    <a:pt x="266" y="646"/>
                    <a:pt x="258" y="643"/>
                    <a:pt x="249" y="644"/>
                  </a:cubicBezTo>
                  <a:cubicBezTo>
                    <a:pt x="226" y="646"/>
                    <a:pt x="202" y="642"/>
                    <a:pt x="181" y="630"/>
                  </a:cubicBezTo>
                  <a:cubicBezTo>
                    <a:pt x="172" y="634"/>
                    <a:pt x="163" y="639"/>
                    <a:pt x="159" y="6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"/>
            <p:cNvSpPr>
              <a:spLocks/>
            </p:cNvSpPr>
            <p:nvPr/>
          </p:nvSpPr>
          <p:spPr bwMode="auto">
            <a:xfrm>
              <a:off x="487" y="33"/>
              <a:ext cx="127" cy="92"/>
            </a:xfrm>
            <a:custGeom>
              <a:avLst/>
              <a:gdLst>
                <a:gd name="T0" fmla="*/ 51 w 143"/>
                <a:gd name="T1" fmla="*/ 67 h 103"/>
                <a:gd name="T2" fmla="*/ 73 w 143"/>
                <a:gd name="T3" fmla="*/ 0 h 103"/>
                <a:gd name="T4" fmla="*/ 58 w 143"/>
                <a:gd name="T5" fmla="*/ 40 h 103"/>
                <a:gd name="T6" fmla="*/ 82 w 143"/>
                <a:gd name="T7" fmla="*/ 63 h 103"/>
                <a:gd name="T8" fmla="*/ 103 w 143"/>
                <a:gd name="T9" fmla="*/ 44 h 103"/>
                <a:gd name="T10" fmla="*/ 143 w 143"/>
                <a:gd name="T11" fmla="*/ 24 h 103"/>
                <a:gd name="T12" fmla="*/ 107 w 143"/>
                <a:gd name="T13" fmla="*/ 53 h 103"/>
                <a:gd name="T14" fmla="*/ 84 w 143"/>
                <a:gd name="T15" fmla="*/ 103 h 103"/>
                <a:gd name="T16" fmla="*/ 42 w 143"/>
                <a:gd name="T17" fmla="*/ 77 h 103"/>
                <a:gd name="T18" fmla="*/ 0 w 143"/>
                <a:gd name="T19" fmla="*/ 82 h 103"/>
                <a:gd name="T20" fmla="*/ 51 w 143"/>
                <a:gd name="T21" fmla="*/ 67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3" h="103">
                  <a:moveTo>
                    <a:pt x="51" y="67"/>
                  </a:moveTo>
                  <a:cubicBezTo>
                    <a:pt x="41" y="43"/>
                    <a:pt x="52" y="15"/>
                    <a:pt x="73" y="0"/>
                  </a:cubicBezTo>
                  <a:cubicBezTo>
                    <a:pt x="65" y="12"/>
                    <a:pt x="56" y="25"/>
                    <a:pt x="58" y="40"/>
                  </a:cubicBezTo>
                  <a:cubicBezTo>
                    <a:pt x="59" y="52"/>
                    <a:pt x="69" y="66"/>
                    <a:pt x="82" y="63"/>
                  </a:cubicBezTo>
                  <a:cubicBezTo>
                    <a:pt x="93" y="62"/>
                    <a:pt x="97" y="51"/>
                    <a:pt x="103" y="44"/>
                  </a:cubicBezTo>
                  <a:cubicBezTo>
                    <a:pt x="112" y="31"/>
                    <a:pt x="127" y="23"/>
                    <a:pt x="143" y="24"/>
                  </a:cubicBezTo>
                  <a:cubicBezTo>
                    <a:pt x="129" y="30"/>
                    <a:pt x="116" y="40"/>
                    <a:pt x="107" y="53"/>
                  </a:cubicBezTo>
                  <a:cubicBezTo>
                    <a:pt x="97" y="68"/>
                    <a:pt x="84" y="83"/>
                    <a:pt x="84" y="103"/>
                  </a:cubicBezTo>
                  <a:cubicBezTo>
                    <a:pt x="74" y="89"/>
                    <a:pt x="59" y="79"/>
                    <a:pt x="42" y="77"/>
                  </a:cubicBezTo>
                  <a:cubicBezTo>
                    <a:pt x="28" y="75"/>
                    <a:pt x="14" y="80"/>
                    <a:pt x="0" y="82"/>
                  </a:cubicBezTo>
                  <a:cubicBezTo>
                    <a:pt x="14" y="70"/>
                    <a:pt x="33" y="66"/>
                    <a:pt x="51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7"/>
            <p:cNvSpPr>
              <a:spLocks noEditPoints="1"/>
            </p:cNvSpPr>
            <p:nvPr/>
          </p:nvSpPr>
          <p:spPr bwMode="auto">
            <a:xfrm>
              <a:off x="307" y="135"/>
              <a:ext cx="854" cy="858"/>
            </a:xfrm>
            <a:custGeom>
              <a:avLst/>
              <a:gdLst>
                <a:gd name="T0" fmla="*/ 880 w 959"/>
                <a:gd name="T1" fmla="*/ 202 h 964"/>
                <a:gd name="T2" fmla="*/ 781 w 959"/>
                <a:gd name="T3" fmla="*/ 686 h 964"/>
                <a:gd name="T4" fmla="*/ 564 w 959"/>
                <a:gd name="T5" fmla="*/ 918 h 964"/>
                <a:gd name="T6" fmla="*/ 327 w 959"/>
                <a:gd name="T7" fmla="*/ 785 h 964"/>
                <a:gd name="T8" fmla="*/ 20 w 959"/>
                <a:gd name="T9" fmla="*/ 691 h 964"/>
                <a:gd name="T10" fmla="*/ 317 w 959"/>
                <a:gd name="T11" fmla="*/ 609 h 964"/>
                <a:gd name="T12" fmla="*/ 234 w 959"/>
                <a:gd name="T13" fmla="*/ 657 h 964"/>
                <a:gd name="T14" fmla="*/ 282 w 959"/>
                <a:gd name="T15" fmla="*/ 600 h 964"/>
                <a:gd name="T16" fmla="*/ 367 w 959"/>
                <a:gd name="T17" fmla="*/ 592 h 964"/>
                <a:gd name="T18" fmla="*/ 488 w 959"/>
                <a:gd name="T19" fmla="*/ 587 h 964"/>
                <a:gd name="T20" fmla="*/ 706 w 959"/>
                <a:gd name="T21" fmla="*/ 495 h 964"/>
                <a:gd name="T22" fmla="*/ 482 w 959"/>
                <a:gd name="T23" fmla="*/ 490 h 964"/>
                <a:gd name="T24" fmla="*/ 519 w 959"/>
                <a:gd name="T25" fmla="*/ 411 h 964"/>
                <a:gd name="T26" fmla="*/ 635 w 959"/>
                <a:gd name="T27" fmla="*/ 67 h 964"/>
                <a:gd name="T28" fmla="*/ 723 w 959"/>
                <a:gd name="T29" fmla="*/ 77 h 964"/>
                <a:gd name="T30" fmla="*/ 670 w 959"/>
                <a:gd name="T31" fmla="*/ 167 h 964"/>
                <a:gd name="T32" fmla="*/ 660 w 959"/>
                <a:gd name="T33" fmla="*/ 322 h 964"/>
                <a:gd name="T34" fmla="*/ 590 w 959"/>
                <a:gd name="T35" fmla="*/ 455 h 964"/>
                <a:gd name="T36" fmla="*/ 712 w 959"/>
                <a:gd name="T37" fmla="*/ 475 h 964"/>
                <a:gd name="T38" fmla="*/ 851 w 959"/>
                <a:gd name="T39" fmla="*/ 506 h 964"/>
                <a:gd name="T40" fmla="*/ 722 w 959"/>
                <a:gd name="T41" fmla="*/ 644 h 964"/>
                <a:gd name="T42" fmla="*/ 849 w 959"/>
                <a:gd name="T43" fmla="*/ 600 h 964"/>
                <a:gd name="T44" fmla="*/ 785 w 959"/>
                <a:gd name="T45" fmla="*/ 592 h 964"/>
                <a:gd name="T46" fmla="*/ 925 w 959"/>
                <a:gd name="T47" fmla="*/ 527 h 964"/>
                <a:gd name="T48" fmla="*/ 865 w 959"/>
                <a:gd name="T49" fmla="*/ 486 h 964"/>
                <a:gd name="T50" fmla="*/ 879 w 959"/>
                <a:gd name="T51" fmla="*/ 301 h 964"/>
                <a:gd name="T52" fmla="*/ 726 w 959"/>
                <a:gd name="T53" fmla="*/ 252 h 964"/>
                <a:gd name="T54" fmla="*/ 764 w 959"/>
                <a:gd name="T55" fmla="*/ 182 h 964"/>
                <a:gd name="T56" fmla="*/ 785 w 959"/>
                <a:gd name="T57" fmla="*/ 247 h 964"/>
                <a:gd name="T58" fmla="*/ 768 w 959"/>
                <a:gd name="T59" fmla="*/ 105 h 964"/>
                <a:gd name="T60" fmla="*/ 874 w 959"/>
                <a:gd name="T61" fmla="*/ 408 h 964"/>
                <a:gd name="T62" fmla="*/ 897 w 959"/>
                <a:gd name="T63" fmla="*/ 305 h 964"/>
                <a:gd name="T64" fmla="*/ 348 w 959"/>
                <a:gd name="T65" fmla="*/ 623 h 964"/>
                <a:gd name="T66" fmla="*/ 527 w 959"/>
                <a:gd name="T67" fmla="*/ 630 h 964"/>
                <a:gd name="T68" fmla="*/ 580 w 959"/>
                <a:gd name="T69" fmla="*/ 659 h 964"/>
                <a:gd name="T70" fmla="*/ 652 w 959"/>
                <a:gd name="T71" fmla="*/ 652 h 964"/>
                <a:gd name="T72" fmla="*/ 454 w 959"/>
                <a:gd name="T73" fmla="*/ 740 h 964"/>
                <a:gd name="T74" fmla="*/ 397 w 959"/>
                <a:gd name="T75" fmla="*/ 743 h 964"/>
                <a:gd name="T76" fmla="*/ 544 w 959"/>
                <a:gd name="T77" fmla="*/ 688 h 964"/>
                <a:gd name="T78" fmla="*/ 652 w 959"/>
                <a:gd name="T79" fmla="*/ 682 h 964"/>
                <a:gd name="T80" fmla="*/ 388 w 959"/>
                <a:gd name="T81" fmla="*/ 726 h 964"/>
                <a:gd name="T82" fmla="*/ 515 w 959"/>
                <a:gd name="T83" fmla="*/ 725 h 964"/>
                <a:gd name="T84" fmla="*/ 566 w 959"/>
                <a:gd name="T85" fmla="*/ 702 h 964"/>
                <a:gd name="T86" fmla="*/ 566 w 959"/>
                <a:gd name="T87" fmla="*/ 702 h 964"/>
                <a:gd name="T88" fmla="*/ 319 w 959"/>
                <a:gd name="T89" fmla="*/ 716 h 964"/>
                <a:gd name="T90" fmla="*/ 632 w 959"/>
                <a:gd name="T91" fmla="*/ 709 h 964"/>
                <a:gd name="T92" fmla="*/ 305 w 959"/>
                <a:gd name="T93" fmla="*/ 720 h 964"/>
                <a:gd name="T94" fmla="*/ 592 w 959"/>
                <a:gd name="T95" fmla="*/ 794 h 964"/>
                <a:gd name="T96" fmla="*/ 543 w 959"/>
                <a:gd name="T97" fmla="*/ 801 h 964"/>
                <a:gd name="T98" fmla="*/ 448 w 959"/>
                <a:gd name="T99" fmla="*/ 800 h 964"/>
                <a:gd name="T100" fmla="*/ 379 w 959"/>
                <a:gd name="T101" fmla="*/ 794 h 964"/>
                <a:gd name="T102" fmla="*/ 547 w 959"/>
                <a:gd name="T103" fmla="*/ 918 h 964"/>
                <a:gd name="T104" fmla="*/ 412 w 959"/>
                <a:gd name="T105" fmla="*/ 793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59" h="964">
                  <a:moveTo>
                    <a:pt x="698" y="16"/>
                  </a:moveTo>
                  <a:cubicBezTo>
                    <a:pt x="704" y="10"/>
                    <a:pt x="710" y="5"/>
                    <a:pt x="716" y="0"/>
                  </a:cubicBezTo>
                  <a:cubicBezTo>
                    <a:pt x="732" y="17"/>
                    <a:pt x="752" y="32"/>
                    <a:pt x="768" y="50"/>
                  </a:cubicBezTo>
                  <a:cubicBezTo>
                    <a:pt x="812" y="96"/>
                    <a:pt x="848" y="148"/>
                    <a:pt x="880" y="202"/>
                  </a:cubicBezTo>
                  <a:cubicBezTo>
                    <a:pt x="927" y="277"/>
                    <a:pt x="955" y="365"/>
                    <a:pt x="959" y="454"/>
                  </a:cubicBezTo>
                  <a:cubicBezTo>
                    <a:pt x="957" y="518"/>
                    <a:pt x="942" y="584"/>
                    <a:pt x="900" y="634"/>
                  </a:cubicBezTo>
                  <a:cubicBezTo>
                    <a:pt x="888" y="647"/>
                    <a:pt x="879" y="663"/>
                    <a:pt x="862" y="671"/>
                  </a:cubicBezTo>
                  <a:cubicBezTo>
                    <a:pt x="837" y="684"/>
                    <a:pt x="808" y="685"/>
                    <a:pt x="781" y="686"/>
                  </a:cubicBezTo>
                  <a:cubicBezTo>
                    <a:pt x="773" y="713"/>
                    <a:pt x="766" y="740"/>
                    <a:pt x="747" y="761"/>
                  </a:cubicBezTo>
                  <a:cubicBezTo>
                    <a:pt x="726" y="787"/>
                    <a:pt x="693" y="798"/>
                    <a:pt x="661" y="804"/>
                  </a:cubicBezTo>
                  <a:cubicBezTo>
                    <a:pt x="614" y="812"/>
                    <a:pt x="566" y="810"/>
                    <a:pt x="520" y="819"/>
                  </a:cubicBezTo>
                  <a:cubicBezTo>
                    <a:pt x="521" y="857"/>
                    <a:pt x="553" y="883"/>
                    <a:pt x="564" y="918"/>
                  </a:cubicBezTo>
                  <a:cubicBezTo>
                    <a:pt x="569" y="931"/>
                    <a:pt x="556" y="942"/>
                    <a:pt x="546" y="948"/>
                  </a:cubicBezTo>
                  <a:cubicBezTo>
                    <a:pt x="529" y="958"/>
                    <a:pt x="509" y="964"/>
                    <a:pt x="490" y="961"/>
                  </a:cubicBezTo>
                  <a:cubicBezTo>
                    <a:pt x="453" y="905"/>
                    <a:pt x="409" y="854"/>
                    <a:pt x="360" y="809"/>
                  </a:cubicBezTo>
                  <a:cubicBezTo>
                    <a:pt x="350" y="800"/>
                    <a:pt x="341" y="789"/>
                    <a:pt x="327" y="785"/>
                  </a:cubicBezTo>
                  <a:cubicBezTo>
                    <a:pt x="301" y="777"/>
                    <a:pt x="281" y="755"/>
                    <a:pt x="267" y="732"/>
                  </a:cubicBezTo>
                  <a:cubicBezTo>
                    <a:pt x="213" y="751"/>
                    <a:pt x="154" y="756"/>
                    <a:pt x="98" y="744"/>
                  </a:cubicBezTo>
                  <a:cubicBezTo>
                    <a:pt x="64" y="736"/>
                    <a:pt x="32" y="724"/>
                    <a:pt x="0" y="710"/>
                  </a:cubicBezTo>
                  <a:cubicBezTo>
                    <a:pt x="7" y="704"/>
                    <a:pt x="13" y="697"/>
                    <a:pt x="20" y="691"/>
                  </a:cubicBezTo>
                  <a:cubicBezTo>
                    <a:pt x="27" y="696"/>
                    <a:pt x="34" y="701"/>
                    <a:pt x="42" y="704"/>
                  </a:cubicBezTo>
                  <a:cubicBezTo>
                    <a:pt x="106" y="727"/>
                    <a:pt x="178" y="729"/>
                    <a:pt x="244" y="712"/>
                  </a:cubicBezTo>
                  <a:cubicBezTo>
                    <a:pt x="287" y="701"/>
                    <a:pt x="329" y="684"/>
                    <a:pt x="369" y="665"/>
                  </a:cubicBezTo>
                  <a:cubicBezTo>
                    <a:pt x="346" y="653"/>
                    <a:pt x="326" y="633"/>
                    <a:pt x="317" y="609"/>
                  </a:cubicBezTo>
                  <a:cubicBezTo>
                    <a:pt x="294" y="612"/>
                    <a:pt x="264" y="614"/>
                    <a:pt x="249" y="635"/>
                  </a:cubicBezTo>
                  <a:cubicBezTo>
                    <a:pt x="245" y="649"/>
                    <a:pt x="247" y="665"/>
                    <a:pt x="241" y="679"/>
                  </a:cubicBezTo>
                  <a:cubicBezTo>
                    <a:pt x="237" y="690"/>
                    <a:pt x="229" y="699"/>
                    <a:pt x="220" y="706"/>
                  </a:cubicBezTo>
                  <a:cubicBezTo>
                    <a:pt x="227" y="691"/>
                    <a:pt x="239" y="675"/>
                    <a:pt x="234" y="657"/>
                  </a:cubicBezTo>
                  <a:cubicBezTo>
                    <a:pt x="233" y="646"/>
                    <a:pt x="223" y="637"/>
                    <a:pt x="212" y="637"/>
                  </a:cubicBezTo>
                  <a:cubicBezTo>
                    <a:pt x="197" y="635"/>
                    <a:pt x="184" y="640"/>
                    <a:pt x="171" y="646"/>
                  </a:cubicBezTo>
                  <a:cubicBezTo>
                    <a:pt x="180" y="636"/>
                    <a:pt x="191" y="628"/>
                    <a:pt x="203" y="625"/>
                  </a:cubicBezTo>
                  <a:cubicBezTo>
                    <a:pt x="230" y="618"/>
                    <a:pt x="259" y="615"/>
                    <a:pt x="282" y="600"/>
                  </a:cubicBezTo>
                  <a:cubicBezTo>
                    <a:pt x="293" y="594"/>
                    <a:pt x="290" y="580"/>
                    <a:pt x="292" y="570"/>
                  </a:cubicBezTo>
                  <a:cubicBezTo>
                    <a:pt x="292" y="556"/>
                    <a:pt x="298" y="543"/>
                    <a:pt x="308" y="532"/>
                  </a:cubicBezTo>
                  <a:cubicBezTo>
                    <a:pt x="303" y="547"/>
                    <a:pt x="295" y="563"/>
                    <a:pt x="304" y="578"/>
                  </a:cubicBezTo>
                  <a:cubicBezTo>
                    <a:pt x="316" y="599"/>
                    <a:pt x="346" y="601"/>
                    <a:pt x="367" y="592"/>
                  </a:cubicBezTo>
                  <a:cubicBezTo>
                    <a:pt x="377" y="582"/>
                    <a:pt x="379" y="565"/>
                    <a:pt x="392" y="557"/>
                  </a:cubicBezTo>
                  <a:cubicBezTo>
                    <a:pt x="389" y="568"/>
                    <a:pt x="382" y="583"/>
                    <a:pt x="393" y="593"/>
                  </a:cubicBezTo>
                  <a:cubicBezTo>
                    <a:pt x="407" y="602"/>
                    <a:pt x="425" y="602"/>
                    <a:pt x="440" y="597"/>
                  </a:cubicBezTo>
                  <a:cubicBezTo>
                    <a:pt x="456" y="593"/>
                    <a:pt x="471" y="582"/>
                    <a:pt x="488" y="587"/>
                  </a:cubicBezTo>
                  <a:cubicBezTo>
                    <a:pt x="509" y="594"/>
                    <a:pt x="525" y="610"/>
                    <a:pt x="546" y="616"/>
                  </a:cubicBezTo>
                  <a:cubicBezTo>
                    <a:pt x="579" y="625"/>
                    <a:pt x="614" y="625"/>
                    <a:pt x="648" y="622"/>
                  </a:cubicBezTo>
                  <a:cubicBezTo>
                    <a:pt x="672" y="622"/>
                    <a:pt x="694" y="605"/>
                    <a:pt x="706" y="584"/>
                  </a:cubicBezTo>
                  <a:cubicBezTo>
                    <a:pt x="721" y="557"/>
                    <a:pt x="714" y="524"/>
                    <a:pt x="706" y="495"/>
                  </a:cubicBezTo>
                  <a:cubicBezTo>
                    <a:pt x="702" y="479"/>
                    <a:pt x="684" y="485"/>
                    <a:pt x="672" y="486"/>
                  </a:cubicBezTo>
                  <a:cubicBezTo>
                    <a:pt x="639" y="492"/>
                    <a:pt x="611" y="469"/>
                    <a:pt x="580" y="464"/>
                  </a:cubicBezTo>
                  <a:cubicBezTo>
                    <a:pt x="558" y="466"/>
                    <a:pt x="541" y="481"/>
                    <a:pt x="520" y="486"/>
                  </a:cubicBezTo>
                  <a:cubicBezTo>
                    <a:pt x="508" y="490"/>
                    <a:pt x="495" y="492"/>
                    <a:pt x="482" y="490"/>
                  </a:cubicBezTo>
                  <a:cubicBezTo>
                    <a:pt x="499" y="480"/>
                    <a:pt x="520" y="479"/>
                    <a:pt x="536" y="467"/>
                  </a:cubicBezTo>
                  <a:cubicBezTo>
                    <a:pt x="559" y="457"/>
                    <a:pt x="576" y="432"/>
                    <a:pt x="571" y="406"/>
                  </a:cubicBezTo>
                  <a:cubicBezTo>
                    <a:pt x="557" y="406"/>
                    <a:pt x="545" y="411"/>
                    <a:pt x="532" y="415"/>
                  </a:cubicBezTo>
                  <a:cubicBezTo>
                    <a:pt x="529" y="414"/>
                    <a:pt x="522" y="412"/>
                    <a:pt x="519" y="411"/>
                  </a:cubicBezTo>
                  <a:cubicBezTo>
                    <a:pt x="545" y="398"/>
                    <a:pt x="573" y="384"/>
                    <a:pt x="591" y="360"/>
                  </a:cubicBezTo>
                  <a:cubicBezTo>
                    <a:pt x="604" y="343"/>
                    <a:pt x="613" y="323"/>
                    <a:pt x="622" y="303"/>
                  </a:cubicBezTo>
                  <a:cubicBezTo>
                    <a:pt x="646" y="253"/>
                    <a:pt x="652" y="197"/>
                    <a:pt x="656" y="142"/>
                  </a:cubicBezTo>
                  <a:cubicBezTo>
                    <a:pt x="658" y="116"/>
                    <a:pt x="651" y="88"/>
                    <a:pt x="635" y="67"/>
                  </a:cubicBezTo>
                  <a:cubicBezTo>
                    <a:pt x="629" y="58"/>
                    <a:pt x="618" y="56"/>
                    <a:pt x="607" y="55"/>
                  </a:cubicBezTo>
                  <a:cubicBezTo>
                    <a:pt x="623" y="51"/>
                    <a:pt x="640" y="54"/>
                    <a:pt x="651" y="66"/>
                  </a:cubicBezTo>
                  <a:cubicBezTo>
                    <a:pt x="658" y="73"/>
                    <a:pt x="664" y="88"/>
                    <a:pt x="676" y="83"/>
                  </a:cubicBezTo>
                  <a:cubicBezTo>
                    <a:pt x="691" y="78"/>
                    <a:pt x="708" y="82"/>
                    <a:pt x="723" y="77"/>
                  </a:cubicBezTo>
                  <a:cubicBezTo>
                    <a:pt x="730" y="75"/>
                    <a:pt x="734" y="69"/>
                    <a:pt x="734" y="62"/>
                  </a:cubicBezTo>
                  <a:cubicBezTo>
                    <a:pt x="732" y="41"/>
                    <a:pt x="710" y="31"/>
                    <a:pt x="698" y="16"/>
                  </a:cubicBezTo>
                  <a:close/>
                  <a:moveTo>
                    <a:pt x="673" y="105"/>
                  </a:moveTo>
                  <a:cubicBezTo>
                    <a:pt x="671" y="126"/>
                    <a:pt x="675" y="146"/>
                    <a:pt x="670" y="167"/>
                  </a:cubicBezTo>
                  <a:cubicBezTo>
                    <a:pt x="663" y="199"/>
                    <a:pt x="658" y="233"/>
                    <a:pt x="657" y="266"/>
                  </a:cubicBezTo>
                  <a:cubicBezTo>
                    <a:pt x="658" y="299"/>
                    <a:pt x="678" y="330"/>
                    <a:pt x="705" y="349"/>
                  </a:cubicBezTo>
                  <a:cubicBezTo>
                    <a:pt x="711" y="352"/>
                    <a:pt x="714" y="358"/>
                    <a:pt x="714" y="365"/>
                  </a:cubicBezTo>
                  <a:cubicBezTo>
                    <a:pt x="692" y="358"/>
                    <a:pt x="672" y="342"/>
                    <a:pt x="660" y="322"/>
                  </a:cubicBezTo>
                  <a:cubicBezTo>
                    <a:pt x="656" y="316"/>
                    <a:pt x="650" y="310"/>
                    <a:pt x="644" y="307"/>
                  </a:cubicBezTo>
                  <a:cubicBezTo>
                    <a:pt x="630" y="320"/>
                    <a:pt x="627" y="339"/>
                    <a:pt x="617" y="355"/>
                  </a:cubicBezTo>
                  <a:cubicBezTo>
                    <a:pt x="605" y="378"/>
                    <a:pt x="580" y="395"/>
                    <a:pt x="578" y="423"/>
                  </a:cubicBezTo>
                  <a:cubicBezTo>
                    <a:pt x="574" y="435"/>
                    <a:pt x="578" y="448"/>
                    <a:pt x="590" y="455"/>
                  </a:cubicBezTo>
                  <a:cubicBezTo>
                    <a:pt x="590" y="448"/>
                    <a:pt x="590" y="441"/>
                    <a:pt x="590" y="434"/>
                  </a:cubicBezTo>
                  <a:cubicBezTo>
                    <a:pt x="590" y="440"/>
                    <a:pt x="590" y="446"/>
                    <a:pt x="591" y="451"/>
                  </a:cubicBezTo>
                  <a:cubicBezTo>
                    <a:pt x="612" y="461"/>
                    <a:pt x="634" y="469"/>
                    <a:pt x="656" y="473"/>
                  </a:cubicBezTo>
                  <a:cubicBezTo>
                    <a:pt x="675" y="475"/>
                    <a:pt x="694" y="470"/>
                    <a:pt x="712" y="475"/>
                  </a:cubicBezTo>
                  <a:cubicBezTo>
                    <a:pt x="715" y="481"/>
                    <a:pt x="713" y="488"/>
                    <a:pt x="717" y="494"/>
                  </a:cubicBezTo>
                  <a:cubicBezTo>
                    <a:pt x="718" y="506"/>
                    <a:pt x="718" y="520"/>
                    <a:pt x="723" y="532"/>
                  </a:cubicBezTo>
                  <a:cubicBezTo>
                    <a:pt x="735" y="550"/>
                    <a:pt x="760" y="553"/>
                    <a:pt x="780" y="550"/>
                  </a:cubicBezTo>
                  <a:cubicBezTo>
                    <a:pt x="809" y="548"/>
                    <a:pt x="834" y="529"/>
                    <a:pt x="851" y="506"/>
                  </a:cubicBezTo>
                  <a:cubicBezTo>
                    <a:pt x="843" y="522"/>
                    <a:pt x="833" y="538"/>
                    <a:pt x="818" y="548"/>
                  </a:cubicBezTo>
                  <a:cubicBezTo>
                    <a:pt x="791" y="566"/>
                    <a:pt x="756" y="571"/>
                    <a:pt x="726" y="558"/>
                  </a:cubicBezTo>
                  <a:cubicBezTo>
                    <a:pt x="726" y="576"/>
                    <a:pt x="715" y="590"/>
                    <a:pt x="708" y="606"/>
                  </a:cubicBezTo>
                  <a:cubicBezTo>
                    <a:pt x="703" y="620"/>
                    <a:pt x="707" y="639"/>
                    <a:pt x="722" y="644"/>
                  </a:cubicBezTo>
                  <a:cubicBezTo>
                    <a:pt x="757" y="662"/>
                    <a:pt x="799" y="667"/>
                    <a:pt x="836" y="655"/>
                  </a:cubicBezTo>
                  <a:cubicBezTo>
                    <a:pt x="856" y="649"/>
                    <a:pt x="873" y="636"/>
                    <a:pt x="885" y="620"/>
                  </a:cubicBezTo>
                  <a:cubicBezTo>
                    <a:pt x="890" y="613"/>
                    <a:pt x="893" y="602"/>
                    <a:pt x="885" y="597"/>
                  </a:cubicBezTo>
                  <a:cubicBezTo>
                    <a:pt x="874" y="588"/>
                    <a:pt x="860" y="596"/>
                    <a:pt x="849" y="600"/>
                  </a:cubicBezTo>
                  <a:cubicBezTo>
                    <a:pt x="842" y="604"/>
                    <a:pt x="831" y="604"/>
                    <a:pt x="828" y="613"/>
                  </a:cubicBezTo>
                  <a:cubicBezTo>
                    <a:pt x="820" y="630"/>
                    <a:pt x="801" y="637"/>
                    <a:pt x="784" y="641"/>
                  </a:cubicBezTo>
                  <a:cubicBezTo>
                    <a:pt x="796" y="632"/>
                    <a:pt x="810" y="624"/>
                    <a:pt x="816" y="610"/>
                  </a:cubicBezTo>
                  <a:cubicBezTo>
                    <a:pt x="804" y="606"/>
                    <a:pt x="793" y="601"/>
                    <a:pt x="785" y="592"/>
                  </a:cubicBezTo>
                  <a:cubicBezTo>
                    <a:pt x="809" y="604"/>
                    <a:pt x="840" y="602"/>
                    <a:pt x="859" y="581"/>
                  </a:cubicBezTo>
                  <a:cubicBezTo>
                    <a:pt x="880" y="593"/>
                    <a:pt x="915" y="581"/>
                    <a:pt x="917" y="554"/>
                  </a:cubicBezTo>
                  <a:cubicBezTo>
                    <a:pt x="918" y="532"/>
                    <a:pt x="900" y="515"/>
                    <a:pt x="884" y="503"/>
                  </a:cubicBezTo>
                  <a:cubicBezTo>
                    <a:pt x="900" y="506"/>
                    <a:pt x="913" y="516"/>
                    <a:pt x="925" y="527"/>
                  </a:cubicBezTo>
                  <a:cubicBezTo>
                    <a:pt x="927" y="523"/>
                    <a:pt x="933" y="520"/>
                    <a:pt x="932" y="514"/>
                  </a:cubicBezTo>
                  <a:cubicBezTo>
                    <a:pt x="934" y="494"/>
                    <a:pt x="937" y="471"/>
                    <a:pt x="925" y="454"/>
                  </a:cubicBezTo>
                  <a:cubicBezTo>
                    <a:pt x="916" y="439"/>
                    <a:pt x="901" y="432"/>
                    <a:pt x="886" y="426"/>
                  </a:cubicBezTo>
                  <a:cubicBezTo>
                    <a:pt x="886" y="448"/>
                    <a:pt x="882" y="471"/>
                    <a:pt x="865" y="486"/>
                  </a:cubicBezTo>
                  <a:cubicBezTo>
                    <a:pt x="876" y="464"/>
                    <a:pt x="882" y="433"/>
                    <a:pt x="861" y="414"/>
                  </a:cubicBezTo>
                  <a:cubicBezTo>
                    <a:pt x="871" y="396"/>
                    <a:pt x="882" y="375"/>
                    <a:pt x="875" y="354"/>
                  </a:cubicBezTo>
                  <a:cubicBezTo>
                    <a:pt x="873" y="343"/>
                    <a:pt x="863" y="336"/>
                    <a:pt x="853" y="330"/>
                  </a:cubicBezTo>
                  <a:cubicBezTo>
                    <a:pt x="863" y="322"/>
                    <a:pt x="873" y="313"/>
                    <a:pt x="879" y="301"/>
                  </a:cubicBezTo>
                  <a:cubicBezTo>
                    <a:pt x="893" y="277"/>
                    <a:pt x="891" y="243"/>
                    <a:pt x="871" y="222"/>
                  </a:cubicBezTo>
                  <a:cubicBezTo>
                    <a:pt x="858" y="209"/>
                    <a:pt x="836" y="208"/>
                    <a:pt x="822" y="221"/>
                  </a:cubicBezTo>
                  <a:cubicBezTo>
                    <a:pt x="804" y="237"/>
                    <a:pt x="795" y="263"/>
                    <a:pt x="772" y="274"/>
                  </a:cubicBezTo>
                  <a:cubicBezTo>
                    <a:pt x="754" y="280"/>
                    <a:pt x="732" y="270"/>
                    <a:pt x="726" y="252"/>
                  </a:cubicBezTo>
                  <a:cubicBezTo>
                    <a:pt x="720" y="231"/>
                    <a:pt x="724" y="209"/>
                    <a:pt x="719" y="188"/>
                  </a:cubicBezTo>
                  <a:cubicBezTo>
                    <a:pt x="716" y="178"/>
                    <a:pt x="709" y="170"/>
                    <a:pt x="704" y="162"/>
                  </a:cubicBezTo>
                  <a:cubicBezTo>
                    <a:pt x="720" y="171"/>
                    <a:pt x="730" y="188"/>
                    <a:pt x="731" y="207"/>
                  </a:cubicBezTo>
                  <a:cubicBezTo>
                    <a:pt x="746" y="206"/>
                    <a:pt x="760" y="196"/>
                    <a:pt x="764" y="182"/>
                  </a:cubicBezTo>
                  <a:cubicBezTo>
                    <a:pt x="769" y="167"/>
                    <a:pt x="763" y="152"/>
                    <a:pt x="758" y="139"/>
                  </a:cubicBezTo>
                  <a:cubicBezTo>
                    <a:pt x="773" y="157"/>
                    <a:pt x="783" y="193"/>
                    <a:pt x="757" y="207"/>
                  </a:cubicBezTo>
                  <a:cubicBezTo>
                    <a:pt x="745" y="212"/>
                    <a:pt x="733" y="224"/>
                    <a:pt x="738" y="238"/>
                  </a:cubicBezTo>
                  <a:cubicBezTo>
                    <a:pt x="744" y="258"/>
                    <a:pt x="771" y="261"/>
                    <a:pt x="785" y="247"/>
                  </a:cubicBezTo>
                  <a:cubicBezTo>
                    <a:pt x="800" y="235"/>
                    <a:pt x="795" y="212"/>
                    <a:pt x="808" y="198"/>
                  </a:cubicBezTo>
                  <a:cubicBezTo>
                    <a:pt x="819" y="191"/>
                    <a:pt x="832" y="195"/>
                    <a:pt x="844" y="194"/>
                  </a:cubicBezTo>
                  <a:cubicBezTo>
                    <a:pt x="847" y="190"/>
                    <a:pt x="849" y="186"/>
                    <a:pt x="851" y="182"/>
                  </a:cubicBezTo>
                  <a:cubicBezTo>
                    <a:pt x="828" y="152"/>
                    <a:pt x="806" y="117"/>
                    <a:pt x="768" y="105"/>
                  </a:cubicBezTo>
                  <a:cubicBezTo>
                    <a:pt x="750" y="101"/>
                    <a:pt x="731" y="97"/>
                    <a:pt x="713" y="91"/>
                  </a:cubicBezTo>
                  <a:cubicBezTo>
                    <a:pt x="698" y="86"/>
                    <a:pt x="677" y="88"/>
                    <a:pt x="673" y="105"/>
                  </a:cubicBezTo>
                  <a:close/>
                  <a:moveTo>
                    <a:pt x="872" y="327"/>
                  </a:moveTo>
                  <a:cubicBezTo>
                    <a:pt x="892" y="350"/>
                    <a:pt x="890" y="384"/>
                    <a:pt x="874" y="408"/>
                  </a:cubicBezTo>
                  <a:cubicBezTo>
                    <a:pt x="888" y="412"/>
                    <a:pt x="901" y="420"/>
                    <a:pt x="916" y="423"/>
                  </a:cubicBezTo>
                  <a:cubicBezTo>
                    <a:pt x="926" y="425"/>
                    <a:pt x="927" y="413"/>
                    <a:pt x="927" y="406"/>
                  </a:cubicBezTo>
                  <a:cubicBezTo>
                    <a:pt x="924" y="379"/>
                    <a:pt x="918" y="352"/>
                    <a:pt x="912" y="326"/>
                  </a:cubicBezTo>
                  <a:cubicBezTo>
                    <a:pt x="910" y="317"/>
                    <a:pt x="905" y="309"/>
                    <a:pt x="897" y="305"/>
                  </a:cubicBezTo>
                  <a:cubicBezTo>
                    <a:pt x="888" y="311"/>
                    <a:pt x="880" y="320"/>
                    <a:pt x="872" y="327"/>
                  </a:cubicBezTo>
                  <a:close/>
                  <a:moveTo>
                    <a:pt x="428" y="615"/>
                  </a:moveTo>
                  <a:cubicBezTo>
                    <a:pt x="403" y="618"/>
                    <a:pt x="381" y="599"/>
                    <a:pt x="356" y="605"/>
                  </a:cubicBezTo>
                  <a:cubicBezTo>
                    <a:pt x="349" y="606"/>
                    <a:pt x="346" y="616"/>
                    <a:pt x="348" y="623"/>
                  </a:cubicBezTo>
                  <a:cubicBezTo>
                    <a:pt x="352" y="638"/>
                    <a:pt x="365" y="649"/>
                    <a:pt x="378" y="656"/>
                  </a:cubicBezTo>
                  <a:cubicBezTo>
                    <a:pt x="383" y="660"/>
                    <a:pt x="390" y="657"/>
                    <a:pt x="396" y="657"/>
                  </a:cubicBezTo>
                  <a:cubicBezTo>
                    <a:pt x="420" y="652"/>
                    <a:pt x="444" y="656"/>
                    <a:pt x="468" y="653"/>
                  </a:cubicBezTo>
                  <a:cubicBezTo>
                    <a:pt x="489" y="650"/>
                    <a:pt x="512" y="646"/>
                    <a:pt x="527" y="630"/>
                  </a:cubicBezTo>
                  <a:cubicBezTo>
                    <a:pt x="521" y="618"/>
                    <a:pt x="508" y="612"/>
                    <a:pt x="498" y="604"/>
                  </a:cubicBezTo>
                  <a:cubicBezTo>
                    <a:pt x="493" y="600"/>
                    <a:pt x="487" y="594"/>
                    <a:pt x="480" y="595"/>
                  </a:cubicBezTo>
                  <a:cubicBezTo>
                    <a:pt x="461" y="598"/>
                    <a:pt x="447" y="614"/>
                    <a:pt x="428" y="615"/>
                  </a:cubicBezTo>
                  <a:close/>
                  <a:moveTo>
                    <a:pt x="580" y="659"/>
                  </a:moveTo>
                  <a:cubicBezTo>
                    <a:pt x="639" y="663"/>
                    <a:pt x="704" y="669"/>
                    <a:pt x="754" y="705"/>
                  </a:cubicBezTo>
                  <a:cubicBezTo>
                    <a:pt x="755" y="698"/>
                    <a:pt x="757" y="690"/>
                    <a:pt x="758" y="683"/>
                  </a:cubicBezTo>
                  <a:cubicBezTo>
                    <a:pt x="740" y="677"/>
                    <a:pt x="724" y="668"/>
                    <a:pt x="706" y="664"/>
                  </a:cubicBezTo>
                  <a:cubicBezTo>
                    <a:pt x="688" y="659"/>
                    <a:pt x="670" y="655"/>
                    <a:pt x="652" y="652"/>
                  </a:cubicBezTo>
                  <a:cubicBezTo>
                    <a:pt x="628" y="648"/>
                    <a:pt x="603" y="652"/>
                    <a:pt x="580" y="659"/>
                  </a:cubicBezTo>
                  <a:close/>
                  <a:moveTo>
                    <a:pt x="494" y="671"/>
                  </a:moveTo>
                  <a:cubicBezTo>
                    <a:pt x="481" y="710"/>
                    <a:pt x="450" y="741"/>
                    <a:pt x="411" y="753"/>
                  </a:cubicBezTo>
                  <a:cubicBezTo>
                    <a:pt x="427" y="753"/>
                    <a:pt x="441" y="747"/>
                    <a:pt x="454" y="740"/>
                  </a:cubicBezTo>
                  <a:cubicBezTo>
                    <a:pt x="485" y="724"/>
                    <a:pt x="513" y="700"/>
                    <a:pt x="525" y="668"/>
                  </a:cubicBezTo>
                  <a:cubicBezTo>
                    <a:pt x="515" y="669"/>
                    <a:pt x="503" y="667"/>
                    <a:pt x="494" y="671"/>
                  </a:cubicBezTo>
                  <a:close/>
                  <a:moveTo>
                    <a:pt x="392" y="736"/>
                  </a:moveTo>
                  <a:cubicBezTo>
                    <a:pt x="393" y="737"/>
                    <a:pt x="396" y="741"/>
                    <a:pt x="397" y="743"/>
                  </a:cubicBezTo>
                  <a:cubicBezTo>
                    <a:pt x="433" y="733"/>
                    <a:pt x="465" y="707"/>
                    <a:pt x="478" y="671"/>
                  </a:cubicBezTo>
                  <a:cubicBezTo>
                    <a:pt x="471" y="672"/>
                    <a:pt x="463" y="672"/>
                    <a:pt x="456" y="674"/>
                  </a:cubicBezTo>
                  <a:cubicBezTo>
                    <a:pt x="438" y="697"/>
                    <a:pt x="423" y="728"/>
                    <a:pt x="392" y="736"/>
                  </a:cubicBezTo>
                  <a:close/>
                  <a:moveTo>
                    <a:pt x="544" y="688"/>
                  </a:moveTo>
                  <a:cubicBezTo>
                    <a:pt x="584" y="687"/>
                    <a:pt x="625" y="692"/>
                    <a:pt x="663" y="703"/>
                  </a:cubicBezTo>
                  <a:cubicBezTo>
                    <a:pt x="689" y="710"/>
                    <a:pt x="715" y="720"/>
                    <a:pt x="735" y="738"/>
                  </a:cubicBezTo>
                  <a:cubicBezTo>
                    <a:pt x="739" y="732"/>
                    <a:pt x="744" y="726"/>
                    <a:pt x="748" y="720"/>
                  </a:cubicBezTo>
                  <a:cubicBezTo>
                    <a:pt x="721" y="698"/>
                    <a:pt x="686" y="688"/>
                    <a:pt x="652" y="682"/>
                  </a:cubicBezTo>
                  <a:cubicBezTo>
                    <a:pt x="619" y="677"/>
                    <a:pt x="585" y="673"/>
                    <a:pt x="551" y="673"/>
                  </a:cubicBezTo>
                  <a:cubicBezTo>
                    <a:pt x="549" y="678"/>
                    <a:pt x="547" y="683"/>
                    <a:pt x="544" y="688"/>
                  </a:cubicBezTo>
                  <a:close/>
                  <a:moveTo>
                    <a:pt x="384" y="698"/>
                  </a:moveTo>
                  <a:cubicBezTo>
                    <a:pt x="377" y="707"/>
                    <a:pt x="384" y="717"/>
                    <a:pt x="388" y="726"/>
                  </a:cubicBezTo>
                  <a:cubicBezTo>
                    <a:pt x="411" y="719"/>
                    <a:pt x="425" y="697"/>
                    <a:pt x="435" y="676"/>
                  </a:cubicBezTo>
                  <a:cubicBezTo>
                    <a:pt x="417" y="681"/>
                    <a:pt x="397" y="684"/>
                    <a:pt x="384" y="698"/>
                  </a:cubicBezTo>
                  <a:close/>
                  <a:moveTo>
                    <a:pt x="534" y="704"/>
                  </a:moveTo>
                  <a:cubicBezTo>
                    <a:pt x="528" y="711"/>
                    <a:pt x="521" y="718"/>
                    <a:pt x="515" y="725"/>
                  </a:cubicBezTo>
                  <a:cubicBezTo>
                    <a:pt x="557" y="753"/>
                    <a:pt x="605" y="779"/>
                    <a:pt x="657" y="780"/>
                  </a:cubicBezTo>
                  <a:cubicBezTo>
                    <a:pt x="616" y="762"/>
                    <a:pt x="572" y="742"/>
                    <a:pt x="548" y="702"/>
                  </a:cubicBezTo>
                  <a:cubicBezTo>
                    <a:pt x="543" y="703"/>
                    <a:pt x="539" y="704"/>
                    <a:pt x="534" y="704"/>
                  </a:cubicBezTo>
                  <a:close/>
                  <a:moveTo>
                    <a:pt x="566" y="702"/>
                  </a:moveTo>
                  <a:cubicBezTo>
                    <a:pt x="594" y="738"/>
                    <a:pt x="638" y="758"/>
                    <a:pt x="680" y="771"/>
                  </a:cubicBezTo>
                  <a:cubicBezTo>
                    <a:pt x="687" y="775"/>
                    <a:pt x="694" y="769"/>
                    <a:pt x="700" y="768"/>
                  </a:cubicBezTo>
                  <a:cubicBezTo>
                    <a:pt x="668" y="754"/>
                    <a:pt x="637" y="735"/>
                    <a:pt x="617" y="706"/>
                  </a:cubicBezTo>
                  <a:cubicBezTo>
                    <a:pt x="600" y="704"/>
                    <a:pt x="583" y="702"/>
                    <a:pt x="566" y="702"/>
                  </a:cubicBezTo>
                  <a:close/>
                  <a:moveTo>
                    <a:pt x="319" y="716"/>
                  </a:moveTo>
                  <a:cubicBezTo>
                    <a:pt x="335" y="745"/>
                    <a:pt x="367" y="759"/>
                    <a:pt x="396" y="770"/>
                  </a:cubicBezTo>
                  <a:cubicBezTo>
                    <a:pt x="380" y="750"/>
                    <a:pt x="364" y="729"/>
                    <a:pt x="352" y="706"/>
                  </a:cubicBezTo>
                  <a:cubicBezTo>
                    <a:pt x="341" y="709"/>
                    <a:pt x="330" y="712"/>
                    <a:pt x="319" y="716"/>
                  </a:cubicBezTo>
                  <a:close/>
                  <a:moveTo>
                    <a:pt x="632" y="709"/>
                  </a:moveTo>
                  <a:cubicBezTo>
                    <a:pt x="653" y="733"/>
                    <a:pt x="681" y="750"/>
                    <a:pt x="711" y="760"/>
                  </a:cubicBezTo>
                  <a:cubicBezTo>
                    <a:pt x="715" y="757"/>
                    <a:pt x="720" y="753"/>
                    <a:pt x="724" y="750"/>
                  </a:cubicBezTo>
                  <a:cubicBezTo>
                    <a:pt x="698" y="727"/>
                    <a:pt x="665" y="716"/>
                    <a:pt x="632" y="709"/>
                  </a:cubicBezTo>
                  <a:close/>
                  <a:moveTo>
                    <a:pt x="282" y="727"/>
                  </a:moveTo>
                  <a:cubicBezTo>
                    <a:pt x="289" y="738"/>
                    <a:pt x="297" y="749"/>
                    <a:pt x="308" y="758"/>
                  </a:cubicBezTo>
                  <a:cubicBezTo>
                    <a:pt x="327" y="773"/>
                    <a:pt x="352" y="777"/>
                    <a:pt x="376" y="779"/>
                  </a:cubicBezTo>
                  <a:cubicBezTo>
                    <a:pt x="347" y="767"/>
                    <a:pt x="318" y="750"/>
                    <a:pt x="305" y="720"/>
                  </a:cubicBezTo>
                  <a:cubicBezTo>
                    <a:pt x="297" y="722"/>
                    <a:pt x="290" y="725"/>
                    <a:pt x="282" y="727"/>
                  </a:cubicBezTo>
                  <a:close/>
                  <a:moveTo>
                    <a:pt x="502" y="735"/>
                  </a:moveTo>
                  <a:cubicBezTo>
                    <a:pt x="499" y="737"/>
                    <a:pt x="495" y="740"/>
                    <a:pt x="492" y="742"/>
                  </a:cubicBezTo>
                  <a:cubicBezTo>
                    <a:pt x="518" y="769"/>
                    <a:pt x="551" y="800"/>
                    <a:pt x="592" y="794"/>
                  </a:cubicBezTo>
                  <a:cubicBezTo>
                    <a:pt x="607" y="793"/>
                    <a:pt x="622" y="793"/>
                    <a:pt x="637" y="792"/>
                  </a:cubicBezTo>
                  <a:cubicBezTo>
                    <a:pt x="588" y="784"/>
                    <a:pt x="543" y="762"/>
                    <a:pt x="502" y="735"/>
                  </a:cubicBezTo>
                  <a:close/>
                  <a:moveTo>
                    <a:pt x="468" y="756"/>
                  </a:moveTo>
                  <a:cubicBezTo>
                    <a:pt x="482" y="783"/>
                    <a:pt x="511" y="808"/>
                    <a:pt x="543" y="801"/>
                  </a:cubicBezTo>
                  <a:cubicBezTo>
                    <a:pt x="518" y="789"/>
                    <a:pt x="498" y="770"/>
                    <a:pt x="479" y="750"/>
                  </a:cubicBezTo>
                  <a:cubicBezTo>
                    <a:pt x="475" y="752"/>
                    <a:pt x="472" y="754"/>
                    <a:pt x="468" y="756"/>
                  </a:cubicBezTo>
                  <a:close/>
                  <a:moveTo>
                    <a:pt x="419" y="773"/>
                  </a:moveTo>
                  <a:cubicBezTo>
                    <a:pt x="427" y="784"/>
                    <a:pt x="435" y="795"/>
                    <a:pt x="448" y="800"/>
                  </a:cubicBezTo>
                  <a:cubicBezTo>
                    <a:pt x="462" y="805"/>
                    <a:pt x="477" y="805"/>
                    <a:pt x="492" y="806"/>
                  </a:cubicBezTo>
                  <a:cubicBezTo>
                    <a:pt x="476" y="794"/>
                    <a:pt x="462" y="780"/>
                    <a:pt x="455" y="762"/>
                  </a:cubicBezTo>
                  <a:cubicBezTo>
                    <a:pt x="443" y="766"/>
                    <a:pt x="431" y="770"/>
                    <a:pt x="419" y="773"/>
                  </a:cubicBezTo>
                  <a:close/>
                  <a:moveTo>
                    <a:pt x="379" y="794"/>
                  </a:moveTo>
                  <a:cubicBezTo>
                    <a:pt x="397" y="811"/>
                    <a:pt x="411" y="832"/>
                    <a:pt x="429" y="849"/>
                  </a:cubicBezTo>
                  <a:cubicBezTo>
                    <a:pt x="448" y="868"/>
                    <a:pt x="466" y="889"/>
                    <a:pt x="481" y="913"/>
                  </a:cubicBezTo>
                  <a:cubicBezTo>
                    <a:pt x="491" y="925"/>
                    <a:pt x="502" y="942"/>
                    <a:pt x="520" y="941"/>
                  </a:cubicBezTo>
                  <a:cubicBezTo>
                    <a:pt x="531" y="937"/>
                    <a:pt x="542" y="929"/>
                    <a:pt x="547" y="918"/>
                  </a:cubicBezTo>
                  <a:cubicBezTo>
                    <a:pt x="544" y="903"/>
                    <a:pt x="532" y="891"/>
                    <a:pt x="523" y="879"/>
                  </a:cubicBezTo>
                  <a:cubicBezTo>
                    <a:pt x="510" y="862"/>
                    <a:pt x="498" y="843"/>
                    <a:pt x="492" y="823"/>
                  </a:cubicBezTo>
                  <a:cubicBezTo>
                    <a:pt x="476" y="823"/>
                    <a:pt x="459" y="824"/>
                    <a:pt x="444" y="818"/>
                  </a:cubicBezTo>
                  <a:cubicBezTo>
                    <a:pt x="431" y="813"/>
                    <a:pt x="421" y="803"/>
                    <a:pt x="412" y="793"/>
                  </a:cubicBezTo>
                  <a:cubicBezTo>
                    <a:pt x="401" y="794"/>
                    <a:pt x="390" y="794"/>
                    <a:pt x="379" y="7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8"/>
            <p:cNvSpPr>
              <a:spLocks/>
            </p:cNvSpPr>
            <p:nvPr/>
          </p:nvSpPr>
          <p:spPr bwMode="auto">
            <a:xfrm>
              <a:off x="588" y="149"/>
              <a:ext cx="237" cy="158"/>
            </a:xfrm>
            <a:custGeom>
              <a:avLst/>
              <a:gdLst>
                <a:gd name="T0" fmla="*/ 112 w 266"/>
                <a:gd name="T1" fmla="*/ 1 h 178"/>
                <a:gd name="T2" fmla="*/ 140 w 266"/>
                <a:gd name="T3" fmla="*/ 4 h 178"/>
                <a:gd name="T4" fmla="*/ 168 w 266"/>
                <a:gd name="T5" fmla="*/ 18 h 178"/>
                <a:gd name="T6" fmla="*/ 216 w 266"/>
                <a:gd name="T7" fmla="*/ 9 h 178"/>
                <a:gd name="T8" fmla="*/ 266 w 266"/>
                <a:gd name="T9" fmla="*/ 7 h 178"/>
                <a:gd name="T10" fmla="*/ 212 w 266"/>
                <a:gd name="T11" fmla="*/ 19 h 178"/>
                <a:gd name="T12" fmla="*/ 183 w 266"/>
                <a:gd name="T13" fmla="*/ 29 h 178"/>
                <a:gd name="T14" fmla="*/ 133 w 266"/>
                <a:gd name="T15" fmla="*/ 91 h 178"/>
                <a:gd name="T16" fmla="*/ 112 w 266"/>
                <a:gd name="T17" fmla="*/ 178 h 178"/>
                <a:gd name="T18" fmla="*/ 97 w 266"/>
                <a:gd name="T19" fmla="*/ 155 h 178"/>
                <a:gd name="T20" fmla="*/ 91 w 266"/>
                <a:gd name="T21" fmla="*/ 112 h 178"/>
                <a:gd name="T22" fmla="*/ 0 w 266"/>
                <a:gd name="T23" fmla="*/ 126 h 178"/>
                <a:gd name="T24" fmla="*/ 76 w 266"/>
                <a:gd name="T25" fmla="*/ 93 h 178"/>
                <a:gd name="T26" fmla="*/ 118 w 266"/>
                <a:gd name="T27" fmla="*/ 92 h 178"/>
                <a:gd name="T28" fmla="*/ 156 w 266"/>
                <a:gd name="T29" fmla="*/ 30 h 178"/>
                <a:gd name="T30" fmla="*/ 112 w 266"/>
                <a:gd name="T31" fmla="*/ 1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6" h="178">
                  <a:moveTo>
                    <a:pt x="112" y="1"/>
                  </a:moveTo>
                  <a:cubicBezTo>
                    <a:pt x="121" y="1"/>
                    <a:pt x="131" y="0"/>
                    <a:pt x="140" y="4"/>
                  </a:cubicBezTo>
                  <a:cubicBezTo>
                    <a:pt x="150" y="8"/>
                    <a:pt x="158" y="15"/>
                    <a:pt x="168" y="18"/>
                  </a:cubicBezTo>
                  <a:cubicBezTo>
                    <a:pt x="184" y="16"/>
                    <a:pt x="199" y="8"/>
                    <a:pt x="216" y="9"/>
                  </a:cubicBezTo>
                  <a:cubicBezTo>
                    <a:pt x="233" y="11"/>
                    <a:pt x="249" y="9"/>
                    <a:pt x="266" y="7"/>
                  </a:cubicBezTo>
                  <a:cubicBezTo>
                    <a:pt x="251" y="18"/>
                    <a:pt x="230" y="19"/>
                    <a:pt x="212" y="19"/>
                  </a:cubicBezTo>
                  <a:cubicBezTo>
                    <a:pt x="201" y="19"/>
                    <a:pt x="190" y="21"/>
                    <a:pt x="183" y="29"/>
                  </a:cubicBezTo>
                  <a:cubicBezTo>
                    <a:pt x="166" y="49"/>
                    <a:pt x="154" y="75"/>
                    <a:pt x="133" y="91"/>
                  </a:cubicBezTo>
                  <a:cubicBezTo>
                    <a:pt x="109" y="113"/>
                    <a:pt x="101" y="148"/>
                    <a:pt x="112" y="178"/>
                  </a:cubicBezTo>
                  <a:cubicBezTo>
                    <a:pt x="105" y="172"/>
                    <a:pt x="97" y="165"/>
                    <a:pt x="97" y="155"/>
                  </a:cubicBezTo>
                  <a:cubicBezTo>
                    <a:pt x="94" y="141"/>
                    <a:pt x="100" y="124"/>
                    <a:pt x="91" y="112"/>
                  </a:cubicBezTo>
                  <a:cubicBezTo>
                    <a:pt x="61" y="96"/>
                    <a:pt x="28" y="113"/>
                    <a:pt x="0" y="126"/>
                  </a:cubicBezTo>
                  <a:cubicBezTo>
                    <a:pt x="20" y="105"/>
                    <a:pt x="47" y="91"/>
                    <a:pt x="76" y="93"/>
                  </a:cubicBezTo>
                  <a:cubicBezTo>
                    <a:pt x="90" y="94"/>
                    <a:pt x="106" y="102"/>
                    <a:pt x="118" y="92"/>
                  </a:cubicBezTo>
                  <a:cubicBezTo>
                    <a:pt x="137" y="77"/>
                    <a:pt x="152" y="54"/>
                    <a:pt x="156" y="30"/>
                  </a:cubicBezTo>
                  <a:cubicBezTo>
                    <a:pt x="150" y="11"/>
                    <a:pt x="129" y="4"/>
                    <a:pt x="1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9"/>
            <p:cNvSpPr>
              <a:spLocks/>
            </p:cNvSpPr>
            <p:nvPr/>
          </p:nvSpPr>
          <p:spPr bwMode="auto">
            <a:xfrm>
              <a:off x="85" y="285"/>
              <a:ext cx="84" cy="87"/>
            </a:xfrm>
            <a:custGeom>
              <a:avLst/>
              <a:gdLst>
                <a:gd name="T0" fmla="*/ 47 w 94"/>
                <a:gd name="T1" fmla="*/ 0 h 98"/>
                <a:gd name="T2" fmla="*/ 94 w 94"/>
                <a:gd name="T3" fmla="*/ 48 h 98"/>
                <a:gd name="T4" fmla="*/ 0 w 94"/>
                <a:gd name="T5" fmla="*/ 98 h 98"/>
                <a:gd name="T6" fmla="*/ 55 w 94"/>
                <a:gd name="T7" fmla="*/ 43 h 98"/>
                <a:gd name="T8" fmla="*/ 47 w 94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98">
                  <a:moveTo>
                    <a:pt x="47" y="0"/>
                  </a:moveTo>
                  <a:cubicBezTo>
                    <a:pt x="56" y="21"/>
                    <a:pt x="72" y="39"/>
                    <a:pt x="94" y="48"/>
                  </a:cubicBezTo>
                  <a:cubicBezTo>
                    <a:pt x="58" y="53"/>
                    <a:pt x="26" y="72"/>
                    <a:pt x="0" y="98"/>
                  </a:cubicBezTo>
                  <a:cubicBezTo>
                    <a:pt x="8" y="72"/>
                    <a:pt x="31" y="55"/>
                    <a:pt x="55" y="43"/>
                  </a:cubicBezTo>
                  <a:cubicBezTo>
                    <a:pt x="45" y="31"/>
                    <a:pt x="44" y="15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0"/>
            <p:cNvSpPr>
              <a:spLocks/>
            </p:cNvSpPr>
            <p:nvPr/>
          </p:nvSpPr>
          <p:spPr bwMode="auto">
            <a:xfrm>
              <a:off x="75" y="301"/>
              <a:ext cx="325" cy="202"/>
            </a:xfrm>
            <a:custGeom>
              <a:avLst/>
              <a:gdLst>
                <a:gd name="T0" fmla="*/ 303 w 365"/>
                <a:gd name="T1" fmla="*/ 26 h 227"/>
                <a:gd name="T2" fmla="*/ 343 w 365"/>
                <a:gd name="T3" fmla="*/ 0 h 227"/>
                <a:gd name="T4" fmla="*/ 354 w 365"/>
                <a:gd name="T5" fmla="*/ 17 h 227"/>
                <a:gd name="T6" fmla="*/ 365 w 365"/>
                <a:gd name="T7" fmla="*/ 26 h 227"/>
                <a:gd name="T8" fmla="*/ 328 w 365"/>
                <a:gd name="T9" fmla="*/ 35 h 227"/>
                <a:gd name="T10" fmla="*/ 252 w 365"/>
                <a:gd name="T11" fmla="*/ 58 h 227"/>
                <a:gd name="T12" fmla="*/ 193 w 365"/>
                <a:gd name="T13" fmla="*/ 73 h 227"/>
                <a:gd name="T14" fmla="*/ 169 w 365"/>
                <a:gd name="T15" fmla="*/ 104 h 227"/>
                <a:gd name="T16" fmla="*/ 119 w 365"/>
                <a:gd name="T17" fmla="*/ 151 h 227"/>
                <a:gd name="T18" fmla="*/ 125 w 365"/>
                <a:gd name="T19" fmla="*/ 190 h 227"/>
                <a:gd name="T20" fmla="*/ 159 w 365"/>
                <a:gd name="T21" fmla="*/ 211 h 227"/>
                <a:gd name="T22" fmla="*/ 197 w 365"/>
                <a:gd name="T23" fmla="*/ 225 h 227"/>
                <a:gd name="T24" fmla="*/ 120 w 365"/>
                <a:gd name="T25" fmla="*/ 210 h 227"/>
                <a:gd name="T26" fmla="*/ 76 w 365"/>
                <a:gd name="T27" fmla="*/ 162 h 227"/>
                <a:gd name="T28" fmla="*/ 19 w 365"/>
                <a:gd name="T29" fmla="*/ 144 h 227"/>
                <a:gd name="T30" fmla="*/ 0 w 365"/>
                <a:gd name="T31" fmla="*/ 124 h 227"/>
                <a:gd name="T32" fmla="*/ 90 w 365"/>
                <a:gd name="T33" fmla="*/ 138 h 227"/>
                <a:gd name="T34" fmla="*/ 113 w 365"/>
                <a:gd name="T35" fmla="*/ 121 h 227"/>
                <a:gd name="T36" fmla="*/ 77 w 365"/>
                <a:gd name="T37" fmla="*/ 87 h 227"/>
                <a:gd name="T38" fmla="*/ 139 w 365"/>
                <a:gd name="T39" fmla="*/ 106 h 227"/>
                <a:gd name="T40" fmla="*/ 198 w 365"/>
                <a:gd name="T41" fmla="*/ 52 h 227"/>
                <a:gd name="T42" fmla="*/ 303 w 365"/>
                <a:gd name="T43" fmla="*/ 26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5" h="227">
                  <a:moveTo>
                    <a:pt x="303" y="26"/>
                  </a:moveTo>
                  <a:cubicBezTo>
                    <a:pt x="315" y="15"/>
                    <a:pt x="329" y="6"/>
                    <a:pt x="343" y="0"/>
                  </a:cubicBezTo>
                  <a:cubicBezTo>
                    <a:pt x="347" y="5"/>
                    <a:pt x="348" y="13"/>
                    <a:pt x="354" y="17"/>
                  </a:cubicBezTo>
                  <a:cubicBezTo>
                    <a:pt x="358" y="19"/>
                    <a:pt x="365" y="21"/>
                    <a:pt x="365" y="26"/>
                  </a:cubicBezTo>
                  <a:cubicBezTo>
                    <a:pt x="353" y="29"/>
                    <a:pt x="340" y="29"/>
                    <a:pt x="328" y="35"/>
                  </a:cubicBezTo>
                  <a:cubicBezTo>
                    <a:pt x="304" y="45"/>
                    <a:pt x="278" y="54"/>
                    <a:pt x="252" y="58"/>
                  </a:cubicBezTo>
                  <a:cubicBezTo>
                    <a:pt x="233" y="63"/>
                    <a:pt x="212" y="63"/>
                    <a:pt x="193" y="73"/>
                  </a:cubicBezTo>
                  <a:cubicBezTo>
                    <a:pt x="181" y="78"/>
                    <a:pt x="176" y="93"/>
                    <a:pt x="169" y="104"/>
                  </a:cubicBezTo>
                  <a:cubicBezTo>
                    <a:pt x="158" y="125"/>
                    <a:pt x="130" y="130"/>
                    <a:pt x="119" y="151"/>
                  </a:cubicBezTo>
                  <a:cubicBezTo>
                    <a:pt x="112" y="163"/>
                    <a:pt x="114" y="180"/>
                    <a:pt x="125" y="190"/>
                  </a:cubicBezTo>
                  <a:cubicBezTo>
                    <a:pt x="134" y="199"/>
                    <a:pt x="146" y="206"/>
                    <a:pt x="159" y="211"/>
                  </a:cubicBezTo>
                  <a:cubicBezTo>
                    <a:pt x="172" y="215"/>
                    <a:pt x="184" y="220"/>
                    <a:pt x="197" y="225"/>
                  </a:cubicBezTo>
                  <a:cubicBezTo>
                    <a:pt x="171" y="227"/>
                    <a:pt x="143" y="225"/>
                    <a:pt x="120" y="210"/>
                  </a:cubicBezTo>
                  <a:cubicBezTo>
                    <a:pt x="101" y="199"/>
                    <a:pt x="96" y="173"/>
                    <a:pt x="76" y="162"/>
                  </a:cubicBezTo>
                  <a:cubicBezTo>
                    <a:pt x="58" y="153"/>
                    <a:pt x="36" y="155"/>
                    <a:pt x="19" y="144"/>
                  </a:cubicBezTo>
                  <a:cubicBezTo>
                    <a:pt x="10" y="140"/>
                    <a:pt x="5" y="132"/>
                    <a:pt x="0" y="124"/>
                  </a:cubicBezTo>
                  <a:cubicBezTo>
                    <a:pt x="25" y="143"/>
                    <a:pt x="60" y="146"/>
                    <a:pt x="90" y="138"/>
                  </a:cubicBezTo>
                  <a:cubicBezTo>
                    <a:pt x="99" y="136"/>
                    <a:pt x="108" y="129"/>
                    <a:pt x="113" y="121"/>
                  </a:cubicBezTo>
                  <a:cubicBezTo>
                    <a:pt x="98" y="112"/>
                    <a:pt x="82" y="104"/>
                    <a:pt x="77" y="87"/>
                  </a:cubicBezTo>
                  <a:cubicBezTo>
                    <a:pt x="93" y="103"/>
                    <a:pt x="116" y="114"/>
                    <a:pt x="139" y="106"/>
                  </a:cubicBezTo>
                  <a:cubicBezTo>
                    <a:pt x="166" y="96"/>
                    <a:pt x="169" y="59"/>
                    <a:pt x="198" y="52"/>
                  </a:cubicBezTo>
                  <a:cubicBezTo>
                    <a:pt x="233" y="46"/>
                    <a:pt x="273" y="49"/>
                    <a:pt x="30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11"/>
            <p:cNvSpPr>
              <a:spLocks/>
            </p:cNvSpPr>
            <p:nvPr/>
          </p:nvSpPr>
          <p:spPr bwMode="auto">
            <a:xfrm>
              <a:off x="267" y="353"/>
              <a:ext cx="149" cy="178"/>
            </a:xfrm>
            <a:custGeom>
              <a:avLst/>
              <a:gdLst>
                <a:gd name="T0" fmla="*/ 122 w 168"/>
                <a:gd name="T1" fmla="*/ 0 h 200"/>
                <a:gd name="T2" fmla="*/ 134 w 168"/>
                <a:gd name="T3" fmla="*/ 61 h 200"/>
                <a:gd name="T4" fmla="*/ 116 w 168"/>
                <a:gd name="T5" fmla="*/ 105 h 200"/>
                <a:gd name="T6" fmla="*/ 123 w 168"/>
                <a:gd name="T7" fmla="*/ 125 h 200"/>
                <a:gd name="T8" fmla="*/ 168 w 168"/>
                <a:gd name="T9" fmla="*/ 114 h 200"/>
                <a:gd name="T10" fmla="*/ 168 w 168"/>
                <a:gd name="T11" fmla="*/ 139 h 200"/>
                <a:gd name="T12" fmla="*/ 157 w 168"/>
                <a:gd name="T13" fmla="*/ 141 h 200"/>
                <a:gd name="T14" fmla="*/ 98 w 168"/>
                <a:gd name="T15" fmla="*/ 170 h 200"/>
                <a:gd name="T16" fmla="*/ 98 w 168"/>
                <a:gd name="T17" fmla="*/ 133 h 200"/>
                <a:gd name="T18" fmla="*/ 96 w 168"/>
                <a:gd name="T19" fmla="*/ 172 h 200"/>
                <a:gd name="T20" fmla="*/ 64 w 168"/>
                <a:gd name="T21" fmla="*/ 200 h 200"/>
                <a:gd name="T22" fmla="*/ 64 w 168"/>
                <a:gd name="T23" fmla="*/ 164 h 200"/>
                <a:gd name="T24" fmla="*/ 80 w 168"/>
                <a:gd name="T25" fmla="*/ 147 h 200"/>
                <a:gd name="T26" fmla="*/ 0 w 168"/>
                <a:gd name="T27" fmla="*/ 69 h 200"/>
                <a:gd name="T28" fmla="*/ 65 w 168"/>
                <a:gd name="T29" fmla="*/ 120 h 200"/>
                <a:gd name="T30" fmla="*/ 97 w 168"/>
                <a:gd name="T31" fmla="*/ 101 h 200"/>
                <a:gd name="T32" fmla="*/ 119 w 168"/>
                <a:gd name="T33" fmla="*/ 59 h 200"/>
                <a:gd name="T34" fmla="*/ 122 w 168"/>
                <a:gd name="T35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8" h="200">
                  <a:moveTo>
                    <a:pt x="122" y="0"/>
                  </a:moveTo>
                  <a:cubicBezTo>
                    <a:pt x="130" y="19"/>
                    <a:pt x="136" y="40"/>
                    <a:pt x="134" y="61"/>
                  </a:cubicBezTo>
                  <a:cubicBezTo>
                    <a:pt x="133" y="77"/>
                    <a:pt x="120" y="90"/>
                    <a:pt x="116" y="105"/>
                  </a:cubicBezTo>
                  <a:cubicBezTo>
                    <a:pt x="114" y="113"/>
                    <a:pt x="120" y="119"/>
                    <a:pt x="123" y="125"/>
                  </a:cubicBezTo>
                  <a:cubicBezTo>
                    <a:pt x="137" y="117"/>
                    <a:pt x="152" y="113"/>
                    <a:pt x="168" y="114"/>
                  </a:cubicBezTo>
                  <a:cubicBezTo>
                    <a:pt x="168" y="122"/>
                    <a:pt x="168" y="131"/>
                    <a:pt x="168" y="139"/>
                  </a:cubicBezTo>
                  <a:cubicBezTo>
                    <a:pt x="165" y="139"/>
                    <a:pt x="160" y="141"/>
                    <a:pt x="157" y="141"/>
                  </a:cubicBezTo>
                  <a:cubicBezTo>
                    <a:pt x="135" y="144"/>
                    <a:pt x="116" y="157"/>
                    <a:pt x="98" y="170"/>
                  </a:cubicBezTo>
                  <a:cubicBezTo>
                    <a:pt x="98" y="158"/>
                    <a:pt x="98" y="145"/>
                    <a:pt x="98" y="133"/>
                  </a:cubicBezTo>
                  <a:cubicBezTo>
                    <a:pt x="95" y="146"/>
                    <a:pt x="96" y="159"/>
                    <a:pt x="96" y="172"/>
                  </a:cubicBezTo>
                  <a:cubicBezTo>
                    <a:pt x="85" y="181"/>
                    <a:pt x="75" y="191"/>
                    <a:pt x="64" y="200"/>
                  </a:cubicBezTo>
                  <a:cubicBezTo>
                    <a:pt x="60" y="188"/>
                    <a:pt x="70" y="175"/>
                    <a:pt x="64" y="164"/>
                  </a:cubicBezTo>
                  <a:cubicBezTo>
                    <a:pt x="69" y="159"/>
                    <a:pt x="75" y="153"/>
                    <a:pt x="80" y="147"/>
                  </a:cubicBezTo>
                  <a:cubicBezTo>
                    <a:pt x="40" y="141"/>
                    <a:pt x="13" y="106"/>
                    <a:pt x="0" y="69"/>
                  </a:cubicBezTo>
                  <a:cubicBezTo>
                    <a:pt x="19" y="90"/>
                    <a:pt x="38" y="112"/>
                    <a:pt x="65" y="120"/>
                  </a:cubicBezTo>
                  <a:cubicBezTo>
                    <a:pt x="79" y="124"/>
                    <a:pt x="95" y="115"/>
                    <a:pt x="97" y="101"/>
                  </a:cubicBezTo>
                  <a:cubicBezTo>
                    <a:pt x="100" y="85"/>
                    <a:pt x="115" y="75"/>
                    <a:pt x="119" y="59"/>
                  </a:cubicBezTo>
                  <a:cubicBezTo>
                    <a:pt x="125" y="40"/>
                    <a:pt x="122" y="20"/>
                    <a:pt x="1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2"/>
            <p:cNvSpPr>
              <a:spLocks/>
            </p:cNvSpPr>
            <p:nvPr/>
          </p:nvSpPr>
          <p:spPr bwMode="auto">
            <a:xfrm>
              <a:off x="941" y="395"/>
              <a:ext cx="108" cy="171"/>
            </a:xfrm>
            <a:custGeom>
              <a:avLst/>
              <a:gdLst>
                <a:gd name="T0" fmla="*/ 77 w 121"/>
                <a:gd name="T1" fmla="*/ 50 h 192"/>
                <a:gd name="T2" fmla="*/ 98 w 121"/>
                <a:gd name="T3" fmla="*/ 0 h 192"/>
                <a:gd name="T4" fmla="*/ 72 w 121"/>
                <a:gd name="T5" fmla="*/ 192 h 192"/>
                <a:gd name="T6" fmla="*/ 64 w 121"/>
                <a:gd name="T7" fmla="*/ 192 h 192"/>
                <a:gd name="T8" fmla="*/ 92 w 121"/>
                <a:gd name="T9" fmla="*/ 117 h 192"/>
                <a:gd name="T10" fmla="*/ 92 w 121"/>
                <a:gd name="T11" fmla="*/ 60 h 192"/>
                <a:gd name="T12" fmla="*/ 60 w 121"/>
                <a:gd name="T13" fmla="*/ 73 h 192"/>
                <a:gd name="T14" fmla="*/ 38 w 121"/>
                <a:gd name="T15" fmla="*/ 111 h 192"/>
                <a:gd name="T16" fmla="*/ 10 w 121"/>
                <a:gd name="T17" fmla="*/ 138 h 192"/>
                <a:gd name="T18" fmla="*/ 39 w 121"/>
                <a:gd name="T19" fmla="*/ 77 h 192"/>
                <a:gd name="T20" fmla="*/ 1 w 121"/>
                <a:gd name="T21" fmla="*/ 61 h 192"/>
                <a:gd name="T22" fmla="*/ 77 w 121"/>
                <a:gd name="T23" fmla="*/ 5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1" h="192">
                  <a:moveTo>
                    <a:pt x="77" y="50"/>
                  </a:moveTo>
                  <a:cubicBezTo>
                    <a:pt x="90" y="36"/>
                    <a:pt x="92" y="17"/>
                    <a:pt x="98" y="0"/>
                  </a:cubicBezTo>
                  <a:cubicBezTo>
                    <a:pt x="121" y="63"/>
                    <a:pt x="112" y="137"/>
                    <a:pt x="72" y="192"/>
                  </a:cubicBezTo>
                  <a:cubicBezTo>
                    <a:pt x="70" y="192"/>
                    <a:pt x="66" y="192"/>
                    <a:pt x="64" y="192"/>
                  </a:cubicBezTo>
                  <a:cubicBezTo>
                    <a:pt x="80" y="170"/>
                    <a:pt x="85" y="143"/>
                    <a:pt x="92" y="117"/>
                  </a:cubicBezTo>
                  <a:cubicBezTo>
                    <a:pt x="95" y="98"/>
                    <a:pt x="99" y="79"/>
                    <a:pt x="92" y="60"/>
                  </a:cubicBezTo>
                  <a:cubicBezTo>
                    <a:pt x="79" y="56"/>
                    <a:pt x="69" y="66"/>
                    <a:pt x="60" y="73"/>
                  </a:cubicBezTo>
                  <a:cubicBezTo>
                    <a:pt x="49" y="83"/>
                    <a:pt x="46" y="99"/>
                    <a:pt x="38" y="111"/>
                  </a:cubicBezTo>
                  <a:cubicBezTo>
                    <a:pt x="30" y="121"/>
                    <a:pt x="22" y="132"/>
                    <a:pt x="10" y="138"/>
                  </a:cubicBezTo>
                  <a:cubicBezTo>
                    <a:pt x="23" y="120"/>
                    <a:pt x="43" y="101"/>
                    <a:pt x="39" y="77"/>
                  </a:cubicBezTo>
                  <a:cubicBezTo>
                    <a:pt x="26" y="73"/>
                    <a:pt x="0" y="84"/>
                    <a:pt x="1" y="61"/>
                  </a:cubicBezTo>
                  <a:cubicBezTo>
                    <a:pt x="26" y="73"/>
                    <a:pt x="58" y="71"/>
                    <a:pt x="77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13"/>
            <p:cNvSpPr>
              <a:spLocks/>
            </p:cNvSpPr>
            <p:nvPr/>
          </p:nvSpPr>
          <p:spPr bwMode="auto">
            <a:xfrm>
              <a:off x="528" y="495"/>
              <a:ext cx="161" cy="137"/>
            </a:xfrm>
            <a:custGeom>
              <a:avLst/>
              <a:gdLst>
                <a:gd name="T0" fmla="*/ 0 w 181"/>
                <a:gd name="T1" fmla="*/ 0 h 154"/>
                <a:gd name="T2" fmla="*/ 29 w 181"/>
                <a:gd name="T3" fmla="*/ 5 h 154"/>
                <a:gd name="T4" fmla="*/ 44 w 181"/>
                <a:gd name="T5" fmla="*/ 9 h 154"/>
                <a:gd name="T6" fmla="*/ 92 w 181"/>
                <a:gd name="T7" fmla="*/ 22 h 154"/>
                <a:gd name="T8" fmla="*/ 124 w 181"/>
                <a:gd name="T9" fmla="*/ 15 h 154"/>
                <a:gd name="T10" fmla="*/ 126 w 181"/>
                <a:gd name="T11" fmla="*/ 29 h 154"/>
                <a:gd name="T12" fmla="*/ 90 w 181"/>
                <a:gd name="T13" fmla="*/ 58 h 154"/>
                <a:gd name="T14" fmla="*/ 181 w 181"/>
                <a:gd name="T15" fmla="*/ 113 h 154"/>
                <a:gd name="T16" fmla="*/ 120 w 181"/>
                <a:gd name="T17" fmla="*/ 92 h 154"/>
                <a:gd name="T18" fmla="*/ 101 w 181"/>
                <a:gd name="T19" fmla="*/ 101 h 154"/>
                <a:gd name="T20" fmla="*/ 88 w 181"/>
                <a:gd name="T21" fmla="*/ 154 h 154"/>
                <a:gd name="T22" fmla="*/ 78 w 181"/>
                <a:gd name="T23" fmla="*/ 62 h 154"/>
                <a:gd name="T24" fmla="*/ 0 w 181"/>
                <a:gd name="T25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1" h="154">
                  <a:moveTo>
                    <a:pt x="0" y="0"/>
                  </a:moveTo>
                  <a:cubicBezTo>
                    <a:pt x="10" y="1"/>
                    <a:pt x="19" y="3"/>
                    <a:pt x="29" y="5"/>
                  </a:cubicBezTo>
                  <a:cubicBezTo>
                    <a:pt x="34" y="6"/>
                    <a:pt x="39" y="7"/>
                    <a:pt x="44" y="9"/>
                  </a:cubicBezTo>
                  <a:cubicBezTo>
                    <a:pt x="59" y="16"/>
                    <a:pt x="75" y="20"/>
                    <a:pt x="92" y="22"/>
                  </a:cubicBezTo>
                  <a:cubicBezTo>
                    <a:pt x="103" y="21"/>
                    <a:pt x="113" y="18"/>
                    <a:pt x="124" y="15"/>
                  </a:cubicBezTo>
                  <a:cubicBezTo>
                    <a:pt x="120" y="20"/>
                    <a:pt x="123" y="25"/>
                    <a:pt x="126" y="29"/>
                  </a:cubicBezTo>
                  <a:cubicBezTo>
                    <a:pt x="112" y="34"/>
                    <a:pt x="93" y="40"/>
                    <a:pt x="90" y="58"/>
                  </a:cubicBezTo>
                  <a:cubicBezTo>
                    <a:pt x="114" y="87"/>
                    <a:pt x="160" y="80"/>
                    <a:pt x="181" y="113"/>
                  </a:cubicBezTo>
                  <a:cubicBezTo>
                    <a:pt x="161" y="104"/>
                    <a:pt x="142" y="93"/>
                    <a:pt x="120" y="92"/>
                  </a:cubicBezTo>
                  <a:cubicBezTo>
                    <a:pt x="113" y="91"/>
                    <a:pt x="103" y="94"/>
                    <a:pt x="101" y="101"/>
                  </a:cubicBezTo>
                  <a:cubicBezTo>
                    <a:pt x="93" y="118"/>
                    <a:pt x="92" y="136"/>
                    <a:pt x="88" y="154"/>
                  </a:cubicBezTo>
                  <a:cubicBezTo>
                    <a:pt x="81" y="124"/>
                    <a:pt x="96" y="90"/>
                    <a:pt x="78" y="62"/>
                  </a:cubicBezTo>
                  <a:cubicBezTo>
                    <a:pt x="63" y="31"/>
                    <a:pt x="30" y="1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4"/>
            <p:cNvSpPr>
              <a:spLocks/>
            </p:cNvSpPr>
            <p:nvPr/>
          </p:nvSpPr>
          <p:spPr bwMode="auto">
            <a:xfrm>
              <a:off x="635" y="502"/>
              <a:ext cx="85" cy="20"/>
            </a:xfrm>
            <a:custGeom>
              <a:avLst/>
              <a:gdLst>
                <a:gd name="T0" fmla="*/ 5 w 96"/>
                <a:gd name="T1" fmla="*/ 4 h 22"/>
                <a:gd name="T2" fmla="*/ 96 w 96"/>
                <a:gd name="T3" fmla="*/ 4 h 22"/>
                <a:gd name="T4" fmla="*/ 25 w 96"/>
                <a:gd name="T5" fmla="*/ 18 h 22"/>
                <a:gd name="T6" fmla="*/ 5 w 96"/>
                <a:gd name="T7" fmla="*/ 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" h="22">
                  <a:moveTo>
                    <a:pt x="5" y="4"/>
                  </a:moveTo>
                  <a:cubicBezTo>
                    <a:pt x="35" y="2"/>
                    <a:pt x="66" y="0"/>
                    <a:pt x="96" y="4"/>
                  </a:cubicBezTo>
                  <a:cubicBezTo>
                    <a:pt x="72" y="9"/>
                    <a:pt x="47" y="8"/>
                    <a:pt x="25" y="18"/>
                  </a:cubicBezTo>
                  <a:cubicBezTo>
                    <a:pt x="16" y="22"/>
                    <a:pt x="0" y="17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15"/>
            <p:cNvSpPr>
              <a:spLocks/>
            </p:cNvSpPr>
            <p:nvPr/>
          </p:nvSpPr>
          <p:spPr bwMode="auto">
            <a:xfrm>
              <a:off x="297" y="520"/>
              <a:ext cx="156" cy="245"/>
            </a:xfrm>
            <a:custGeom>
              <a:avLst/>
              <a:gdLst>
                <a:gd name="T0" fmla="*/ 113 w 175"/>
                <a:gd name="T1" fmla="*/ 38 h 275"/>
                <a:gd name="T2" fmla="*/ 142 w 175"/>
                <a:gd name="T3" fmla="*/ 0 h 275"/>
                <a:gd name="T4" fmla="*/ 127 w 175"/>
                <a:gd name="T5" fmla="*/ 37 h 275"/>
                <a:gd name="T6" fmla="*/ 97 w 175"/>
                <a:gd name="T7" fmla="*/ 70 h 275"/>
                <a:gd name="T8" fmla="*/ 86 w 175"/>
                <a:gd name="T9" fmla="*/ 125 h 275"/>
                <a:gd name="T10" fmla="*/ 115 w 175"/>
                <a:gd name="T11" fmla="*/ 222 h 275"/>
                <a:gd name="T12" fmla="*/ 175 w 175"/>
                <a:gd name="T13" fmla="*/ 243 h 275"/>
                <a:gd name="T14" fmla="*/ 127 w 175"/>
                <a:gd name="T15" fmla="*/ 242 h 275"/>
                <a:gd name="T16" fmla="*/ 99 w 175"/>
                <a:gd name="T17" fmla="*/ 275 h 275"/>
                <a:gd name="T18" fmla="*/ 104 w 175"/>
                <a:gd name="T19" fmla="*/ 242 h 275"/>
                <a:gd name="T20" fmla="*/ 66 w 175"/>
                <a:gd name="T21" fmla="*/ 155 h 275"/>
                <a:gd name="T22" fmla="*/ 0 w 175"/>
                <a:gd name="T23" fmla="*/ 124 h 275"/>
                <a:gd name="T24" fmla="*/ 55 w 175"/>
                <a:gd name="T25" fmla="*/ 117 h 275"/>
                <a:gd name="T26" fmla="*/ 72 w 175"/>
                <a:gd name="T27" fmla="*/ 110 h 275"/>
                <a:gd name="T28" fmla="*/ 86 w 175"/>
                <a:gd name="T29" fmla="*/ 60 h 275"/>
                <a:gd name="T30" fmla="*/ 113 w 175"/>
                <a:gd name="T31" fmla="*/ 38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5" h="275">
                  <a:moveTo>
                    <a:pt x="113" y="38"/>
                  </a:moveTo>
                  <a:cubicBezTo>
                    <a:pt x="126" y="28"/>
                    <a:pt x="135" y="15"/>
                    <a:pt x="142" y="0"/>
                  </a:cubicBezTo>
                  <a:cubicBezTo>
                    <a:pt x="142" y="14"/>
                    <a:pt x="137" y="28"/>
                    <a:pt x="127" y="37"/>
                  </a:cubicBezTo>
                  <a:cubicBezTo>
                    <a:pt x="116" y="47"/>
                    <a:pt x="103" y="57"/>
                    <a:pt x="97" y="70"/>
                  </a:cubicBezTo>
                  <a:cubicBezTo>
                    <a:pt x="89" y="88"/>
                    <a:pt x="90" y="107"/>
                    <a:pt x="86" y="125"/>
                  </a:cubicBezTo>
                  <a:cubicBezTo>
                    <a:pt x="79" y="159"/>
                    <a:pt x="87" y="199"/>
                    <a:pt x="115" y="222"/>
                  </a:cubicBezTo>
                  <a:cubicBezTo>
                    <a:pt x="132" y="236"/>
                    <a:pt x="154" y="240"/>
                    <a:pt x="175" y="243"/>
                  </a:cubicBezTo>
                  <a:cubicBezTo>
                    <a:pt x="159" y="248"/>
                    <a:pt x="143" y="242"/>
                    <a:pt x="127" y="242"/>
                  </a:cubicBezTo>
                  <a:cubicBezTo>
                    <a:pt x="112" y="247"/>
                    <a:pt x="110" y="265"/>
                    <a:pt x="99" y="275"/>
                  </a:cubicBezTo>
                  <a:cubicBezTo>
                    <a:pt x="102" y="264"/>
                    <a:pt x="108" y="253"/>
                    <a:pt x="104" y="242"/>
                  </a:cubicBezTo>
                  <a:cubicBezTo>
                    <a:pt x="98" y="210"/>
                    <a:pt x="73" y="186"/>
                    <a:pt x="66" y="155"/>
                  </a:cubicBezTo>
                  <a:cubicBezTo>
                    <a:pt x="62" y="126"/>
                    <a:pt x="25" y="113"/>
                    <a:pt x="0" y="124"/>
                  </a:cubicBezTo>
                  <a:cubicBezTo>
                    <a:pt x="16" y="113"/>
                    <a:pt x="37" y="110"/>
                    <a:pt x="55" y="117"/>
                  </a:cubicBezTo>
                  <a:cubicBezTo>
                    <a:pt x="62" y="122"/>
                    <a:pt x="70" y="118"/>
                    <a:pt x="72" y="110"/>
                  </a:cubicBezTo>
                  <a:cubicBezTo>
                    <a:pt x="77" y="93"/>
                    <a:pt x="78" y="76"/>
                    <a:pt x="86" y="60"/>
                  </a:cubicBezTo>
                  <a:cubicBezTo>
                    <a:pt x="91" y="49"/>
                    <a:pt x="104" y="45"/>
                    <a:pt x="113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16"/>
            <p:cNvSpPr>
              <a:spLocks/>
            </p:cNvSpPr>
            <p:nvPr/>
          </p:nvSpPr>
          <p:spPr bwMode="auto">
            <a:xfrm>
              <a:off x="944" y="539"/>
              <a:ext cx="41" cy="28"/>
            </a:xfrm>
            <a:custGeom>
              <a:avLst/>
              <a:gdLst>
                <a:gd name="T0" fmla="*/ 8 w 46"/>
                <a:gd name="T1" fmla="*/ 15 h 32"/>
                <a:gd name="T2" fmla="*/ 46 w 46"/>
                <a:gd name="T3" fmla="*/ 0 h 32"/>
                <a:gd name="T4" fmla="*/ 4 w 46"/>
                <a:gd name="T5" fmla="*/ 32 h 32"/>
                <a:gd name="T6" fmla="*/ 2 w 46"/>
                <a:gd name="T7" fmla="*/ 31 h 32"/>
                <a:gd name="T8" fmla="*/ 0 w 46"/>
                <a:gd name="T9" fmla="*/ 20 h 32"/>
                <a:gd name="T10" fmla="*/ 8 w 46"/>
                <a:gd name="T11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32">
                  <a:moveTo>
                    <a:pt x="8" y="15"/>
                  </a:moveTo>
                  <a:cubicBezTo>
                    <a:pt x="22" y="16"/>
                    <a:pt x="36" y="11"/>
                    <a:pt x="46" y="0"/>
                  </a:cubicBezTo>
                  <a:cubicBezTo>
                    <a:pt x="39" y="18"/>
                    <a:pt x="18" y="23"/>
                    <a:pt x="4" y="32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" y="29"/>
                    <a:pt x="0" y="23"/>
                    <a:pt x="0" y="20"/>
                  </a:cubicBezTo>
                  <a:cubicBezTo>
                    <a:pt x="2" y="19"/>
                    <a:pt x="6" y="16"/>
                    <a:pt x="8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17"/>
            <p:cNvSpPr>
              <a:spLocks/>
            </p:cNvSpPr>
            <p:nvPr/>
          </p:nvSpPr>
          <p:spPr bwMode="auto">
            <a:xfrm>
              <a:off x="751" y="603"/>
              <a:ext cx="112" cy="39"/>
            </a:xfrm>
            <a:custGeom>
              <a:avLst/>
              <a:gdLst>
                <a:gd name="T0" fmla="*/ 53 w 125"/>
                <a:gd name="T1" fmla="*/ 20 h 44"/>
                <a:gd name="T2" fmla="*/ 125 w 125"/>
                <a:gd name="T3" fmla="*/ 7 h 44"/>
                <a:gd name="T4" fmla="*/ 91 w 125"/>
                <a:gd name="T5" fmla="*/ 24 h 44"/>
                <a:gd name="T6" fmla="*/ 105 w 125"/>
                <a:gd name="T7" fmla="*/ 44 h 44"/>
                <a:gd name="T8" fmla="*/ 57 w 125"/>
                <a:gd name="T9" fmla="*/ 31 h 44"/>
                <a:gd name="T10" fmla="*/ 0 w 125"/>
                <a:gd name="T11" fmla="*/ 14 h 44"/>
                <a:gd name="T12" fmla="*/ 53 w 125"/>
                <a:gd name="T13" fmla="*/ 2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5" h="44">
                  <a:moveTo>
                    <a:pt x="53" y="20"/>
                  </a:moveTo>
                  <a:cubicBezTo>
                    <a:pt x="76" y="10"/>
                    <a:pt x="100" y="0"/>
                    <a:pt x="125" y="7"/>
                  </a:cubicBezTo>
                  <a:cubicBezTo>
                    <a:pt x="113" y="12"/>
                    <a:pt x="95" y="9"/>
                    <a:pt x="91" y="24"/>
                  </a:cubicBezTo>
                  <a:cubicBezTo>
                    <a:pt x="93" y="32"/>
                    <a:pt x="100" y="38"/>
                    <a:pt x="105" y="44"/>
                  </a:cubicBezTo>
                  <a:cubicBezTo>
                    <a:pt x="90" y="37"/>
                    <a:pt x="75" y="26"/>
                    <a:pt x="57" y="31"/>
                  </a:cubicBezTo>
                  <a:cubicBezTo>
                    <a:pt x="37" y="35"/>
                    <a:pt x="16" y="28"/>
                    <a:pt x="0" y="14"/>
                  </a:cubicBezTo>
                  <a:cubicBezTo>
                    <a:pt x="17" y="23"/>
                    <a:pt x="36" y="27"/>
                    <a:pt x="53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84" name="直接连接符 83"/>
          <p:cNvCxnSpPr/>
          <p:nvPr/>
        </p:nvCxnSpPr>
        <p:spPr>
          <a:xfrm>
            <a:off x="6096000" y="2338939"/>
            <a:ext cx="0" cy="436986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矩形 84"/>
          <p:cNvSpPr/>
          <p:nvPr/>
        </p:nvSpPr>
        <p:spPr>
          <a:xfrm>
            <a:off x="4933564" y="1326149"/>
            <a:ext cx="2324872" cy="665018"/>
          </a:xfrm>
          <a:prstGeom prst="rect">
            <a:avLst/>
          </a:prstGeom>
          <a:solidFill>
            <a:schemeClr val="accent2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</a:rPr>
              <a:t>科学依据</a:t>
            </a:r>
          </a:p>
        </p:txBody>
      </p:sp>
      <p:cxnSp>
        <p:nvCxnSpPr>
          <p:cNvPr id="86" name="直接连接符 85"/>
          <p:cNvCxnSpPr/>
          <p:nvPr/>
        </p:nvCxnSpPr>
        <p:spPr>
          <a:xfrm>
            <a:off x="7556500" y="1651000"/>
            <a:ext cx="36449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>
            <a:off x="990600" y="1651000"/>
            <a:ext cx="36449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5411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椭圆 81"/>
          <p:cNvSpPr/>
          <p:nvPr/>
        </p:nvSpPr>
        <p:spPr>
          <a:xfrm>
            <a:off x="3922092" y="6583125"/>
            <a:ext cx="1399675" cy="110865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>
            <a:off x="9061852" y="6583125"/>
            <a:ext cx="1399675" cy="110865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0" y="277037"/>
            <a:ext cx="12192000" cy="1011137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0242" y="115726"/>
            <a:ext cx="1333758" cy="1333758"/>
            <a:chOff x="1781974" y="420525"/>
            <a:chExt cx="1933207" cy="1933207"/>
          </a:xfrm>
        </p:grpSpPr>
        <p:sp>
          <p:nvSpPr>
            <p:cNvPr id="5" name="椭圆 4"/>
            <p:cNvSpPr/>
            <p:nvPr/>
          </p:nvSpPr>
          <p:spPr>
            <a:xfrm>
              <a:off x="1781974" y="420525"/>
              <a:ext cx="1933207" cy="193320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1873768" y="512319"/>
              <a:ext cx="1749619" cy="1749619"/>
              <a:chOff x="2978044" y="738614"/>
              <a:chExt cx="1521118" cy="1521118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2978044" y="738614"/>
                <a:ext cx="1521118" cy="152111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8" name="组合 7"/>
              <p:cNvGrpSpPr/>
              <p:nvPr/>
            </p:nvGrpSpPr>
            <p:grpSpPr>
              <a:xfrm>
                <a:off x="3215872" y="862083"/>
                <a:ext cx="1045462" cy="1274180"/>
                <a:chOff x="7210725" y="2802636"/>
                <a:chExt cx="2681357" cy="3267964"/>
              </a:xfrm>
            </p:grpSpPr>
            <p:sp>
              <p:nvSpPr>
                <p:cNvPr id="9" name="Freeform 17"/>
                <p:cNvSpPr>
                  <a:spLocks/>
                </p:cNvSpPr>
                <p:nvPr/>
              </p:nvSpPr>
              <p:spPr bwMode="auto">
                <a:xfrm>
                  <a:off x="8529471" y="2802636"/>
                  <a:ext cx="1362611" cy="1767891"/>
                </a:xfrm>
                <a:custGeom>
                  <a:avLst/>
                  <a:gdLst>
                    <a:gd name="T0" fmla="*/ 1 w 12"/>
                    <a:gd name="T1" fmla="*/ 7 h 14"/>
                    <a:gd name="T2" fmla="*/ 0 w 12"/>
                    <a:gd name="T3" fmla="*/ 4 h 14"/>
                    <a:gd name="T4" fmla="*/ 1 w 12"/>
                    <a:gd name="T5" fmla="*/ 2 h 14"/>
                    <a:gd name="T6" fmla="*/ 4 w 12"/>
                    <a:gd name="T7" fmla="*/ 1 h 14"/>
                    <a:gd name="T8" fmla="*/ 5 w 12"/>
                    <a:gd name="T9" fmla="*/ 1 h 14"/>
                    <a:gd name="T10" fmla="*/ 7 w 12"/>
                    <a:gd name="T11" fmla="*/ 3 h 14"/>
                    <a:gd name="T12" fmla="*/ 8 w 12"/>
                    <a:gd name="T13" fmla="*/ 4 h 14"/>
                    <a:gd name="T14" fmla="*/ 10 w 12"/>
                    <a:gd name="T15" fmla="*/ 6 h 14"/>
                    <a:gd name="T16" fmla="*/ 10 w 12"/>
                    <a:gd name="T17" fmla="*/ 7 h 14"/>
                    <a:gd name="T18" fmla="*/ 12 w 12"/>
                    <a:gd name="T19" fmla="*/ 10 h 14"/>
                    <a:gd name="T20" fmla="*/ 9 w 12"/>
                    <a:gd name="T21" fmla="*/ 12 h 14"/>
                    <a:gd name="T22" fmla="*/ 8 w 12"/>
                    <a:gd name="T23" fmla="*/ 11 h 14"/>
                    <a:gd name="T24" fmla="*/ 7 w 12"/>
                    <a:gd name="T25" fmla="*/ 11 h 14"/>
                    <a:gd name="T26" fmla="*/ 8 w 12"/>
                    <a:gd name="T27" fmla="*/ 10 h 14"/>
                    <a:gd name="T28" fmla="*/ 8 w 12"/>
                    <a:gd name="T29" fmla="*/ 10 h 14"/>
                    <a:gd name="T30" fmla="*/ 9 w 12"/>
                    <a:gd name="T31" fmla="*/ 10 h 14"/>
                    <a:gd name="T32" fmla="*/ 10 w 12"/>
                    <a:gd name="T33" fmla="*/ 9 h 14"/>
                    <a:gd name="T34" fmla="*/ 9 w 12"/>
                    <a:gd name="T35" fmla="*/ 9 h 14"/>
                    <a:gd name="T36" fmla="*/ 7 w 12"/>
                    <a:gd name="T37" fmla="*/ 8 h 14"/>
                    <a:gd name="T38" fmla="*/ 7 w 12"/>
                    <a:gd name="T39" fmla="*/ 7 h 14"/>
                    <a:gd name="T40" fmla="*/ 7 w 12"/>
                    <a:gd name="T41" fmla="*/ 8 h 14"/>
                    <a:gd name="T42" fmla="*/ 7 w 12"/>
                    <a:gd name="T43" fmla="*/ 9 h 14"/>
                    <a:gd name="T44" fmla="*/ 7 w 12"/>
                    <a:gd name="T45" fmla="*/ 10 h 14"/>
                    <a:gd name="T46" fmla="*/ 7 w 12"/>
                    <a:gd name="T47" fmla="*/ 11 h 14"/>
                    <a:gd name="T48" fmla="*/ 6 w 12"/>
                    <a:gd name="T49" fmla="*/ 12 h 14"/>
                    <a:gd name="T50" fmla="*/ 6 w 12"/>
                    <a:gd name="T51" fmla="*/ 12 h 14"/>
                    <a:gd name="T52" fmla="*/ 5 w 12"/>
                    <a:gd name="T53" fmla="*/ 13 h 14"/>
                    <a:gd name="T54" fmla="*/ 3 w 12"/>
                    <a:gd name="T55" fmla="*/ 13 h 14"/>
                    <a:gd name="T56" fmla="*/ 3 w 12"/>
                    <a:gd name="T57" fmla="*/ 13 h 14"/>
                    <a:gd name="T58" fmla="*/ 4 w 12"/>
                    <a:gd name="T59" fmla="*/ 9 h 14"/>
                    <a:gd name="T60" fmla="*/ 4 w 12"/>
                    <a:gd name="T61" fmla="*/ 8 h 14"/>
                    <a:gd name="T62" fmla="*/ 5 w 12"/>
                    <a:gd name="T63" fmla="*/ 5 h 14"/>
                    <a:gd name="T64" fmla="*/ 5 w 12"/>
                    <a:gd name="T65" fmla="*/ 4 h 14"/>
                    <a:gd name="T66" fmla="*/ 5 w 12"/>
                    <a:gd name="T67" fmla="*/ 3 h 14"/>
                    <a:gd name="T68" fmla="*/ 4 w 12"/>
                    <a:gd name="T69" fmla="*/ 3 h 14"/>
                    <a:gd name="T70" fmla="*/ 4 w 12"/>
                    <a:gd name="T71" fmla="*/ 3 h 14"/>
                    <a:gd name="T72" fmla="*/ 3 w 12"/>
                    <a:gd name="T73" fmla="*/ 4 h 14"/>
                    <a:gd name="T74" fmla="*/ 2 w 12"/>
                    <a:gd name="T75" fmla="*/ 5 h 14"/>
                    <a:gd name="T76" fmla="*/ 3 w 12"/>
                    <a:gd name="T77" fmla="*/ 5 h 14"/>
                    <a:gd name="T78" fmla="*/ 3 w 12"/>
                    <a:gd name="T79" fmla="*/ 5 h 14"/>
                    <a:gd name="T80" fmla="*/ 4 w 12"/>
                    <a:gd name="T81" fmla="*/ 5 h 14"/>
                    <a:gd name="T82" fmla="*/ 4 w 12"/>
                    <a:gd name="T83" fmla="*/ 8 h 14"/>
                    <a:gd name="T84" fmla="*/ 4 w 12"/>
                    <a:gd name="T85" fmla="*/ 9 h 14"/>
                    <a:gd name="T86" fmla="*/ 1 w 12"/>
                    <a:gd name="T87" fmla="*/ 12 h 14"/>
                    <a:gd name="T88" fmla="*/ 1 w 12"/>
                    <a:gd name="T89" fmla="*/ 8 h 14"/>
                    <a:gd name="T90" fmla="*/ 1 w 12"/>
                    <a:gd name="T91" fmla="*/ 7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2" h="14">
                      <a:moveTo>
                        <a:pt x="1" y="7"/>
                      </a:moveTo>
                      <a:cubicBezTo>
                        <a:pt x="0" y="6"/>
                        <a:pt x="0" y="5"/>
                        <a:pt x="0" y="4"/>
                      </a:cubicBezTo>
                      <a:cubicBezTo>
                        <a:pt x="1" y="3"/>
                        <a:pt x="1" y="3"/>
                        <a:pt x="1" y="2"/>
                      </a:cubicBezTo>
                      <a:cubicBezTo>
                        <a:pt x="1" y="1"/>
                        <a:pt x="2" y="0"/>
                        <a:pt x="4" y="1"/>
                      </a:cubicBezTo>
                      <a:cubicBezTo>
                        <a:pt x="4" y="1"/>
                        <a:pt x="4" y="1"/>
                        <a:pt x="5" y="1"/>
                      </a:cubicBezTo>
                      <a:cubicBezTo>
                        <a:pt x="6" y="1"/>
                        <a:pt x="7" y="2"/>
                        <a:pt x="7" y="3"/>
                      </a:cubicBezTo>
                      <a:cubicBezTo>
                        <a:pt x="7" y="4"/>
                        <a:pt x="7" y="4"/>
                        <a:pt x="8" y="4"/>
                      </a:cubicBezTo>
                      <a:cubicBezTo>
                        <a:pt x="9" y="4"/>
                        <a:pt x="10" y="5"/>
                        <a:pt x="10" y="6"/>
                      </a:cubicBezTo>
                      <a:cubicBezTo>
                        <a:pt x="10" y="7"/>
                        <a:pt x="10" y="7"/>
                        <a:pt x="10" y="7"/>
                      </a:cubicBezTo>
                      <a:cubicBezTo>
                        <a:pt x="11" y="8"/>
                        <a:pt x="12" y="9"/>
                        <a:pt x="12" y="10"/>
                      </a:cubicBezTo>
                      <a:cubicBezTo>
                        <a:pt x="12" y="12"/>
                        <a:pt x="11" y="14"/>
                        <a:pt x="9" y="12"/>
                      </a:cubicBezTo>
                      <a:cubicBezTo>
                        <a:pt x="9" y="12"/>
                        <a:pt x="9" y="11"/>
                        <a:pt x="8" y="11"/>
                      </a:cubicBezTo>
                      <a:cubicBezTo>
                        <a:pt x="8" y="11"/>
                        <a:pt x="7" y="11"/>
                        <a:pt x="7" y="11"/>
                      </a:cubicBezTo>
                      <a:cubicBezTo>
                        <a:pt x="7" y="10"/>
                        <a:pt x="7" y="10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10" y="9"/>
                        <a:pt x="10" y="9"/>
                        <a:pt x="10" y="9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8" y="9"/>
                        <a:pt x="7" y="9"/>
                        <a:pt x="7" y="8"/>
                      </a:cubicBez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7" y="7"/>
                        <a:pt x="7" y="7"/>
                        <a:pt x="7" y="8"/>
                      </a:cubicBezTo>
                      <a:cubicBezTo>
                        <a:pt x="7" y="8"/>
                        <a:pt x="7" y="8"/>
                        <a:pt x="7" y="9"/>
                      </a:cubicBezTo>
                      <a:cubicBezTo>
                        <a:pt x="7" y="9"/>
                        <a:pt x="7" y="9"/>
                        <a:pt x="7" y="10"/>
                      </a:cubicBezTo>
                      <a:cubicBezTo>
                        <a:pt x="7" y="10"/>
                        <a:pt x="7" y="10"/>
                        <a:pt x="7" y="11"/>
                      </a:cubicBezTo>
                      <a:cubicBezTo>
                        <a:pt x="7" y="11"/>
                        <a:pt x="7" y="11"/>
                        <a:pt x="6" y="12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6" y="13"/>
                        <a:pt x="6" y="13"/>
                        <a:pt x="5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5" y="12"/>
                        <a:pt x="5" y="10"/>
                        <a:pt x="4" y="9"/>
                      </a:cubicBezTo>
                      <a:cubicBezTo>
                        <a:pt x="4" y="9"/>
                        <a:pt x="4" y="9"/>
                        <a:pt x="4" y="8"/>
                      </a:cubicBezTo>
                      <a:cubicBezTo>
                        <a:pt x="5" y="7"/>
                        <a:pt x="5" y="6"/>
                        <a:pt x="5" y="5"/>
                      </a:cubicBezTo>
                      <a:cubicBezTo>
                        <a:pt x="4" y="5"/>
                        <a:pt x="4" y="5"/>
                        <a:pt x="5" y="4"/>
                      </a:cubicBezTo>
                      <a:cubicBezTo>
                        <a:pt x="5" y="4"/>
                        <a:pt x="5" y="3"/>
                        <a:pt x="5" y="3"/>
                      </a:cubicBezTo>
                      <a:cubicBezTo>
                        <a:pt x="5" y="3"/>
                        <a:pt x="5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4"/>
                        <a:pt x="3" y="5"/>
                        <a:pt x="3" y="4"/>
                      </a:cubicBezTo>
                      <a:cubicBezTo>
                        <a:pt x="2" y="4"/>
                        <a:pt x="2" y="4"/>
                        <a:pt x="2" y="5"/>
                      </a:cubicBezTo>
                      <a:cubicBezTo>
                        <a:pt x="2" y="5"/>
                        <a:pt x="2" y="5"/>
                        <a:pt x="3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5" y="6"/>
                        <a:pt x="4" y="7"/>
                        <a:pt x="4" y="8"/>
                      </a:cubicBezTo>
                      <a:cubicBezTo>
                        <a:pt x="3" y="8"/>
                        <a:pt x="3" y="8"/>
                        <a:pt x="4" y="9"/>
                      </a:cubicBezTo>
                      <a:cubicBezTo>
                        <a:pt x="5" y="11"/>
                        <a:pt x="3" y="13"/>
                        <a:pt x="1" y="12"/>
                      </a:cubicBezTo>
                      <a:cubicBezTo>
                        <a:pt x="0" y="11"/>
                        <a:pt x="0" y="9"/>
                        <a:pt x="1" y="8"/>
                      </a:cubicBezTo>
                      <a:cubicBezTo>
                        <a:pt x="1" y="7"/>
                        <a:pt x="1" y="7"/>
                        <a:pt x="1" y="7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10" name="Freeform 16"/>
                <p:cNvSpPr>
                  <a:spLocks/>
                </p:cNvSpPr>
                <p:nvPr/>
              </p:nvSpPr>
              <p:spPr bwMode="auto">
                <a:xfrm>
                  <a:off x="7210725" y="2833048"/>
                  <a:ext cx="1477690" cy="1641136"/>
                </a:xfrm>
                <a:custGeom>
                  <a:avLst/>
                  <a:gdLst>
                    <a:gd name="T0" fmla="*/ 8 w 13"/>
                    <a:gd name="T1" fmla="*/ 10 h 13"/>
                    <a:gd name="T2" fmla="*/ 7 w 13"/>
                    <a:gd name="T3" fmla="*/ 9 h 13"/>
                    <a:gd name="T4" fmla="*/ 6 w 13"/>
                    <a:gd name="T5" fmla="*/ 8 h 13"/>
                    <a:gd name="T6" fmla="*/ 6 w 13"/>
                    <a:gd name="T7" fmla="*/ 5 h 13"/>
                    <a:gd name="T8" fmla="*/ 7 w 13"/>
                    <a:gd name="T9" fmla="*/ 6 h 13"/>
                    <a:gd name="T10" fmla="*/ 8 w 13"/>
                    <a:gd name="T11" fmla="*/ 7 h 13"/>
                    <a:gd name="T12" fmla="*/ 9 w 13"/>
                    <a:gd name="T13" fmla="*/ 6 h 13"/>
                    <a:gd name="T14" fmla="*/ 8 w 13"/>
                    <a:gd name="T15" fmla="*/ 6 h 13"/>
                    <a:gd name="T16" fmla="*/ 8 w 13"/>
                    <a:gd name="T17" fmla="*/ 4 h 13"/>
                    <a:gd name="T18" fmla="*/ 9 w 13"/>
                    <a:gd name="T19" fmla="*/ 3 h 13"/>
                    <a:gd name="T20" fmla="*/ 8 w 13"/>
                    <a:gd name="T21" fmla="*/ 3 h 13"/>
                    <a:gd name="T22" fmla="*/ 7 w 13"/>
                    <a:gd name="T23" fmla="*/ 4 h 13"/>
                    <a:gd name="T24" fmla="*/ 6 w 13"/>
                    <a:gd name="T25" fmla="*/ 5 h 13"/>
                    <a:gd name="T26" fmla="*/ 6 w 13"/>
                    <a:gd name="T27" fmla="*/ 8 h 13"/>
                    <a:gd name="T28" fmla="*/ 6 w 13"/>
                    <a:gd name="T29" fmla="*/ 9 h 13"/>
                    <a:gd name="T30" fmla="*/ 7 w 13"/>
                    <a:gd name="T31" fmla="*/ 10 h 13"/>
                    <a:gd name="T32" fmla="*/ 7 w 13"/>
                    <a:gd name="T33" fmla="*/ 10 h 13"/>
                    <a:gd name="T34" fmla="*/ 7 w 13"/>
                    <a:gd name="T35" fmla="*/ 11 h 13"/>
                    <a:gd name="T36" fmla="*/ 6 w 13"/>
                    <a:gd name="T37" fmla="*/ 11 h 13"/>
                    <a:gd name="T38" fmla="*/ 4 w 13"/>
                    <a:gd name="T39" fmla="*/ 10 h 13"/>
                    <a:gd name="T40" fmla="*/ 4 w 13"/>
                    <a:gd name="T41" fmla="*/ 12 h 13"/>
                    <a:gd name="T42" fmla="*/ 2 w 13"/>
                    <a:gd name="T43" fmla="*/ 13 h 13"/>
                    <a:gd name="T44" fmla="*/ 0 w 13"/>
                    <a:gd name="T45" fmla="*/ 10 h 13"/>
                    <a:gd name="T46" fmla="*/ 2 w 13"/>
                    <a:gd name="T47" fmla="*/ 7 h 13"/>
                    <a:gd name="T48" fmla="*/ 2 w 13"/>
                    <a:gd name="T49" fmla="*/ 6 h 13"/>
                    <a:gd name="T50" fmla="*/ 4 w 13"/>
                    <a:gd name="T51" fmla="*/ 4 h 13"/>
                    <a:gd name="T52" fmla="*/ 5 w 13"/>
                    <a:gd name="T53" fmla="*/ 3 h 13"/>
                    <a:gd name="T54" fmla="*/ 7 w 13"/>
                    <a:gd name="T55" fmla="*/ 1 h 13"/>
                    <a:gd name="T56" fmla="*/ 8 w 13"/>
                    <a:gd name="T57" fmla="*/ 1 h 13"/>
                    <a:gd name="T58" fmla="*/ 11 w 13"/>
                    <a:gd name="T59" fmla="*/ 4 h 13"/>
                    <a:gd name="T60" fmla="*/ 11 w 13"/>
                    <a:gd name="T61" fmla="*/ 6 h 13"/>
                    <a:gd name="T62" fmla="*/ 10 w 13"/>
                    <a:gd name="T63" fmla="*/ 9 h 13"/>
                    <a:gd name="T64" fmla="*/ 8 w 13"/>
                    <a:gd name="T65" fmla="*/ 1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3" h="13">
                      <a:moveTo>
                        <a:pt x="8" y="10"/>
                      </a:moveTo>
                      <a:cubicBezTo>
                        <a:pt x="8" y="10"/>
                        <a:pt x="7" y="10"/>
                        <a:pt x="7" y="9"/>
                      </a:cubicBezTo>
                      <a:cubicBezTo>
                        <a:pt x="7" y="8"/>
                        <a:pt x="7" y="8"/>
                        <a:pt x="6" y="8"/>
                      </a:cubicBezTo>
                      <a:cubicBezTo>
                        <a:pt x="5" y="7"/>
                        <a:pt x="6" y="6"/>
                        <a:pt x="6" y="5"/>
                      </a:cubicBezTo>
                      <a:cubicBezTo>
                        <a:pt x="7" y="5"/>
                        <a:pt x="7" y="5"/>
                        <a:pt x="7" y="6"/>
                      </a:cubicBezTo>
                      <a:cubicBezTo>
                        <a:pt x="8" y="6"/>
                        <a:pt x="8" y="6"/>
                        <a:pt x="8" y="7"/>
                      </a:cubicBezTo>
                      <a:cubicBezTo>
                        <a:pt x="9" y="7"/>
                        <a:pt x="9" y="7"/>
                        <a:pt x="9" y="6"/>
                      </a:cubicBezTo>
                      <a:cubicBezTo>
                        <a:pt x="9" y="6"/>
                        <a:pt x="9" y="6"/>
                        <a:pt x="8" y="6"/>
                      </a:cubicBezTo>
                      <a:cubicBezTo>
                        <a:pt x="8" y="5"/>
                        <a:pt x="8" y="4"/>
                        <a:pt x="8" y="4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3"/>
                        <a:pt x="8" y="3"/>
                        <a:pt x="8" y="3"/>
                      </a:cubicBezTo>
                      <a:cubicBezTo>
                        <a:pt x="8" y="3"/>
                        <a:pt x="7" y="4"/>
                        <a:pt x="7" y="4"/>
                      </a:cubicBezTo>
                      <a:cubicBezTo>
                        <a:pt x="7" y="4"/>
                        <a:pt x="7" y="4"/>
                        <a:pt x="6" y="5"/>
                      </a:cubicBezTo>
                      <a:cubicBezTo>
                        <a:pt x="5" y="5"/>
                        <a:pt x="5" y="7"/>
                        <a:pt x="6" y="8"/>
                      </a:cubicBez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6" y="9"/>
                        <a:pt x="6" y="10"/>
                        <a:pt x="7" y="10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6" y="11"/>
                        <a:pt x="6" y="11"/>
                        <a:pt x="6" y="11"/>
                      </a:cubicBezTo>
                      <a:cubicBezTo>
                        <a:pt x="6" y="9"/>
                        <a:pt x="5" y="9"/>
                        <a:pt x="4" y="10"/>
                      </a:cubicBezTo>
                      <a:cubicBezTo>
                        <a:pt x="4" y="10"/>
                        <a:pt x="4" y="11"/>
                        <a:pt x="4" y="12"/>
                      </a:cubicBezTo>
                      <a:cubicBezTo>
                        <a:pt x="3" y="13"/>
                        <a:pt x="3" y="13"/>
                        <a:pt x="2" y="13"/>
                      </a:cubicBezTo>
                      <a:cubicBezTo>
                        <a:pt x="0" y="13"/>
                        <a:pt x="0" y="12"/>
                        <a:pt x="0" y="10"/>
                      </a:cubicBezTo>
                      <a:cubicBezTo>
                        <a:pt x="0" y="9"/>
                        <a:pt x="1" y="8"/>
                        <a:pt x="2" y="7"/>
                      </a:cubicBezTo>
                      <a:cubicBezTo>
                        <a:pt x="2" y="7"/>
                        <a:pt x="2" y="7"/>
                        <a:pt x="2" y="6"/>
                      </a:cubicBezTo>
                      <a:cubicBezTo>
                        <a:pt x="2" y="5"/>
                        <a:pt x="3" y="4"/>
                        <a:pt x="4" y="4"/>
                      </a:cubicBezTo>
                      <a:cubicBezTo>
                        <a:pt x="5" y="4"/>
                        <a:pt x="5" y="4"/>
                        <a:pt x="5" y="3"/>
                      </a:cubicBezTo>
                      <a:cubicBezTo>
                        <a:pt x="5" y="2"/>
                        <a:pt x="6" y="1"/>
                        <a:pt x="7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10" y="0"/>
                        <a:pt x="13" y="2"/>
                        <a:pt x="11" y="4"/>
                      </a:cubicBezTo>
                      <a:cubicBezTo>
                        <a:pt x="11" y="5"/>
                        <a:pt x="11" y="5"/>
                        <a:pt x="11" y="6"/>
                      </a:cubicBezTo>
                      <a:cubicBezTo>
                        <a:pt x="12" y="7"/>
                        <a:pt x="12" y="10"/>
                        <a:pt x="10" y="9"/>
                      </a:cubicBezTo>
                      <a:cubicBezTo>
                        <a:pt x="9" y="9"/>
                        <a:pt x="9" y="9"/>
                        <a:pt x="8" y="1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11" name="Freeform 19"/>
                <p:cNvSpPr>
                  <a:spLocks/>
                </p:cNvSpPr>
                <p:nvPr/>
              </p:nvSpPr>
              <p:spPr bwMode="auto">
                <a:xfrm>
                  <a:off x="7892864" y="4095589"/>
                  <a:ext cx="682140" cy="378595"/>
                </a:xfrm>
                <a:custGeom>
                  <a:avLst/>
                  <a:gdLst>
                    <a:gd name="T0" fmla="*/ 2 w 6"/>
                    <a:gd name="T1" fmla="*/ 3 h 3"/>
                    <a:gd name="T2" fmla="*/ 1 w 6"/>
                    <a:gd name="T3" fmla="*/ 3 h 3"/>
                    <a:gd name="T4" fmla="*/ 0 w 6"/>
                    <a:gd name="T5" fmla="*/ 3 h 3"/>
                    <a:gd name="T6" fmla="*/ 1 w 6"/>
                    <a:gd name="T7" fmla="*/ 2 h 3"/>
                    <a:gd name="T8" fmla="*/ 1 w 6"/>
                    <a:gd name="T9" fmla="*/ 1 h 3"/>
                    <a:gd name="T10" fmla="*/ 2 w 6"/>
                    <a:gd name="T11" fmla="*/ 0 h 3"/>
                    <a:gd name="T12" fmla="*/ 3 w 6"/>
                    <a:gd name="T13" fmla="*/ 0 h 3"/>
                    <a:gd name="T14" fmla="*/ 3 w 6"/>
                    <a:gd name="T15" fmla="*/ 0 h 3"/>
                    <a:gd name="T16" fmla="*/ 4 w 6"/>
                    <a:gd name="T17" fmla="*/ 0 h 3"/>
                    <a:gd name="T18" fmla="*/ 5 w 6"/>
                    <a:gd name="T19" fmla="*/ 0 h 3"/>
                    <a:gd name="T20" fmla="*/ 5 w 6"/>
                    <a:gd name="T21" fmla="*/ 2 h 3"/>
                    <a:gd name="T22" fmla="*/ 5 w 6"/>
                    <a:gd name="T23" fmla="*/ 3 h 3"/>
                    <a:gd name="T24" fmla="*/ 2 w 6"/>
                    <a:gd name="T25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" h="3">
                      <a:moveTo>
                        <a:pt x="2" y="3"/>
                      </a:moveTo>
                      <a:cubicBezTo>
                        <a:pt x="2" y="3"/>
                        <a:pt x="1" y="3"/>
                        <a:pt x="1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2"/>
                        <a:pt x="0" y="2"/>
                        <a:pt x="1" y="2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1"/>
                        <a:pt x="6" y="2"/>
                        <a:pt x="5" y="2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3" y="3"/>
                        <a:pt x="4" y="2"/>
                        <a:pt x="2" y="3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12" name="任意多边形 11"/>
                <p:cNvSpPr/>
                <p:nvPr/>
              </p:nvSpPr>
              <p:spPr>
                <a:xfrm>
                  <a:off x="7301986" y="4419662"/>
                  <a:ext cx="2585624" cy="1650938"/>
                </a:xfrm>
                <a:custGeom>
                  <a:avLst/>
                  <a:gdLst>
                    <a:gd name="connsiteX0" fmla="*/ 0 w 3713312"/>
                    <a:gd name="connsiteY0" fmla="*/ 0 h 2370974"/>
                    <a:gd name="connsiteX1" fmla="*/ 3713312 w 3713312"/>
                    <a:gd name="connsiteY1" fmla="*/ 0 h 2370974"/>
                    <a:gd name="connsiteX2" fmla="*/ 3702869 w 3713312"/>
                    <a:gd name="connsiteY2" fmla="*/ 86603 h 2370974"/>
                    <a:gd name="connsiteX3" fmla="*/ 3630275 w 3713312"/>
                    <a:gd name="connsiteY3" fmla="*/ 378878 h 2370974"/>
                    <a:gd name="connsiteX4" fmla="*/ 3448792 w 3713312"/>
                    <a:gd name="connsiteY4" fmla="*/ 774957 h 2370974"/>
                    <a:gd name="connsiteX5" fmla="*/ 3442867 w 3713312"/>
                    <a:gd name="connsiteY5" fmla="*/ 785466 h 2370974"/>
                    <a:gd name="connsiteX6" fmla="*/ 3435953 w 3713312"/>
                    <a:gd name="connsiteY6" fmla="*/ 922398 h 2370974"/>
                    <a:gd name="connsiteX7" fmla="*/ 1830729 w 3713312"/>
                    <a:gd name="connsiteY7" fmla="*/ 2370974 h 2370974"/>
                    <a:gd name="connsiteX8" fmla="*/ 217175 w 3713312"/>
                    <a:gd name="connsiteY8" fmla="*/ 757421 h 2370974"/>
                    <a:gd name="connsiteX9" fmla="*/ 219301 w 3713312"/>
                    <a:gd name="connsiteY9" fmla="*/ 701323 h 2370974"/>
                    <a:gd name="connsiteX10" fmla="*/ 217572 w 3713312"/>
                    <a:gd name="connsiteY10" fmla="*/ 698461 h 2370974"/>
                    <a:gd name="connsiteX11" fmla="*/ 4783 w 3713312"/>
                    <a:gd name="connsiteY11" fmla="*/ 33206 h 23709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713312" h="2370974">
                      <a:moveTo>
                        <a:pt x="0" y="0"/>
                      </a:moveTo>
                      <a:lnTo>
                        <a:pt x="3713312" y="0"/>
                      </a:lnTo>
                      <a:lnTo>
                        <a:pt x="3702869" y="86603"/>
                      </a:lnTo>
                      <a:cubicBezTo>
                        <a:pt x="3685788" y="188493"/>
                        <a:pt x="3660167" y="287034"/>
                        <a:pt x="3630275" y="378878"/>
                      </a:cubicBezTo>
                      <a:cubicBezTo>
                        <a:pt x="3570492" y="539606"/>
                        <a:pt x="3502169" y="677373"/>
                        <a:pt x="3448792" y="774957"/>
                      </a:cubicBezTo>
                      <a:lnTo>
                        <a:pt x="3442867" y="785466"/>
                      </a:lnTo>
                      <a:lnTo>
                        <a:pt x="3435953" y="922398"/>
                      </a:lnTo>
                      <a:cubicBezTo>
                        <a:pt x="3353322" y="1736041"/>
                        <a:pt x="2666174" y="2370974"/>
                        <a:pt x="1830729" y="2370974"/>
                      </a:cubicBezTo>
                      <a:cubicBezTo>
                        <a:pt x="939588" y="2370974"/>
                        <a:pt x="217175" y="1648561"/>
                        <a:pt x="217175" y="757421"/>
                      </a:cubicBezTo>
                      <a:lnTo>
                        <a:pt x="219301" y="701323"/>
                      </a:lnTo>
                      <a:lnTo>
                        <a:pt x="217572" y="698461"/>
                      </a:lnTo>
                      <a:cubicBezTo>
                        <a:pt x="176475" y="625519"/>
                        <a:pt x="62382" y="362363"/>
                        <a:pt x="4783" y="33206"/>
                      </a:cubicBezTo>
                      <a:close/>
                    </a:path>
                  </a:pathLst>
                </a:custGeom>
                <a:noFill/>
                <a:ln w="60325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2400">
                    <a:solidFill>
                      <a:srgbClr val="2E2E2E"/>
                    </a:solidFill>
                    <a:latin typeface="+mn-ea"/>
                  </a:endParaRPr>
                </a:p>
              </p:txBody>
            </p:sp>
            <p:sp>
              <p:nvSpPr>
                <p:cNvPr id="13" name="弦形 12"/>
                <p:cNvSpPr/>
                <p:nvPr/>
              </p:nvSpPr>
              <p:spPr>
                <a:xfrm>
                  <a:off x="7621944" y="4429822"/>
                  <a:ext cx="922423" cy="922423"/>
                </a:xfrm>
                <a:prstGeom prst="chord">
                  <a:avLst>
                    <a:gd name="adj1" fmla="val 92404"/>
                    <a:gd name="adj2" fmla="val 10691083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14" name="弦形 13"/>
                <p:cNvSpPr/>
                <p:nvPr/>
              </p:nvSpPr>
              <p:spPr>
                <a:xfrm>
                  <a:off x="8691907" y="4429822"/>
                  <a:ext cx="922423" cy="922423"/>
                </a:xfrm>
                <a:prstGeom prst="chord">
                  <a:avLst>
                    <a:gd name="adj1" fmla="val 92404"/>
                    <a:gd name="adj2" fmla="val 10691083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grpSp>
              <p:nvGrpSpPr>
                <p:cNvPr id="15" name="组合 14"/>
                <p:cNvGrpSpPr/>
                <p:nvPr/>
              </p:nvGrpSpPr>
              <p:grpSpPr>
                <a:xfrm>
                  <a:off x="7467461" y="4428005"/>
                  <a:ext cx="2270933" cy="490332"/>
                  <a:chOff x="3176319" y="2250159"/>
                  <a:chExt cx="3475055" cy="1208399"/>
                </a:xfrm>
                <a:solidFill>
                  <a:schemeClr val="accent2"/>
                </a:solidFill>
              </p:grpSpPr>
              <p:sp>
                <p:nvSpPr>
                  <p:cNvPr id="26" name="圆角矩形 25"/>
                  <p:cNvSpPr/>
                  <p:nvPr/>
                </p:nvSpPr>
                <p:spPr>
                  <a:xfrm>
                    <a:off x="3176319" y="2732942"/>
                    <a:ext cx="3475055" cy="17100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7" name="圆角矩形 26"/>
                  <p:cNvSpPr/>
                  <p:nvPr/>
                </p:nvSpPr>
                <p:spPr>
                  <a:xfrm rot="5400000">
                    <a:off x="3198305" y="2763985"/>
                    <a:ext cx="589630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8" name="圆角矩形 27"/>
                  <p:cNvSpPr/>
                  <p:nvPr/>
                </p:nvSpPr>
                <p:spPr>
                  <a:xfrm rot="5400000">
                    <a:off x="3419447" y="2763985"/>
                    <a:ext cx="713452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9" name="圆角矩形 28"/>
                  <p:cNvSpPr/>
                  <p:nvPr/>
                </p:nvSpPr>
                <p:spPr>
                  <a:xfrm rot="5400000">
                    <a:off x="3711260" y="2769940"/>
                    <a:ext cx="784797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0" name="圆角矩形 29"/>
                  <p:cNvSpPr/>
                  <p:nvPr/>
                </p:nvSpPr>
                <p:spPr>
                  <a:xfrm rot="5400000">
                    <a:off x="4102648" y="2735404"/>
                    <a:ext cx="713452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1" name="圆角矩形 30"/>
                  <p:cNvSpPr/>
                  <p:nvPr/>
                </p:nvSpPr>
                <p:spPr>
                  <a:xfrm rot="5400000">
                    <a:off x="4299669" y="2810485"/>
                    <a:ext cx="1149021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2" name="圆角矩形 31"/>
                  <p:cNvSpPr/>
                  <p:nvPr/>
                </p:nvSpPr>
                <p:spPr>
                  <a:xfrm rot="5400000">
                    <a:off x="4813626" y="2698880"/>
                    <a:ext cx="1044567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3" name="圆角矩形 32"/>
                  <p:cNvSpPr/>
                  <p:nvPr/>
                </p:nvSpPr>
                <p:spPr>
                  <a:xfrm rot="5400000">
                    <a:off x="5388037" y="2776945"/>
                    <a:ext cx="648593" cy="133750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4" name="圆角矩形 33"/>
                  <p:cNvSpPr/>
                  <p:nvPr/>
                </p:nvSpPr>
                <p:spPr>
                  <a:xfrm rot="5400000">
                    <a:off x="5496239" y="2810485"/>
                    <a:ext cx="949605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5" name="圆角矩形 34"/>
                  <p:cNvSpPr/>
                  <p:nvPr/>
                </p:nvSpPr>
                <p:spPr>
                  <a:xfrm rot="5400000">
                    <a:off x="6040377" y="2698881"/>
                    <a:ext cx="784797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</p:grpSp>
            <p:grpSp>
              <p:nvGrpSpPr>
                <p:cNvPr id="16" name="组合 15"/>
                <p:cNvGrpSpPr/>
                <p:nvPr/>
              </p:nvGrpSpPr>
              <p:grpSpPr>
                <a:xfrm rot="12242503">
                  <a:off x="8858618" y="5510449"/>
                  <a:ext cx="502319" cy="244159"/>
                  <a:chOff x="3289355" y="2461035"/>
                  <a:chExt cx="1011786" cy="733239"/>
                </a:xfrm>
                <a:solidFill>
                  <a:schemeClr val="accent2"/>
                </a:solidFill>
              </p:grpSpPr>
              <p:sp>
                <p:nvSpPr>
                  <p:cNvPr id="22" name="圆角矩形 21"/>
                  <p:cNvSpPr/>
                  <p:nvPr/>
                </p:nvSpPr>
                <p:spPr>
                  <a:xfrm>
                    <a:off x="3289355" y="2751540"/>
                    <a:ext cx="1011786" cy="136506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3" name="圆角矩形 22"/>
                  <p:cNvSpPr/>
                  <p:nvPr/>
                </p:nvSpPr>
                <p:spPr>
                  <a:xfrm rot="5400000">
                    <a:off x="3198305" y="2763985"/>
                    <a:ext cx="589630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4" name="圆角矩形 23"/>
                  <p:cNvSpPr/>
                  <p:nvPr/>
                </p:nvSpPr>
                <p:spPr>
                  <a:xfrm rot="5400000">
                    <a:off x="3419446" y="2763986"/>
                    <a:ext cx="713452" cy="14712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5" name="圆角矩形 24"/>
                  <p:cNvSpPr/>
                  <p:nvPr/>
                </p:nvSpPr>
                <p:spPr>
                  <a:xfrm rot="5400000">
                    <a:off x="3732350" y="2744199"/>
                    <a:ext cx="713452" cy="14712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</p:grpSp>
            <p:grpSp>
              <p:nvGrpSpPr>
                <p:cNvPr id="17" name="组合 16"/>
                <p:cNvGrpSpPr/>
                <p:nvPr/>
              </p:nvGrpSpPr>
              <p:grpSpPr>
                <a:xfrm rot="14032409">
                  <a:off x="7609750" y="5460080"/>
                  <a:ext cx="499426" cy="244159"/>
                  <a:chOff x="3289355" y="2461035"/>
                  <a:chExt cx="1011786" cy="733239"/>
                </a:xfrm>
                <a:solidFill>
                  <a:schemeClr val="accent2"/>
                </a:solidFill>
              </p:grpSpPr>
              <p:sp>
                <p:nvSpPr>
                  <p:cNvPr id="18" name="圆角矩形 17"/>
                  <p:cNvSpPr/>
                  <p:nvPr/>
                </p:nvSpPr>
                <p:spPr>
                  <a:xfrm>
                    <a:off x="3289355" y="2751540"/>
                    <a:ext cx="1011786" cy="136506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19" name="圆角矩形 18"/>
                  <p:cNvSpPr/>
                  <p:nvPr/>
                </p:nvSpPr>
                <p:spPr>
                  <a:xfrm rot="5400000">
                    <a:off x="3198305" y="2763985"/>
                    <a:ext cx="589630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0" name="圆角矩形 19"/>
                  <p:cNvSpPr/>
                  <p:nvPr/>
                </p:nvSpPr>
                <p:spPr>
                  <a:xfrm rot="5400000">
                    <a:off x="3419446" y="2763986"/>
                    <a:ext cx="713452" cy="14712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1" name="圆角矩形 20"/>
                  <p:cNvSpPr/>
                  <p:nvPr/>
                </p:nvSpPr>
                <p:spPr>
                  <a:xfrm rot="5400000">
                    <a:off x="3732350" y="2744199"/>
                    <a:ext cx="713452" cy="14712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</p:grpSp>
          </p:grpSp>
        </p:grpSp>
      </p:grpSp>
      <p:sp>
        <p:nvSpPr>
          <p:cNvPr id="36" name="矩形 35"/>
          <p:cNvSpPr/>
          <p:nvPr/>
        </p:nvSpPr>
        <p:spPr>
          <a:xfrm>
            <a:off x="3879688" y="450673"/>
            <a:ext cx="44326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chemeClr val="accent1"/>
                </a:solidFill>
                <a:latin typeface="+mj-ea"/>
                <a:ea typeface="+mj-ea"/>
              </a:rPr>
              <a:t>3. </a:t>
            </a:r>
            <a:r>
              <a:rPr lang="zh-CN" altLang="en-US" sz="3600" b="1" dirty="0">
                <a:solidFill>
                  <a:schemeClr val="bg1"/>
                </a:solidFill>
                <a:latin typeface="+mj-ea"/>
                <a:ea typeface="+mj-ea"/>
              </a:rPr>
              <a:t>分散它们的注意力</a:t>
            </a:r>
          </a:p>
        </p:txBody>
      </p:sp>
      <p:sp>
        <p:nvSpPr>
          <p:cNvPr id="71" name="Freeform 6"/>
          <p:cNvSpPr>
            <a:spLocks/>
          </p:cNvSpPr>
          <p:nvPr/>
        </p:nvSpPr>
        <p:spPr bwMode="auto">
          <a:xfrm>
            <a:off x="9328298" y="5127820"/>
            <a:ext cx="726757" cy="1510738"/>
          </a:xfrm>
          <a:custGeom>
            <a:avLst/>
            <a:gdLst>
              <a:gd name="T0" fmla="*/ 95 w 140"/>
              <a:gd name="T1" fmla="*/ 4 h 295"/>
              <a:gd name="T2" fmla="*/ 50 w 140"/>
              <a:gd name="T3" fmla="*/ 24 h 295"/>
              <a:gd name="T4" fmla="*/ 0 w 140"/>
              <a:gd name="T5" fmla="*/ 102 h 295"/>
              <a:gd name="T6" fmla="*/ 17 w 140"/>
              <a:gd name="T7" fmla="*/ 115 h 295"/>
              <a:gd name="T8" fmla="*/ 56 w 140"/>
              <a:gd name="T9" fmla="*/ 65 h 295"/>
              <a:gd name="T10" fmla="*/ 40 w 140"/>
              <a:gd name="T11" fmla="*/ 166 h 295"/>
              <a:gd name="T12" fmla="*/ 70 w 140"/>
              <a:gd name="T13" fmla="*/ 295 h 295"/>
              <a:gd name="T14" fmla="*/ 110 w 140"/>
              <a:gd name="T15" fmla="*/ 295 h 295"/>
              <a:gd name="T16" fmla="*/ 107 w 140"/>
              <a:gd name="T17" fmla="*/ 171 h 295"/>
              <a:gd name="T18" fmla="*/ 126 w 140"/>
              <a:gd name="T19" fmla="*/ 61 h 295"/>
              <a:gd name="T20" fmla="*/ 95 w 140"/>
              <a:gd name="T21" fmla="*/ 4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0" h="295">
                <a:moveTo>
                  <a:pt x="95" y="4"/>
                </a:moveTo>
                <a:cubicBezTo>
                  <a:pt x="70" y="0"/>
                  <a:pt x="50" y="24"/>
                  <a:pt x="50" y="24"/>
                </a:cubicBezTo>
                <a:cubicBezTo>
                  <a:pt x="33" y="42"/>
                  <a:pt x="0" y="102"/>
                  <a:pt x="0" y="102"/>
                </a:cubicBezTo>
                <a:cubicBezTo>
                  <a:pt x="17" y="115"/>
                  <a:pt x="17" y="115"/>
                  <a:pt x="17" y="115"/>
                </a:cubicBezTo>
                <a:cubicBezTo>
                  <a:pt x="56" y="65"/>
                  <a:pt x="56" y="65"/>
                  <a:pt x="56" y="65"/>
                </a:cubicBezTo>
                <a:cubicBezTo>
                  <a:pt x="56" y="65"/>
                  <a:pt x="35" y="98"/>
                  <a:pt x="40" y="166"/>
                </a:cubicBezTo>
                <a:cubicBezTo>
                  <a:pt x="45" y="235"/>
                  <a:pt x="70" y="295"/>
                  <a:pt x="70" y="295"/>
                </a:cubicBezTo>
                <a:cubicBezTo>
                  <a:pt x="110" y="295"/>
                  <a:pt x="110" y="295"/>
                  <a:pt x="110" y="295"/>
                </a:cubicBezTo>
                <a:cubicBezTo>
                  <a:pt x="110" y="295"/>
                  <a:pt x="103" y="225"/>
                  <a:pt x="107" y="171"/>
                </a:cubicBezTo>
                <a:cubicBezTo>
                  <a:pt x="112" y="116"/>
                  <a:pt x="126" y="61"/>
                  <a:pt x="126" y="61"/>
                </a:cubicBezTo>
                <a:cubicBezTo>
                  <a:pt x="126" y="61"/>
                  <a:pt x="140" y="11"/>
                  <a:pt x="95" y="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2" name="组合 71"/>
          <p:cNvGrpSpPr/>
          <p:nvPr/>
        </p:nvGrpSpPr>
        <p:grpSpPr>
          <a:xfrm>
            <a:off x="8775492" y="2898170"/>
            <a:ext cx="2072825" cy="2399292"/>
            <a:chOff x="5070234" y="2241677"/>
            <a:chExt cx="2051532" cy="2374646"/>
          </a:xfrm>
        </p:grpSpPr>
        <p:sp>
          <p:nvSpPr>
            <p:cNvPr id="73" name="椭圆 72"/>
            <p:cNvSpPr/>
            <p:nvPr/>
          </p:nvSpPr>
          <p:spPr>
            <a:xfrm>
              <a:off x="5232105" y="2850229"/>
              <a:ext cx="1708975" cy="17089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74" name="矩形 73"/>
            <p:cNvSpPr/>
            <p:nvPr/>
          </p:nvSpPr>
          <p:spPr>
            <a:xfrm>
              <a:off x="5451602" y="3813146"/>
              <a:ext cx="596300" cy="64715"/>
            </a:xfrm>
            <a:prstGeom prst="rect">
              <a:avLst/>
            </a:prstGeom>
            <a:solidFill>
              <a:srgbClr val="2E2E2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75" name="矩形 74"/>
            <p:cNvSpPr/>
            <p:nvPr/>
          </p:nvSpPr>
          <p:spPr>
            <a:xfrm>
              <a:off x="6204527" y="3813146"/>
              <a:ext cx="596300" cy="64715"/>
            </a:xfrm>
            <a:prstGeom prst="rect">
              <a:avLst/>
            </a:prstGeom>
            <a:solidFill>
              <a:srgbClr val="2E2E2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76" name="椭圆 75"/>
            <p:cNvSpPr/>
            <p:nvPr/>
          </p:nvSpPr>
          <p:spPr>
            <a:xfrm>
              <a:off x="5514793" y="3818825"/>
              <a:ext cx="166070" cy="113612"/>
            </a:xfrm>
            <a:prstGeom prst="ellipse">
              <a:avLst/>
            </a:prstGeom>
            <a:solidFill>
              <a:srgbClr val="2E2E2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6247555" y="3817225"/>
              <a:ext cx="166070" cy="113612"/>
            </a:xfrm>
            <a:prstGeom prst="ellipse">
              <a:avLst/>
            </a:prstGeom>
            <a:solidFill>
              <a:srgbClr val="2E2E2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78" name="同心圆 77"/>
            <p:cNvSpPr/>
            <p:nvPr/>
          </p:nvSpPr>
          <p:spPr>
            <a:xfrm>
              <a:off x="5204968" y="2853075"/>
              <a:ext cx="1763248" cy="1763248"/>
            </a:xfrm>
            <a:prstGeom prst="donut">
              <a:avLst>
                <a:gd name="adj" fmla="val 3806"/>
              </a:avLst>
            </a:prstGeom>
            <a:solidFill>
              <a:srgbClr val="2E2E2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9" name="任意多边形 78"/>
            <p:cNvSpPr>
              <a:spLocks/>
            </p:cNvSpPr>
            <p:nvPr/>
          </p:nvSpPr>
          <p:spPr bwMode="auto">
            <a:xfrm>
              <a:off x="5070234" y="2241677"/>
              <a:ext cx="2051532" cy="1587287"/>
            </a:xfrm>
            <a:custGeom>
              <a:avLst/>
              <a:gdLst>
                <a:gd name="connsiteX0" fmla="*/ 808911 w 2051532"/>
                <a:gd name="connsiteY0" fmla="*/ 351 h 1587287"/>
                <a:gd name="connsiteX1" fmla="*/ 1338958 w 2051532"/>
                <a:gd name="connsiteY1" fmla="*/ 216375 h 1587287"/>
                <a:gd name="connsiteX2" fmla="*/ 1853582 w 2051532"/>
                <a:gd name="connsiteY2" fmla="*/ 451008 h 1587287"/>
                <a:gd name="connsiteX3" fmla="*/ 1882003 w 2051532"/>
                <a:gd name="connsiteY3" fmla="*/ 517763 h 1587287"/>
                <a:gd name="connsiteX4" fmla="*/ 1899991 w 2051532"/>
                <a:gd name="connsiteY4" fmla="*/ 589941 h 1587287"/>
                <a:gd name="connsiteX5" fmla="*/ 1934278 w 2051532"/>
                <a:gd name="connsiteY5" fmla="*/ 625455 h 1587287"/>
                <a:gd name="connsiteX6" fmla="*/ 1999607 w 2051532"/>
                <a:gd name="connsiteY6" fmla="*/ 1286192 h 1587287"/>
                <a:gd name="connsiteX7" fmla="*/ 1850283 w 2051532"/>
                <a:gd name="connsiteY7" fmla="*/ 1587287 h 1587287"/>
                <a:gd name="connsiteX8" fmla="*/ 1850283 w 2051532"/>
                <a:gd name="connsiteY8" fmla="*/ 1562196 h 1587287"/>
                <a:gd name="connsiteX9" fmla="*/ 1840950 w 2051532"/>
                <a:gd name="connsiteY9" fmla="*/ 1537105 h 1587287"/>
                <a:gd name="connsiteX10" fmla="*/ 1799245 w 2051532"/>
                <a:gd name="connsiteY10" fmla="*/ 1428768 h 1587287"/>
                <a:gd name="connsiteX11" fmla="*/ 1774996 w 2051532"/>
                <a:gd name="connsiteY11" fmla="*/ 1389101 h 1587287"/>
                <a:gd name="connsiteX12" fmla="*/ 1765181 w 2051532"/>
                <a:gd name="connsiteY12" fmla="*/ 1409751 h 1587287"/>
                <a:gd name="connsiteX13" fmla="*/ 1714071 w 2051532"/>
                <a:gd name="connsiteY13" fmla="*/ 1505503 h 1587287"/>
                <a:gd name="connsiteX14" fmla="*/ 1714071 w 2051532"/>
                <a:gd name="connsiteY14" fmla="*/ 1477076 h 1587287"/>
                <a:gd name="connsiteX15" fmla="*/ 1704824 w 2051532"/>
                <a:gd name="connsiteY15" fmla="*/ 1448800 h 1587287"/>
                <a:gd name="connsiteX16" fmla="*/ 1600266 w 2051532"/>
                <a:gd name="connsiteY16" fmla="*/ 1213396 h 1587287"/>
                <a:gd name="connsiteX17" fmla="*/ 1573925 w 2051532"/>
                <a:gd name="connsiteY17" fmla="*/ 1183121 h 1587287"/>
                <a:gd name="connsiteX18" fmla="*/ 1523636 w 2051532"/>
                <a:gd name="connsiteY18" fmla="*/ 1152372 h 1587287"/>
                <a:gd name="connsiteX19" fmla="*/ 1243653 w 2051532"/>
                <a:gd name="connsiteY19" fmla="*/ 1461831 h 1587287"/>
                <a:gd name="connsiteX20" fmla="*/ 1223821 w 2051532"/>
                <a:gd name="connsiteY20" fmla="*/ 1363557 h 1587287"/>
                <a:gd name="connsiteX21" fmla="*/ 1195741 w 2051532"/>
                <a:gd name="connsiteY21" fmla="*/ 1280924 h 1587287"/>
                <a:gd name="connsiteX22" fmla="*/ 1172455 w 2051532"/>
                <a:gd name="connsiteY22" fmla="*/ 1302812 h 1587287"/>
                <a:gd name="connsiteX23" fmla="*/ 1097326 w 2051532"/>
                <a:gd name="connsiteY23" fmla="*/ 1363670 h 1587287"/>
                <a:gd name="connsiteX24" fmla="*/ 1086841 w 2051532"/>
                <a:gd name="connsiteY24" fmla="*/ 1296815 h 1587287"/>
                <a:gd name="connsiteX25" fmla="*/ 1080356 w 2051532"/>
                <a:gd name="connsiteY25" fmla="*/ 1267013 h 1587287"/>
                <a:gd name="connsiteX26" fmla="*/ 1049561 w 2051532"/>
                <a:gd name="connsiteY26" fmla="*/ 1304357 h 1587287"/>
                <a:gd name="connsiteX27" fmla="*/ 833011 w 2051532"/>
                <a:gd name="connsiteY27" fmla="*/ 1470195 h 1587287"/>
                <a:gd name="connsiteX28" fmla="*/ 814346 w 2051532"/>
                <a:gd name="connsiteY28" fmla="*/ 1370875 h 1587287"/>
                <a:gd name="connsiteX29" fmla="*/ 791180 w 2051532"/>
                <a:gd name="connsiteY29" fmla="*/ 1294081 h 1587287"/>
                <a:gd name="connsiteX30" fmla="*/ 751575 w 2051532"/>
                <a:gd name="connsiteY30" fmla="*/ 1325636 h 1587287"/>
                <a:gd name="connsiteX31" fmla="*/ 679997 w 2051532"/>
                <a:gd name="connsiteY31" fmla="*/ 1372996 h 1587287"/>
                <a:gd name="connsiteX32" fmla="*/ 670011 w 2051532"/>
                <a:gd name="connsiteY32" fmla="*/ 1305688 h 1587287"/>
                <a:gd name="connsiteX33" fmla="*/ 664046 w 2051532"/>
                <a:gd name="connsiteY33" fmla="*/ 1275752 h 1587287"/>
                <a:gd name="connsiteX34" fmla="*/ 605525 w 2051532"/>
                <a:gd name="connsiteY34" fmla="*/ 1338596 h 1587287"/>
                <a:gd name="connsiteX35" fmla="*/ 301043 w 2051532"/>
                <a:gd name="connsiteY35" fmla="*/ 1553832 h 1587287"/>
                <a:gd name="connsiteX36" fmla="*/ 222736 w 2051532"/>
                <a:gd name="connsiteY36" fmla="*/ 1429421 h 1587287"/>
                <a:gd name="connsiteX37" fmla="*/ 218353 w 2051532"/>
                <a:gd name="connsiteY37" fmla="*/ 1421130 h 1587287"/>
                <a:gd name="connsiteX38" fmla="*/ 190137 w 2051532"/>
                <a:gd name="connsiteY38" fmla="*/ 1439926 h 1587287"/>
                <a:gd name="connsiteX39" fmla="*/ 139240 w 2051532"/>
                <a:gd name="connsiteY39" fmla="*/ 1467902 h 1587287"/>
                <a:gd name="connsiteX40" fmla="*/ 200753 w 2051532"/>
                <a:gd name="connsiteY40" fmla="*/ 369037 h 1587287"/>
                <a:gd name="connsiteX41" fmla="*/ 734274 w 2051532"/>
                <a:gd name="connsiteY41" fmla="*/ 3550 h 1587287"/>
                <a:gd name="connsiteX42" fmla="*/ 808911 w 2051532"/>
                <a:gd name="connsiteY42" fmla="*/ 351 h 1587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051532" h="1587287">
                  <a:moveTo>
                    <a:pt x="808911" y="351"/>
                  </a:moveTo>
                  <a:cubicBezTo>
                    <a:pt x="990198" y="7057"/>
                    <a:pt x="1214599" y="108722"/>
                    <a:pt x="1338958" y="216375"/>
                  </a:cubicBezTo>
                  <a:cubicBezTo>
                    <a:pt x="1490933" y="168997"/>
                    <a:pt x="1765935" y="292781"/>
                    <a:pt x="1853582" y="451008"/>
                  </a:cubicBezTo>
                  <a:cubicBezTo>
                    <a:pt x="1864538" y="470767"/>
                    <a:pt x="1873986" y="493197"/>
                    <a:pt x="1882003" y="517763"/>
                  </a:cubicBezTo>
                  <a:lnTo>
                    <a:pt x="1899991" y="589941"/>
                  </a:lnTo>
                  <a:lnTo>
                    <a:pt x="1934278" y="625455"/>
                  </a:lnTo>
                  <a:cubicBezTo>
                    <a:pt x="2092935" y="826185"/>
                    <a:pt x="2064937" y="1085462"/>
                    <a:pt x="1999607" y="1286192"/>
                  </a:cubicBezTo>
                  <a:cubicBezTo>
                    <a:pt x="1934278" y="1461831"/>
                    <a:pt x="1850283" y="1587287"/>
                    <a:pt x="1850283" y="1587287"/>
                  </a:cubicBezTo>
                  <a:cubicBezTo>
                    <a:pt x="1850283" y="1587287"/>
                    <a:pt x="1850283" y="1578923"/>
                    <a:pt x="1850283" y="1562196"/>
                  </a:cubicBezTo>
                  <a:cubicBezTo>
                    <a:pt x="1850283" y="1553832"/>
                    <a:pt x="1840950" y="1545468"/>
                    <a:pt x="1840950" y="1537105"/>
                  </a:cubicBezTo>
                  <a:cubicBezTo>
                    <a:pt x="1829284" y="1499468"/>
                    <a:pt x="1815869" y="1463399"/>
                    <a:pt x="1799245" y="1428768"/>
                  </a:cubicBezTo>
                  <a:lnTo>
                    <a:pt x="1774996" y="1389101"/>
                  </a:lnTo>
                  <a:lnTo>
                    <a:pt x="1765181" y="1409751"/>
                  </a:lnTo>
                  <a:cubicBezTo>
                    <a:pt x="1735480" y="1470045"/>
                    <a:pt x="1714071" y="1505503"/>
                    <a:pt x="1714071" y="1505503"/>
                  </a:cubicBezTo>
                  <a:lnTo>
                    <a:pt x="1714071" y="1477076"/>
                  </a:lnTo>
                  <a:cubicBezTo>
                    <a:pt x="1714071" y="1467902"/>
                    <a:pt x="1704824" y="1458276"/>
                    <a:pt x="1704824" y="1448800"/>
                  </a:cubicBezTo>
                  <a:cubicBezTo>
                    <a:pt x="1681002" y="1363595"/>
                    <a:pt x="1650095" y="1285535"/>
                    <a:pt x="1600266" y="1213396"/>
                  </a:cubicBezTo>
                  <a:lnTo>
                    <a:pt x="1573925" y="1183121"/>
                  </a:lnTo>
                  <a:lnTo>
                    <a:pt x="1523636" y="1152372"/>
                  </a:lnTo>
                  <a:cubicBezTo>
                    <a:pt x="1467640" y="1319647"/>
                    <a:pt x="1243653" y="1461831"/>
                    <a:pt x="1243653" y="1461831"/>
                  </a:cubicBezTo>
                  <a:cubicBezTo>
                    <a:pt x="1243653" y="1461831"/>
                    <a:pt x="1238987" y="1420012"/>
                    <a:pt x="1223821" y="1363557"/>
                  </a:cubicBezTo>
                  <a:lnTo>
                    <a:pt x="1195741" y="1280924"/>
                  </a:lnTo>
                  <a:lnTo>
                    <a:pt x="1172455" y="1302812"/>
                  </a:lnTo>
                  <a:cubicBezTo>
                    <a:pt x="1129383" y="1341060"/>
                    <a:pt x="1097326" y="1363670"/>
                    <a:pt x="1097326" y="1363670"/>
                  </a:cubicBezTo>
                  <a:cubicBezTo>
                    <a:pt x="1097326" y="1363670"/>
                    <a:pt x="1094668" y="1337063"/>
                    <a:pt x="1086841" y="1296815"/>
                  </a:cubicBezTo>
                  <a:lnTo>
                    <a:pt x="1080356" y="1267013"/>
                  </a:lnTo>
                  <a:lnTo>
                    <a:pt x="1049561" y="1304357"/>
                  </a:lnTo>
                  <a:cubicBezTo>
                    <a:pt x="948504" y="1413739"/>
                    <a:pt x="833011" y="1470195"/>
                    <a:pt x="833011" y="1470195"/>
                  </a:cubicBezTo>
                  <a:cubicBezTo>
                    <a:pt x="833011" y="1470195"/>
                    <a:pt x="828345" y="1428376"/>
                    <a:pt x="814346" y="1370875"/>
                  </a:cubicBezTo>
                  <a:lnTo>
                    <a:pt x="791180" y="1294081"/>
                  </a:lnTo>
                  <a:lnTo>
                    <a:pt x="751575" y="1325636"/>
                  </a:lnTo>
                  <a:cubicBezTo>
                    <a:pt x="709369" y="1357048"/>
                    <a:pt x="679997" y="1372996"/>
                    <a:pt x="679997" y="1372996"/>
                  </a:cubicBezTo>
                  <a:cubicBezTo>
                    <a:pt x="679997" y="1372996"/>
                    <a:pt x="677340" y="1346409"/>
                    <a:pt x="670011" y="1305688"/>
                  </a:cubicBezTo>
                  <a:lnTo>
                    <a:pt x="664046" y="1275752"/>
                  </a:lnTo>
                  <a:lnTo>
                    <a:pt x="605525" y="1338596"/>
                  </a:lnTo>
                  <a:cubicBezTo>
                    <a:pt x="462034" y="1478558"/>
                    <a:pt x="308043" y="1553832"/>
                    <a:pt x="301043" y="1553832"/>
                  </a:cubicBezTo>
                  <a:cubicBezTo>
                    <a:pt x="291711" y="1541286"/>
                    <a:pt x="259629" y="1495809"/>
                    <a:pt x="222736" y="1429421"/>
                  </a:cubicBezTo>
                  <a:lnTo>
                    <a:pt x="218353" y="1421130"/>
                  </a:lnTo>
                  <a:lnTo>
                    <a:pt x="190137" y="1439926"/>
                  </a:lnTo>
                  <a:cubicBezTo>
                    <a:pt x="160498" y="1458426"/>
                    <a:pt x="141551" y="1467902"/>
                    <a:pt x="139240" y="1467902"/>
                  </a:cubicBezTo>
                  <a:cubicBezTo>
                    <a:pt x="101045" y="1410898"/>
                    <a:pt x="-188231" y="747458"/>
                    <a:pt x="200753" y="369037"/>
                  </a:cubicBezTo>
                  <a:cubicBezTo>
                    <a:pt x="210201" y="359711"/>
                    <a:pt x="544506" y="28969"/>
                    <a:pt x="734274" y="3550"/>
                  </a:cubicBezTo>
                  <a:cubicBezTo>
                    <a:pt x="757995" y="373"/>
                    <a:pt x="783013" y="-607"/>
                    <a:pt x="808911" y="351"/>
                  </a:cubicBezTo>
                  <a:close/>
                </a:path>
              </a:pathLst>
            </a:custGeom>
            <a:solidFill>
              <a:srgbClr val="2E2E2E"/>
            </a:solidFill>
            <a:ln w="55563" cap="rnd">
              <a:noFill/>
              <a:prstDash val="solid"/>
              <a:round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80" name="任意多边形 79"/>
          <p:cNvSpPr/>
          <p:nvPr/>
        </p:nvSpPr>
        <p:spPr>
          <a:xfrm>
            <a:off x="1164046" y="2327632"/>
            <a:ext cx="8332741" cy="4210459"/>
          </a:xfrm>
          <a:custGeom>
            <a:avLst/>
            <a:gdLst>
              <a:gd name="connsiteX0" fmla="*/ 0 w 7449953"/>
              <a:gd name="connsiteY0" fmla="*/ 1826153 h 1826153"/>
              <a:gd name="connsiteX1" fmla="*/ 3619099 w 7449953"/>
              <a:gd name="connsiteY1" fmla="*/ 6978 h 1826153"/>
              <a:gd name="connsiteX2" fmla="*/ 7449953 w 7449953"/>
              <a:gd name="connsiteY2" fmla="*/ 1200511 h 1826153"/>
              <a:gd name="connsiteX0" fmla="*/ 0 w 7449953"/>
              <a:gd name="connsiteY0" fmla="*/ 1854861 h 1854861"/>
              <a:gd name="connsiteX1" fmla="*/ 3128210 w 7449953"/>
              <a:gd name="connsiteY1" fmla="*/ 6810 h 1854861"/>
              <a:gd name="connsiteX2" fmla="*/ 7449953 w 7449953"/>
              <a:gd name="connsiteY2" fmla="*/ 1229219 h 1854861"/>
              <a:gd name="connsiteX0" fmla="*/ 0 w 7449953"/>
              <a:gd name="connsiteY0" fmla="*/ 1979346 h 1979346"/>
              <a:gd name="connsiteX1" fmla="*/ 4148488 w 7449953"/>
              <a:gd name="connsiteY1" fmla="*/ 6167 h 1979346"/>
              <a:gd name="connsiteX2" fmla="*/ 7449953 w 7449953"/>
              <a:gd name="connsiteY2" fmla="*/ 1353704 h 1979346"/>
              <a:gd name="connsiteX0" fmla="*/ 0 w 7449953"/>
              <a:gd name="connsiteY0" fmla="*/ 1974719 h 1974719"/>
              <a:gd name="connsiteX1" fmla="*/ 4148488 w 7449953"/>
              <a:gd name="connsiteY1" fmla="*/ 1540 h 1974719"/>
              <a:gd name="connsiteX2" fmla="*/ 7449953 w 7449953"/>
              <a:gd name="connsiteY2" fmla="*/ 1349077 h 1974719"/>
              <a:gd name="connsiteX0" fmla="*/ 0 w 7449953"/>
              <a:gd name="connsiteY0" fmla="*/ 1975084 h 1975084"/>
              <a:gd name="connsiteX1" fmla="*/ 4148488 w 7449953"/>
              <a:gd name="connsiteY1" fmla="*/ 1905 h 1975084"/>
              <a:gd name="connsiteX2" fmla="*/ 7449953 w 7449953"/>
              <a:gd name="connsiteY2" fmla="*/ 1349442 h 1975084"/>
              <a:gd name="connsiteX0" fmla="*/ 0 w 7488454"/>
              <a:gd name="connsiteY0" fmla="*/ 1978500 h 1978500"/>
              <a:gd name="connsiteX1" fmla="*/ 4148488 w 7488454"/>
              <a:gd name="connsiteY1" fmla="*/ 5321 h 1978500"/>
              <a:gd name="connsiteX2" fmla="*/ 7488454 w 7488454"/>
              <a:gd name="connsiteY2" fmla="*/ 1391359 h 1978500"/>
              <a:gd name="connsiteX0" fmla="*/ 0 w 7488454"/>
              <a:gd name="connsiteY0" fmla="*/ 1979575 h 1979575"/>
              <a:gd name="connsiteX1" fmla="*/ 4148488 w 7488454"/>
              <a:gd name="connsiteY1" fmla="*/ 6396 h 1979575"/>
              <a:gd name="connsiteX2" fmla="*/ 7488454 w 7488454"/>
              <a:gd name="connsiteY2" fmla="*/ 1392434 h 1979575"/>
              <a:gd name="connsiteX0" fmla="*/ 0 w 7488454"/>
              <a:gd name="connsiteY0" fmla="*/ 1979575 h 1979575"/>
              <a:gd name="connsiteX1" fmla="*/ 4148488 w 7488454"/>
              <a:gd name="connsiteY1" fmla="*/ 6396 h 1979575"/>
              <a:gd name="connsiteX2" fmla="*/ 7488454 w 7488454"/>
              <a:gd name="connsiteY2" fmla="*/ 1392434 h 1979575"/>
              <a:gd name="connsiteX0" fmla="*/ 0 w 7488454"/>
              <a:gd name="connsiteY0" fmla="*/ 1976506 h 1976506"/>
              <a:gd name="connsiteX1" fmla="*/ 4148488 w 7488454"/>
              <a:gd name="connsiteY1" fmla="*/ 3327 h 1976506"/>
              <a:gd name="connsiteX2" fmla="*/ 7488454 w 7488454"/>
              <a:gd name="connsiteY2" fmla="*/ 1389365 h 1976506"/>
              <a:gd name="connsiteX0" fmla="*/ 0 w 6554804"/>
              <a:gd name="connsiteY0" fmla="*/ 1940318 h 1940318"/>
              <a:gd name="connsiteX1" fmla="*/ 3214838 w 6554804"/>
              <a:gd name="connsiteY1" fmla="*/ 5640 h 1940318"/>
              <a:gd name="connsiteX2" fmla="*/ 6554804 w 6554804"/>
              <a:gd name="connsiteY2" fmla="*/ 1391678 h 1940318"/>
              <a:gd name="connsiteX0" fmla="*/ 0 w 6554804"/>
              <a:gd name="connsiteY0" fmla="*/ 1940318 h 1940318"/>
              <a:gd name="connsiteX1" fmla="*/ 3214838 w 6554804"/>
              <a:gd name="connsiteY1" fmla="*/ 5640 h 1940318"/>
              <a:gd name="connsiteX2" fmla="*/ 6554804 w 6554804"/>
              <a:gd name="connsiteY2" fmla="*/ 1391678 h 1940318"/>
              <a:gd name="connsiteX0" fmla="*/ 0 w 6554804"/>
              <a:gd name="connsiteY0" fmla="*/ 1940318 h 1940318"/>
              <a:gd name="connsiteX1" fmla="*/ 3214838 w 6554804"/>
              <a:gd name="connsiteY1" fmla="*/ 5640 h 1940318"/>
              <a:gd name="connsiteX2" fmla="*/ 6554804 w 6554804"/>
              <a:gd name="connsiteY2" fmla="*/ 1391678 h 1940318"/>
              <a:gd name="connsiteX0" fmla="*/ 0 w 6554804"/>
              <a:gd name="connsiteY0" fmla="*/ 1934698 h 1934698"/>
              <a:gd name="connsiteX1" fmla="*/ 3214838 w 6554804"/>
              <a:gd name="connsiteY1" fmla="*/ 20 h 1934698"/>
              <a:gd name="connsiteX2" fmla="*/ 6554804 w 6554804"/>
              <a:gd name="connsiteY2" fmla="*/ 1386058 h 1934698"/>
              <a:gd name="connsiteX0" fmla="*/ 0 w 6554804"/>
              <a:gd name="connsiteY0" fmla="*/ 1950080 h 1950080"/>
              <a:gd name="connsiteX1" fmla="*/ 3214838 w 6554804"/>
              <a:gd name="connsiteY1" fmla="*/ 15402 h 1950080"/>
              <a:gd name="connsiteX2" fmla="*/ 6554804 w 6554804"/>
              <a:gd name="connsiteY2" fmla="*/ 1401440 h 1950080"/>
              <a:gd name="connsiteX0" fmla="*/ 0 w 6554804"/>
              <a:gd name="connsiteY0" fmla="*/ 548640 h 548640"/>
              <a:gd name="connsiteX1" fmla="*/ 6554804 w 6554804"/>
              <a:gd name="connsiteY1" fmla="*/ 0 h 548640"/>
              <a:gd name="connsiteX0" fmla="*/ 987 w 6555791"/>
              <a:gd name="connsiteY0" fmla="*/ 720071 h 720071"/>
              <a:gd name="connsiteX1" fmla="*/ 6555791 w 6555791"/>
              <a:gd name="connsiteY1" fmla="*/ 171431 h 720071"/>
              <a:gd name="connsiteX0" fmla="*/ 1040 w 6555844"/>
              <a:gd name="connsiteY0" fmla="*/ 2256576 h 2256576"/>
              <a:gd name="connsiteX1" fmla="*/ 6555844 w 6555844"/>
              <a:gd name="connsiteY1" fmla="*/ 1707936 h 2256576"/>
              <a:gd name="connsiteX0" fmla="*/ 0 w 6554804"/>
              <a:gd name="connsiteY0" fmla="*/ 2420018 h 2420018"/>
              <a:gd name="connsiteX1" fmla="*/ 6554804 w 6554804"/>
              <a:gd name="connsiteY1" fmla="*/ 1871378 h 2420018"/>
              <a:gd name="connsiteX0" fmla="*/ 0 w 6554804"/>
              <a:gd name="connsiteY0" fmla="*/ 2485939 h 2485939"/>
              <a:gd name="connsiteX1" fmla="*/ 6554804 w 6554804"/>
              <a:gd name="connsiteY1" fmla="*/ 1937299 h 2485939"/>
              <a:gd name="connsiteX0" fmla="*/ 668 w 6555472"/>
              <a:gd name="connsiteY0" fmla="*/ 2492513 h 2492513"/>
              <a:gd name="connsiteX1" fmla="*/ 6555472 w 6555472"/>
              <a:gd name="connsiteY1" fmla="*/ 1943873 h 2492513"/>
              <a:gd name="connsiteX0" fmla="*/ 660 w 6616186"/>
              <a:gd name="connsiteY0" fmla="*/ 2305212 h 2305212"/>
              <a:gd name="connsiteX1" fmla="*/ 6616186 w 6616186"/>
              <a:gd name="connsiteY1" fmla="*/ 2055685 h 2305212"/>
              <a:gd name="connsiteX0" fmla="*/ 738 w 6616264"/>
              <a:gd name="connsiteY0" fmla="*/ 2305212 h 2305212"/>
              <a:gd name="connsiteX1" fmla="*/ 6616264 w 6616264"/>
              <a:gd name="connsiteY1" fmla="*/ 2055685 h 2305212"/>
              <a:gd name="connsiteX0" fmla="*/ 1048 w 6616574"/>
              <a:gd name="connsiteY0" fmla="*/ 2386186 h 2386186"/>
              <a:gd name="connsiteX1" fmla="*/ 6616574 w 6616574"/>
              <a:gd name="connsiteY1" fmla="*/ 2136659 h 2386186"/>
              <a:gd name="connsiteX0" fmla="*/ 1066 w 6571051"/>
              <a:gd name="connsiteY0" fmla="*/ 2442283 h 2442283"/>
              <a:gd name="connsiteX1" fmla="*/ 6571051 w 6571051"/>
              <a:gd name="connsiteY1" fmla="*/ 2102458 h 2442283"/>
              <a:gd name="connsiteX0" fmla="*/ 997 w 6570982"/>
              <a:gd name="connsiteY0" fmla="*/ 2468746 h 2468746"/>
              <a:gd name="connsiteX1" fmla="*/ 6570982 w 6570982"/>
              <a:gd name="connsiteY1" fmla="*/ 2128921 h 2468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570982" h="2468746">
                <a:moveTo>
                  <a:pt x="997" y="2468746"/>
                </a:moveTo>
                <a:cubicBezTo>
                  <a:pt x="-60551" y="261238"/>
                  <a:pt x="2735668" y="-1599763"/>
                  <a:pt x="6570982" y="2128921"/>
                </a:cubicBezTo>
              </a:path>
            </a:pathLst>
          </a:custGeom>
          <a:noFill/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6" name="组合 65"/>
          <p:cNvGrpSpPr/>
          <p:nvPr/>
        </p:nvGrpSpPr>
        <p:grpSpPr>
          <a:xfrm rot="21188183">
            <a:off x="3293937" y="3091093"/>
            <a:ext cx="1901725" cy="3737650"/>
            <a:chOff x="3305542" y="1811655"/>
            <a:chExt cx="2395039" cy="4707209"/>
          </a:xfrm>
        </p:grpSpPr>
        <p:sp>
          <p:nvSpPr>
            <p:cNvPr id="37" name="Freeform 6"/>
            <p:cNvSpPr>
              <a:spLocks/>
            </p:cNvSpPr>
            <p:nvPr/>
          </p:nvSpPr>
          <p:spPr bwMode="auto">
            <a:xfrm rot="20711151" flipH="1">
              <a:off x="3938414" y="4618604"/>
              <a:ext cx="1293920" cy="1900260"/>
            </a:xfrm>
            <a:custGeom>
              <a:avLst/>
              <a:gdLst>
                <a:gd name="T0" fmla="*/ 198 w 1236"/>
                <a:gd name="T1" fmla="*/ 9 h 1950"/>
                <a:gd name="T2" fmla="*/ 287 w 1236"/>
                <a:gd name="T3" fmla="*/ 6 h 1950"/>
                <a:gd name="T4" fmla="*/ 455 w 1236"/>
                <a:gd name="T5" fmla="*/ 101 h 1950"/>
                <a:gd name="T6" fmla="*/ 586 w 1236"/>
                <a:gd name="T7" fmla="*/ 101 h 1950"/>
                <a:gd name="T8" fmla="*/ 687 w 1236"/>
                <a:gd name="T9" fmla="*/ 146 h 1950"/>
                <a:gd name="T10" fmla="*/ 718 w 1236"/>
                <a:gd name="T11" fmla="*/ 84 h 1950"/>
                <a:gd name="T12" fmla="*/ 928 w 1236"/>
                <a:gd name="T13" fmla="*/ 74 h 1950"/>
                <a:gd name="T14" fmla="*/ 1027 w 1236"/>
                <a:gd name="T15" fmla="*/ 69 h 1950"/>
                <a:gd name="T16" fmla="*/ 1114 w 1236"/>
                <a:gd name="T17" fmla="*/ 64 h 1950"/>
                <a:gd name="T18" fmla="*/ 1214 w 1236"/>
                <a:gd name="T19" fmla="*/ 106 h 1950"/>
                <a:gd name="T20" fmla="*/ 1233 w 1236"/>
                <a:gd name="T21" fmla="*/ 166 h 1950"/>
                <a:gd name="T22" fmla="*/ 1183 w 1236"/>
                <a:gd name="T23" fmla="*/ 258 h 1950"/>
                <a:gd name="T24" fmla="*/ 1058 w 1236"/>
                <a:gd name="T25" fmla="*/ 276 h 1950"/>
                <a:gd name="T26" fmla="*/ 794 w 1236"/>
                <a:gd name="T27" fmla="*/ 290 h 1950"/>
                <a:gd name="T28" fmla="*/ 598 w 1236"/>
                <a:gd name="T29" fmla="*/ 301 h 1950"/>
                <a:gd name="T30" fmla="*/ 496 w 1236"/>
                <a:gd name="T31" fmla="*/ 309 h 1950"/>
                <a:gd name="T32" fmla="*/ 494 w 1236"/>
                <a:gd name="T33" fmla="*/ 560 h 1950"/>
                <a:gd name="T34" fmla="*/ 422 w 1236"/>
                <a:gd name="T35" fmla="*/ 561 h 1950"/>
                <a:gd name="T36" fmla="*/ 473 w 1236"/>
                <a:gd name="T37" fmla="*/ 675 h 1950"/>
                <a:gd name="T38" fmla="*/ 405 w 1236"/>
                <a:gd name="T39" fmla="*/ 702 h 1950"/>
                <a:gd name="T40" fmla="*/ 359 w 1236"/>
                <a:gd name="T41" fmla="*/ 723 h 1950"/>
                <a:gd name="T42" fmla="*/ 493 w 1236"/>
                <a:gd name="T43" fmla="*/ 732 h 1950"/>
                <a:gd name="T44" fmla="*/ 478 w 1236"/>
                <a:gd name="T45" fmla="*/ 895 h 1950"/>
                <a:gd name="T46" fmla="*/ 754 w 1236"/>
                <a:gd name="T47" fmla="*/ 1074 h 1950"/>
                <a:gd name="T48" fmla="*/ 774 w 1236"/>
                <a:gd name="T49" fmla="*/ 1102 h 1950"/>
                <a:gd name="T50" fmla="*/ 805 w 1236"/>
                <a:gd name="T51" fmla="*/ 1165 h 1950"/>
                <a:gd name="T52" fmla="*/ 858 w 1236"/>
                <a:gd name="T53" fmla="*/ 1143 h 1950"/>
                <a:gd name="T54" fmla="*/ 905 w 1236"/>
                <a:gd name="T55" fmla="*/ 1171 h 1950"/>
                <a:gd name="T56" fmla="*/ 1104 w 1236"/>
                <a:gd name="T57" fmla="*/ 1300 h 1950"/>
                <a:gd name="T58" fmla="*/ 1160 w 1236"/>
                <a:gd name="T59" fmla="*/ 1371 h 1950"/>
                <a:gd name="T60" fmla="*/ 1098 w 1236"/>
                <a:gd name="T61" fmla="*/ 1542 h 1950"/>
                <a:gd name="T62" fmla="*/ 996 w 1236"/>
                <a:gd name="T63" fmla="*/ 1559 h 1950"/>
                <a:gd name="T64" fmla="*/ 929 w 1236"/>
                <a:gd name="T65" fmla="*/ 1527 h 1950"/>
                <a:gd name="T66" fmla="*/ 380 w 1236"/>
                <a:gd name="T67" fmla="*/ 1172 h 1950"/>
                <a:gd name="T68" fmla="*/ 337 w 1236"/>
                <a:gd name="T69" fmla="*/ 1147 h 1950"/>
                <a:gd name="T70" fmla="*/ 337 w 1236"/>
                <a:gd name="T71" fmla="*/ 1806 h 1950"/>
                <a:gd name="T72" fmla="*/ 297 w 1236"/>
                <a:gd name="T73" fmla="*/ 1905 h 1950"/>
                <a:gd name="T74" fmla="*/ 204 w 1236"/>
                <a:gd name="T75" fmla="*/ 1950 h 1950"/>
                <a:gd name="T76" fmla="*/ 184 w 1236"/>
                <a:gd name="T77" fmla="*/ 1950 h 1950"/>
                <a:gd name="T78" fmla="*/ 97 w 1236"/>
                <a:gd name="T79" fmla="*/ 1911 h 1950"/>
                <a:gd name="T80" fmla="*/ 51 w 1236"/>
                <a:gd name="T81" fmla="*/ 1802 h 1950"/>
                <a:gd name="T82" fmla="*/ 51 w 1236"/>
                <a:gd name="T83" fmla="*/ 1486 h 1950"/>
                <a:gd name="T84" fmla="*/ 97 w 1236"/>
                <a:gd name="T85" fmla="*/ 1511 h 1950"/>
                <a:gd name="T86" fmla="*/ 83 w 1236"/>
                <a:gd name="T87" fmla="*/ 1403 h 1950"/>
                <a:gd name="T88" fmla="*/ 52 w 1236"/>
                <a:gd name="T89" fmla="*/ 1405 h 1950"/>
                <a:gd name="T90" fmla="*/ 51 w 1236"/>
                <a:gd name="T91" fmla="*/ 1358 h 1950"/>
                <a:gd name="T92" fmla="*/ 51 w 1236"/>
                <a:gd name="T93" fmla="*/ 950 h 1950"/>
                <a:gd name="T94" fmla="*/ 25 w 1236"/>
                <a:gd name="T95" fmla="*/ 903 h 1950"/>
                <a:gd name="T96" fmla="*/ 1 w 1236"/>
                <a:gd name="T97" fmla="*/ 778 h 1950"/>
                <a:gd name="T98" fmla="*/ 3 w 1236"/>
                <a:gd name="T99" fmla="*/ 654 h 1950"/>
                <a:gd name="T100" fmla="*/ 49 w 1236"/>
                <a:gd name="T101" fmla="*/ 674 h 1950"/>
                <a:gd name="T102" fmla="*/ 105 w 1236"/>
                <a:gd name="T103" fmla="*/ 551 h 1950"/>
                <a:gd name="T104" fmla="*/ 3 w 1236"/>
                <a:gd name="T105" fmla="*/ 599 h 1950"/>
                <a:gd name="T106" fmla="*/ 3 w 1236"/>
                <a:gd name="T107" fmla="*/ 370 h 1950"/>
                <a:gd name="T108" fmla="*/ 24 w 1236"/>
                <a:gd name="T109" fmla="*/ 312 h 1950"/>
                <a:gd name="T110" fmla="*/ 50 w 1236"/>
                <a:gd name="T111" fmla="*/ 254 h 1950"/>
                <a:gd name="T112" fmla="*/ 3 w 1236"/>
                <a:gd name="T113" fmla="*/ 274 h 1950"/>
                <a:gd name="T114" fmla="*/ 6 w 1236"/>
                <a:gd name="T115" fmla="*/ 182 h 1950"/>
                <a:gd name="T116" fmla="*/ 37 w 1236"/>
                <a:gd name="T117" fmla="*/ 110 h 1950"/>
                <a:gd name="T118" fmla="*/ 198 w 1236"/>
                <a:gd name="T119" fmla="*/ 9 h 1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36" h="1950">
                  <a:moveTo>
                    <a:pt x="198" y="9"/>
                  </a:moveTo>
                  <a:cubicBezTo>
                    <a:pt x="228" y="6"/>
                    <a:pt x="258" y="0"/>
                    <a:pt x="287" y="6"/>
                  </a:cubicBezTo>
                  <a:cubicBezTo>
                    <a:pt x="352" y="17"/>
                    <a:pt x="413" y="51"/>
                    <a:pt x="455" y="101"/>
                  </a:cubicBezTo>
                  <a:cubicBezTo>
                    <a:pt x="499" y="101"/>
                    <a:pt x="543" y="99"/>
                    <a:pt x="586" y="101"/>
                  </a:cubicBezTo>
                  <a:cubicBezTo>
                    <a:pt x="620" y="114"/>
                    <a:pt x="653" y="131"/>
                    <a:pt x="687" y="146"/>
                  </a:cubicBezTo>
                  <a:cubicBezTo>
                    <a:pt x="699" y="126"/>
                    <a:pt x="707" y="104"/>
                    <a:pt x="718" y="84"/>
                  </a:cubicBezTo>
                  <a:cubicBezTo>
                    <a:pt x="788" y="81"/>
                    <a:pt x="858" y="77"/>
                    <a:pt x="928" y="74"/>
                  </a:cubicBezTo>
                  <a:cubicBezTo>
                    <a:pt x="961" y="70"/>
                    <a:pt x="994" y="73"/>
                    <a:pt x="1027" y="69"/>
                  </a:cubicBezTo>
                  <a:cubicBezTo>
                    <a:pt x="1056" y="66"/>
                    <a:pt x="1085" y="68"/>
                    <a:pt x="1114" y="64"/>
                  </a:cubicBezTo>
                  <a:cubicBezTo>
                    <a:pt x="1152" y="59"/>
                    <a:pt x="1191" y="75"/>
                    <a:pt x="1214" y="106"/>
                  </a:cubicBezTo>
                  <a:cubicBezTo>
                    <a:pt x="1226" y="124"/>
                    <a:pt x="1235" y="144"/>
                    <a:pt x="1233" y="166"/>
                  </a:cubicBezTo>
                  <a:cubicBezTo>
                    <a:pt x="1236" y="203"/>
                    <a:pt x="1214" y="239"/>
                    <a:pt x="1183" y="258"/>
                  </a:cubicBezTo>
                  <a:cubicBezTo>
                    <a:pt x="1145" y="279"/>
                    <a:pt x="1100" y="274"/>
                    <a:pt x="1058" y="276"/>
                  </a:cubicBezTo>
                  <a:cubicBezTo>
                    <a:pt x="970" y="282"/>
                    <a:pt x="882" y="282"/>
                    <a:pt x="794" y="290"/>
                  </a:cubicBezTo>
                  <a:cubicBezTo>
                    <a:pt x="729" y="292"/>
                    <a:pt x="663" y="298"/>
                    <a:pt x="598" y="301"/>
                  </a:cubicBezTo>
                  <a:cubicBezTo>
                    <a:pt x="564" y="304"/>
                    <a:pt x="530" y="303"/>
                    <a:pt x="496" y="309"/>
                  </a:cubicBezTo>
                  <a:cubicBezTo>
                    <a:pt x="496" y="393"/>
                    <a:pt x="495" y="476"/>
                    <a:pt x="494" y="560"/>
                  </a:cubicBezTo>
                  <a:cubicBezTo>
                    <a:pt x="470" y="560"/>
                    <a:pt x="446" y="560"/>
                    <a:pt x="422" y="561"/>
                  </a:cubicBezTo>
                  <a:cubicBezTo>
                    <a:pt x="437" y="600"/>
                    <a:pt x="458" y="636"/>
                    <a:pt x="473" y="675"/>
                  </a:cubicBezTo>
                  <a:cubicBezTo>
                    <a:pt x="450" y="684"/>
                    <a:pt x="428" y="694"/>
                    <a:pt x="405" y="702"/>
                  </a:cubicBezTo>
                  <a:cubicBezTo>
                    <a:pt x="390" y="708"/>
                    <a:pt x="373" y="713"/>
                    <a:pt x="359" y="723"/>
                  </a:cubicBezTo>
                  <a:cubicBezTo>
                    <a:pt x="403" y="730"/>
                    <a:pt x="448" y="727"/>
                    <a:pt x="493" y="732"/>
                  </a:cubicBezTo>
                  <a:cubicBezTo>
                    <a:pt x="490" y="787"/>
                    <a:pt x="488" y="841"/>
                    <a:pt x="478" y="895"/>
                  </a:cubicBezTo>
                  <a:cubicBezTo>
                    <a:pt x="570" y="956"/>
                    <a:pt x="662" y="1014"/>
                    <a:pt x="754" y="1074"/>
                  </a:cubicBezTo>
                  <a:cubicBezTo>
                    <a:pt x="764" y="1081"/>
                    <a:pt x="768" y="1092"/>
                    <a:pt x="774" y="1102"/>
                  </a:cubicBezTo>
                  <a:cubicBezTo>
                    <a:pt x="783" y="1124"/>
                    <a:pt x="795" y="1144"/>
                    <a:pt x="805" y="1165"/>
                  </a:cubicBezTo>
                  <a:cubicBezTo>
                    <a:pt x="823" y="1160"/>
                    <a:pt x="839" y="1146"/>
                    <a:pt x="858" y="1143"/>
                  </a:cubicBezTo>
                  <a:cubicBezTo>
                    <a:pt x="875" y="1150"/>
                    <a:pt x="889" y="1162"/>
                    <a:pt x="905" y="1171"/>
                  </a:cubicBezTo>
                  <a:cubicBezTo>
                    <a:pt x="971" y="1214"/>
                    <a:pt x="1038" y="1257"/>
                    <a:pt x="1104" y="1300"/>
                  </a:cubicBezTo>
                  <a:cubicBezTo>
                    <a:pt x="1130" y="1317"/>
                    <a:pt x="1150" y="1342"/>
                    <a:pt x="1160" y="1371"/>
                  </a:cubicBezTo>
                  <a:cubicBezTo>
                    <a:pt x="1185" y="1433"/>
                    <a:pt x="1156" y="1510"/>
                    <a:pt x="1098" y="1542"/>
                  </a:cubicBezTo>
                  <a:cubicBezTo>
                    <a:pt x="1068" y="1561"/>
                    <a:pt x="1031" y="1564"/>
                    <a:pt x="996" y="1559"/>
                  </a:cubicBezTo>
                  <a:cubicBezTo>
                    <a:pt x="971" y="1555"/>
                    <a:pt x="950" y="1540"/>
                    <a:pt x="929" y="1527"/>
                  </a:cubicBezTo>
                  <a:cubicBezTo>
                    <a:pt x="746" y="1409"/>
                    <a:pt x="563" y="1290"/>
                    <a:pt x="380" y="1172"/>
                  </a:cubicBezTo>
                  <a:cubicBezTo>
                    <a:pt x="366" y="1163"/>
                    <a:pt x="352" y="1153"/>
                    <a:pt x="337" y="1147"/>
                  </a:cubicBezTo>
                  <a:cubicBezTo>
                    <a:pt x="336" y="1366"/>
                    <a:pt x="338" y="1586"/>
                    <a:pt x="337" y="1806"/>
                  </a:cubicBezTo>
                  <a:cubicBezTo>
                    <a:pt x="337" y="1842"/>
                    <a:pt x="322" y="1878"/>
                    <a:pt x="297" y="1905"/>
                  </a:cubicBezTo>
                  <a:cubicBezTo>
                    <a:pt x="273" y="1931"/>
                    <a:pt x="239" y="1946"/>
                    <a:pt x="204" y="1950"/>
                  </a:cubicBezTo>
                  <a:cubicBezTo>
                    <a:pt x="184" y="1950"/>
                    <a:pt x="184" y="1950"/>
                    <a:pt x="184" y="1950"/>
                  </a:cubicBezTo>
                  <a:cubicBezTo>
                    <a:pt x="152" y="1947"/>
                    <a:pt x="121" y="1933"/>
                    <a:pt x="97" y="1911"/>
                  </a:cubicBezTo>
                  <a:cubicBezTo>
                    <a:pt x="67" y="1884"/>
                    <a:pt x="50" y="1843"/>
                    <a:pt x="51" y="1802"/>
                  </a:cubicBezTo>
                  <a:cubicBezTo>
                    <a:pt x="51" y="1697"/>
                    <a:pt x="51" y="1591"/>
                    <a:pt x="51" y="1486"/>
                  </a:cubicBezTo>
                  <a:cubicBezTo>
                    <a:pt x="67" y="1493"/>
                    <a:pt x="81" y="1504"/>
                    <a:pt x="97" y="1511"/>
                  </a:cubicBezTo>
                  <a:cubicBezTo>
                    <a:pt x="94" y="1475"/>
                    <a:pt x="87" y="1439"/>
                    <a:pt x="83" y="1403"/>
                  </a:cubicBezTo>
                  <a:cubicBezTo>
                    <a:pt x="73" y="1402"/>
                    <a:pt x="62" y="1403"/>
                    <a:pt x="52" y="1405"/>
                  </a:cubicBezTo>
                  <a:cubicBezTo>
                    <a:pt x="50" y="1389"/>
                    <a:pt x="51" y="1374"/>
                    <a:pt x="51" y="1358"/>
                  </a:cubicBezTo>
                  <a:cubicBezTo>
                    <a:pt x="51" y="1222"/>
                    <a:pt x="51" y="1086"/>
                    <a:pt x="51" y="950"/>
                  </a:cubicBezTo>
                  <a:cubicBezTo>
                    <a:pt x="52" y="930"/>
                    <a:pt x="31" y="920"/>
                    <a:pt x="25" y="903"/>
                  </a:cubicBezTo>
                  <a:cubicBezTo>
                    <a:pt x="2" y="866"/>
                    <a:pt x="1" y="821"/>
                    <a:pt x="1" y="778"/>
                  </a:cubicBezTo>
                  <a:cubicBezTo>
                    <a:pt x="2" y="737"/>
                    <a:pt x="0" y="695"/>
                    <a:pt x="3" y="654"/>
                  </a:cubicBezTo>
                  <a:cubicBezTo>
                    <a:pt x="18" y="661"/>
                    <a:pt x="32" y="672"/>
                    <a:pt x="49" y="674"/>
                  </a:cubicBezTo>
                  <a:cubicBezTo>
                    <a:pt x="67" y="633"/>
                    <a:pt x="88" y="593"/>
                    <a:pt x="105" y="551"/>
                  </a:cubicBezTo>
                  <a:cubicBezTo>
                    <a:pt x="71" y="566"/>
                    <a:pt x="38" y="585"/>
                    <a:pt x="3" y="599"/>
                  </a:cubicBezTo>
                  <a:cubicBezTo>
                    <a:pt x="2" y="522"/>
                    <a:pt x="3" y="446"/>
                    <a:pt x="3" y="370"/>
                  </a:cubicBezTo>
                  <a:cubicBezTo>
                    <a:pt x="2" y="348"/>
                    <a:pt x="15" y="331"/>
                    <a:pt x="24" y="312"/>
                  </a:cubicBezTo>
                  <a:cubicBezTo>
                    <a:pt x="32" y="293"/>
                    <a:pt x="43" y="274"/>
                    <a:pt x="50" y="254"/>
                  </a:cubicBezTo>
                  <a:cubicBezTo>
                    <a:pt x="33" y="258"/>
                    <a:pt x="18" y="267"/>
                    <a:pt x="3" y="274"/>
                  </a:cubicBezTo>
                  <a:cubicBezTo>
                    <a:pt x="3" y="243"/>
                    <a:pt x="2" y="213"/>
                    <a:pt x="6" y="182"/>
                  </a:cubicBezTo>
                  <a:cubicBezTo>
                    <a:pt x="11" y="156"/>
                    <a:pt x="23" y="132"/>
                    <a:pt x="37" y="110"/>
                  </a:cubicBezTo>
                  <a:cubicBezTo>
                    <a:pt x="76" y="58"/>
                    <a:pt x="135" y="21"/>
                    <a:pt x="198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38" name="组合 37"/>
            <p:cNvGrpSpPr/>
            <p:nvPr/>
          </p:nvGrpSpPr>
          <p:grpSpPr>
            <a:xfrm flipH="1">
              <a:off x="3305542" y="1811655"/>
              <a:ext cx="2395039" cy="2919007"/>
              <a:chOff x="7210725" y="2802636"/>
              <a:chExt cx="2681357" cy="3267964"/>
            </a:xfrm>
          </p:grpSpPr>
          <p:sp>
            <p:nvSpPr>
              <p:cNvPr id="39" name="Freeform 17"/>
              <p:cNvSpPr>
                <a:spLocks/>
              </p:cNvSpPr>
              <p:nvPr/>
            </p:nvSpPr>
            <p:spPr bwMode="auto">
              <a:xfrm>
                <a:off x="8529471" y="2802636"/>
                <a:ext cx="1362611" cy="1767891"/>
              </a:xfrm>
              <a:custGeom>
                <a:avLst/>
                <a:gdLst>
                  <a:gd name="T0" fmla="*/ 1 w 12"/>
                  <a:gd name="T1" fmla="*/ 7 h 14"/>
                  <a:gd name="T2" fmla="*/ 0 w 12"/>
                  <a:gd name="T3" fmla="*/ 4 h 14"/>
                  <a:gd name="T4" fmla="*/ 1 w 12"/>
                  <a:gd name="T5" fmla="*/ 2 h 14"/>
                  <a:gd name="T6" fmla="*/ 4 w 12"/>
                  <a:gd name="T7" fmla="*/ 1 h 14"/>
                  <a:gd name="T8" fmla="*/ 5 w 12"/>
                  <a:gd name="T9" fmla="*/ 1 h 14"/>
                  <a:gd name="T10" fmla="*/ 7 w 12"/>
                  <a:gd name="T11" fmla="*/ 3 h 14"/>
                  <a:gd name="T12" fmla="*/ 8 w 12"/>
                  <a:gd name="T13" fmla="*/ 4 h 14"/>
                  <a:gd name="T14" fmla="*/ 10 w 12"/>
                  <a:gd name="T15" fmla="*/ 6 h 14"/>
                  <a:gd name="T16" fmla="*/ 10 w 12"/>
                  <a:gd name="T17" fmla="*/ 7 h 14"/>
                  <a:gd name="T18" fmla="*/ 12 w 12"/>
                  <a:gd name="T19" fmla="*/ 10 h 14"/>
                  <a:gd name="T20" fmla="*/ 9 w 12"/>
                  <a:gd name="T21" fmla="*/ 12 h 14"/>
                  <a:gd name="T22" fmla="*/ 8 w 12"/>
                  <a:gd name="T23" fmla="*/ 11 h 14"/>
                  <a:gd name="T24" fmla="*/ 7 w 12"/>
                  <a:gd name="T25" fmla="*/ 11 h 14"/>
                  <a:gd name="T26" fmla="*/ 8 w 12"/>
                  <a:gd name="T27" fmla="*/ 10 h 14"/>
                  <a:gd name="T28" fmla="*/ 8 w 12"/>
                  <a:gd name="T29" fmla="*/ 10 h 14"/>
                  <a:gd name="T30" fmla="*/ 9 w 12"/>
                  <a:gd name="T31" fmla="*/ 10 h 14"/>
                  <a:gd name="T32" fmla="*/ 10 w 12"/>
                  <a:gd name="T33" fmla="*/ 9 h 14"/>
                  <a:gd name="T34" fmla="*/ 9 w 12"/>
                  <a:gd name="T35" fmla="*/ 9 h 14"/>
                  <a:gd name="T36" fmla="*/ 7 w 12"/>
                  <a:gd name="T37" fmla="*/ 8 h 14"/>
                  <a:gd name="T38" fmla="*/ 7 w 12"/>
                  <a:gd name="T39" fmla="*/ 7 h 14"/>
                  <a:gd name="T40" fmla="*/ 7 w 12"/>
                  <a:gd name="T41" fmla="*/ 8 h 14"/>
                  <a:gd name="T42" fmla="*/ 7 w 12"/>
                  <a:gd name="T43" fmla="*/ 9 h 14"/>
                  <a:gd name="T44" fmla="*/ 7 w 12"/>
                  <a:gd name="T45" fmla="*/ 10 h 14"/>
                  <a:gd name="T46" fmla="*/ 7 w 12"/>
                  <a:gd name="T47" fmla="*/ 11 h 14"/>
                  <a:gd name="T48" fmla="*/ 6 w 12"/>
                  <a:gd name="T49" fmla="*/ 12 h 14"/>
                  <a:gd name="T50" fmla="*/ 6 w 12"/>
                  <a:gd name="T51" fmla="*/ 12 h 14"/>
                  <a:gd name="T52" fmla="*/ 5 w 12"/>
                  <a:gd name="T53" fmla="*/ 13 h 14"/>
                  <a:gd name="T54" fmla="*/ 3 w 12"/>
                  <a:gd name="T55" fmla="*/ 13 h 14"/>
                  <a:gd name="T56" fmla="*/ 3 w 12"/>
                  <a:gd name="T57" fmla="*/ 13 h 14"/>
                  <a:gd name="T58" fmla="*/ 4 w 12"/>
                  <a:gd name="T59" fmla="*/ 9 h 14"/>
                  <a:gd name="T60" fmla="*/ 4 w 12"/>
                  <a:gd name="T61" fmla="*/ 8 h 14"/>
                  <a:gd name="T62" fmla="*/ 5 w 12"/>
                  <a:gd name="T63" fmla="*/ 5 h 14"/>
                  <a:gd name="T64" fmla="*/ 5 w 12"/>
                  <a:gd name="T65" fmla="*/ 4 h 14"/>
                  <a:gd name="T66" fmla="*/ 5 w 12"/>
                  <a:gd name="T67" fmla="*/ 3 h 14"/>
                  <a:gd name="T68" fmla="*/ 4 w 12"/>
                  <a:gd name="T69" fmla="*/ 3 h 14"/>
                  <a:gd name="T70" fmla="*/ 4 w 12"/>
                  <a:gd name="T71" fmla="*/ 3 h 14"/>
                  <a:gd name="T72" fmla="*/ 3 w 12"/>
                  <a:gd name="T73" fmla="*/ 4 h 14"/>
                  <a:gd name="T74" fmla="*/ 2 w 12"/>
                  <a:gd name="T75" fmla="*/ 5 h 14"/>
                  <a:gd name="T76" fmla="*/ 3 w 12"/>
                  <a:gd name="T77" fmla="*/ 5 h 14"/>
                  <a:gd name="T78" fmla="*/ 3 w 12"/>
                  <a:gd name="T79" fmla="*/ 5 h 14"/>
                  <a:gd name="T80" fmla="*/ 4 w 12"/>
                  <a:gd name="T81" fmla="*/ 5 h 14"/>
                  <a:gd name="T82" fmla="*/ 4 w 12"/>
                  <a:gd name="T83" fmla="*/ 8 h 14"/>
                  <a:gd name="T84" fmla="*/ 4 w 12"/>
                  <a:gd name="T85" fmla="*/ 9 h 14"/>
                  <a:gd name="T86" fmla="*/ 1 w 12"/>
                  <a:gd name="T87" fmla="*/ 12 h 14"/>
                  <a:gd name="T88" fmla="*/ 1 w 12"/>
                  <a:gd name="T89" fmla="*/ 8 h 14"/>
                  <a:gd name="T90" fmla="*/ 1 w 12"/>
                  <a:gd name="T91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2" h="14">
                    <a:moveTo>
                      <a:pt x="1" y="7"/>
                    </a:moveTo>
                    <a:cubicBezTo>
                      <a:pt x="0" y="6"/>
                      <a:pt x="0" y="5"/>
                      <a:pt x="0" y="4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1" y="1"/>
                      <a:pt x="2" y="0"/>
                      <a:pt x="4" y="1"/>
                    </a:cubicBezTo>
                    <a:cubicBezTo>
                      <a:pt x="4" y="1"/>
                      <a:pt x="4" y="1"/>
                      <a:pt x="5" y="1"/>
                    </a:cubicBezTo>
                    <a:cubicBezTo>
                      <a:pt x="6" y="1"/>
                      <a:pt x="7" y="2"/>
                      <a:pt x="7" y="3"/>
                    </a:cubicBezTo>
                    <a:cubicBezTo>
                      <a:pt x="7" y="4"/>
                      <a:pt x="7" y="4"/>
                      <a:pt x="8" y="4"/>
                    </a:cubicBezTo>
                    <a:cubicBezTo>
                      <a:pt x="9" y="4"/>
                      <a:pt x="10" y="5"/>
                      <a:pt x="10" y="6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1" y="8"/>
                      <a:pt x="12" y="9"/>
                      <a:pt x="12" y="10"/>
                    </a:cubicBezTo>
                    <a:cubicBezTo>
                      <a:pt x="12" y="12"/>
                      <a:pt x="11" y="14"/>
                      <a:pt x="9" y="12"/>
                    </a:cubicBezTo>
                    <a:cubicBezTo>
                      <a:pt x="9" y="12"/>
                      <a:pt x="9" y="11"/>
                      <a:pt x="8" y="11"/>
                    </a:cubicBezTo>
                    <a:cubicBezTo>
                      <a:pt x="8" y="11"/>
                      <a:pt x="7" y="11"/>
                      <a:pt x="7" y="11"/>
                    </a:cubicBezTo>
                    <a:cubicBezTo>
                      <a:pt x="7" y="10"/>
                      <a:pt x="7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8" y="9"/>
                      <a:pt x="7" y="9"/>
                      <a:pt x="7" y="8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8"/>
                    </a:cubicBezTo>
                    <a:cubicBezTo>
                      <a:pt x="7" y="8"/>
                      <a:pt x="7" y="8"/>
                      <a:pt x="7" y="9"/>
                    </a:cubicBezTo>
                    <a:cubicBezTo>
                      <a:pt x="7" y="9"/>
                      <a:pt x="7" y="9"/>
                      <a:pt x="7" y="10"/>
                    </a:cubicBezTo>
                    <a:cubicBezTo>
                      <a:pt x="7" y="10"/>
                      <a:pt x="7" y="10"/>
                      <a:pt x="7" y="11"/>
                    </a:cubicBezTo>
                    <a:cubicBezTo>
                      <a:pt x="7" y="11"/>
                      <a:pt x="7" y="11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3"/>
                      <a:pt x="6" y="13"/>
                      <a:pt x="5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5" y="12"/>
                      <a:pt x="5" y="10"/>
                      <a:pt x="4" y="9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5" y="7"/>
                      <a:pt x="5" y="6"/>
                      <a:pt x="5" y="5"/>
                    </a:cubicBezTo>
                    <a:cubicBezTo>
                      <a:pt x="4" y="5"/>
                      <a:pt x="4" y="5"/>
                      <a:pt x="5" y="4"/>
                    </a:cubicBezTo>
                    <a:cubicBezTo>
                      <a:pt x="5" y="4"/>
                      <a:pt x="5" y="3"/>
                      <a:pt x="5" y="3"/>
                    </a:cubicBezTo>
                    <a:cubicBezTo>
                      <a:pt x="5" y="3"/>
                      <a:pt x="5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4"/>
                      <a:pt x="3" y="5"/>
                      <a:pt x="3" y="4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2" y="5"/>
                      <a:pt x="2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6"/>
                      <a:pt x="4" y="7"/>
                      <a:pt x="4" y="8"/>
                    </a:cubicBezTo>
                    <a:cubicBezTo>
                      <a:pt x="3" y="8"/>
                      <a:pt x="3" y="8"/>
                      <a:pt x="4" y="9"/>
                    </a:cubicBezTo>
                    <a:cubicBezTo>
                      <a:pt x="5" y="11"/>
                      <a:pt x="3" y="13"/>
                      <a:pt x="1" y="12"/>
                    </a:cubicBezTo>
                    <a:cubicBezTo>
                      <a:pt x="0" y="11"/>
                      <a:pt x="0" y="9"/>
                      <a:pt x="1" y="8"/>
                    </a:cubicBezTo>
                    <a:cubicBezTo>
                      <a:pt x="1" y="7"/>
                      <a:pt x="1" y="7"/>
                      <a:pt x="1" y="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40" name="Freeform 16"/>
              <p:cNvSpPr>
                <a:spLocks/>
              </p:cNvSpPr>
              <p:nvPr/>
            </p:nvSpPr>
            <p:spPr bwMode="auto">
              <a:xfrm>
                <a:off x="7210725" y="2833048"/>
                <a:ext cx="1477690" cy="1641136"/>
              </a:xfrm>
              <a:custGeom>
                <a:avLst/>
                <a:gdLst>
                  <a:gd name="T0" fmla="*/ 8 w 13"/>
                  <a:gd name="T1" fmla="*/ 10 h 13"/>
                  <a:gd name="T2" fmla="*/ 7 w 13"/>
                  <a:gd name="T3" fmla="*/ 9 h 13"/>
                  <a:gd name="T4" fmla="*/ 6 w 13"/>
                  <a:gd name="T5" fmla="*/ 8 h 13"/>
                  <a:gd name="T6" fmla="*/ 6 w 13"/>
                  <a:gd name="T7" fmla="*/ 5 h 13"/>
                  <a:gd name="T8" fmla="*/ 7 w 13"/>
                  <a:gd name="T9" fmla="*/ 6 h 13"/>
                  <a:gd name="T10" fmla="*/ 8 w 13"/>
                  <a:gd name="T11" fmla="*/ 7 h 13"/>
                  <a:gd name="T12" fmla="*/ 9 w 13"/>
                  <a:gd name="T13" fmla="*/ 6 h 13"/>
                  <a:gd name="T14" fmla="*/ 8 w 13"/>
                  <a:gd name="T15" fmla="*/ 6 h 13"/>
                  <a:gd name="T16" fmla="*/ 8 w 13"/>
                  <a:gd name="T17" fmla="*/ 4 h 13"/>
                  <a:gd name="T18" fmla="*/ 9 w 13"/>
                  <a:gd name="T19" fmla="*/ 3 h 13"/>
                  <a:gd name="T20" fmla="*/ 8 w 13"/>
                  <a:gd name="T21" fmla="*/ 3 h 13"/>
                  <a:gd name="T22" fmla="*/ 7 w 13"/>
                  <a:gd name="T23" fmla="*/ 4 h 13"/>
                  <a:gd name="T24" fmla="*/ 6 w 13"/>
                  <a:gd name="T25" fmla="*/ 5 h 13"/>
                  <a:gd name="T26" fmla="*/ 6 w 13"/>
                  <a:gd name="T27" fmla="*/ 8 h 13"/>
                  <a:gd name="T28" fmla="*/ 6 w 13"/>
                  <a:gd name="T29" fmla="*/ 9 h 13"/>
                  <a:gd name="T30" fmla="*/ 7 w 13"/>
                  <a:gd name="T31" fmla="*/ 10 h 13"/>
                  <a:gd name="T32" fmla="*/ 7 w 13"/>
                  <a:gd name="T33" fmla="*/ 10 h 13"/>
                  <a:gd name="T34" fmla="*/ 7 w 13"/>
                  <a:gd name="T35" fmla="*/ 11 h 13"/>
                  <a:gd name="T36" fmla="*/ 6 w 13"/>
                  <a:gd name="T37" fmla="*/ 11 h 13"/>
                  <a:gd name="T38" fmla="*/ 4 w 13"/>
                  <a:gd name="T39" fmla="*/ 10 h 13"/>
                  <a:gd name="T40" fmla="*/ 4 w 13"/>
                  <a:gd name="T41" fmla="*/ 12 h 13"/>
                  <a:gd name="T42" fmla="*/ 2 w 13"/>
                  <a:gd name="T43" fmla="*/ 13 h 13"/>
                  <a:gd name="T44" fmla="*/ 0 w 13"/>
                  <a:gd name="T45" fmla="*/ 10 h 13"/>
                  <a:gd name="T46" fmla="*/ 2 w 13"/>
                  <a:gd name="T47" fmla="*/ 7 h 13"/>
                  <a:gd name="T48" fmla="*/ 2 w 13"/>
                  <a:gd name="T49" fmla="*/ 6 h 13"/>
                  <a:gd name="T50" fmla="*/ 4 w 13"/>
                  <a:gd name="T51" fmla="*/ 4 h 13"/>
                  <a:gd name="T52" fmla="*/ 5 w 13"/>
                  <a:gd name="T53" fmla="*/ 3 h 13"/>
                  <a:gd name="T54" fmla="*/ 7 w 13"/>
                  <a:gd name="T55" fmla="*/ 1 h 13"/>
                  <a:gd name="T56" fmla="*/ 8 w 13"/>
                  <a:gd name="T57" fmla="*/ 1 h 13"/>
                  <a:gd name="T58" fmla="*/ 11 w 13"/>
                  <a:gd name="T59" fmla="*/ 4 h 13"/>
                  <a:gd name="T60" fmla="*/ 11 w 13"/>
                  <a:gd name="T61" fmla="*/ 6 h 13"/>
                  <a:gd name="T62" fmla="*/ 10 w 13"/>
                  <a:gd name="T63" fmla="*/ 9 h 13"/>
                  <a:gd name="T64" fmla="*/ 8 w 13"/>
                  <a:gd name="T65" fmla="*/ 1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3" h="13">
                    <a:moveTo>
                      <a:pt x="8" y="10"/>
                    </a:moveTo>
                    <a:cubicBezTo>
                      <a:pt x="8" y="10"/>
                      <a:pt x="7" y="10"/>
                      <a:pt x="7" y="9"/>
                    </a:cubicBezTo>
                    <a:cubicBezTo>
                      <a:pt x="7" y="8"/>
                      <a:pt x="7" y="8"/>
                      <a:pt x="6" y="8"/>
                    </a:cubicBezTo>
                    <a:cubicBezTo>
                      <a:pt x="5" y="7"/>
                      <a:pt x="6" y="6"/>
                      <a:pt x="6" y="5"/>
                    </a:cubicBezTo>
                    <a:cubicBezTo>
                      <a:pt x="7" y="5"/>
                      <a:pt x="7" y="5"/>
                      <a:pt x="7" y="6"/>
                    </a:cubicBezTo>
                    <a:cubicBezTo>
                      <a:pt x="8" y="6"/>
                      <a:pt x="8" y="6"/>
                      <a:pt x="8" y="7"/>
                    </a:cubicBezTo>
                    <a:cubicBezTo>
                      <a:pt x="9" y="7"/>
                      <a:pt x="9" y="7"/>
                      <a:pt x="9" y="6"/>
                    </a:cubicBezTo>
                    <a:cubicBezTo>
                      <a:pt x="9" y="6"/>
                      <a:pt x="9" y="6"/>
                      <a:pt x="8" y="6"/>
                    </a:cubicBezTo>
                    <a:cubicBezTo>
                      <a:pt x="8" y="5"/>
                      <a:pt x="8" y="4"/>
                      <a:pt x="8" y="4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8" y="3"/>
                      <a:pt x="8" y="3"/>
                    </a:cubicBezTo>
                    <a:cubicBezTo>
                      <a:pt x="8" y="3"/>
                      <a:pt x="7" y="4"/>
                      <a:pt x="7" y="4"/>
                    </a:cubicBezTo>
                    <a:cubicBezTo>
                      <a:pt x="7" y="4"/>
                      <a:pt x="7" y="4"/>
                      <a:pt x="6" y="5"/>
                    </a:cubicBezTo>
                    <a:cubicBezTo>
                      <a:pt x="5" y="5"/>
                      <a:pt x="5" y="7"/>
                      <a:pt x="6" y="8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9"/>
                      <a:pt x="5" y="9"/>
                      <a:pt x="4" y="10"/>
                    </a:cubicBezTo>
                    <a:cubicBezTo>
                      <a:pt x="4" y="10"/>
                      <a:pt x="4" y="11"/>
                      <a:pt x="4" y="12"/>
                    </a:cubicBezTo>
                    <a:cubicBezTo>
                      <a:pt x="3" y="13"/>
                      <a:pt x="3" y="13"/>
                      <a:pt x="2" y="13"/>
                    </a:cubicBezTo>
                    <a:cubicBezTo>
                      <a:pt x="0" y="13"/>
                      <a:pt x="0" y="12"/>
                      <a:pt x="0" y="10"/>
                    </a:cubicBezTo>
                    <a:cubicBezTo>
                      <a:pt x="0" y="9"/>
                      <a:pt x="1" y="8"/>
                      <a:pt x="2" y="7"/>
                    </a:cubicBezTo>
                    <a:cubicBezTo>
                      <a:pt x="2" y="7"/>
                      <a:pt x="2" y="7"/>
                      <a:pt x="2" y="6"/>
                    </a:cubicBezTo>
                    <a:cubicBezTo>
                      <a:pt x="2" y="5"/>
                      <a:pt x="3" y="4"/>
                      <a:pt x="4" y="4"/>
                    </a:cubicBezTo>
                    <a:cubicBezTo>
                      <a:pt x="5" y="4"/>
                      <a:pt x="5" y="4"/>
                      <a:pt x="5" y="3"/>
                    </a:cubicBezTo>
                    <a:cubicBezTo>
                      <a:pt x="5" y="2"/>
                      <a:pt x="6" y="1"/>
                      <a:pt x="7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10" y="0"/>
                      <a:pt x="13" y="2"/>
                      <a:pt x="11" y="4"/>
                    </a:cubicBezTo>
                    <a:cubicBezTo>
                      <a:pt x="11" y="5"/>
                      <a:pt x="11" y="5"/>
                      <a:pt x="11" y="6"/>
                    </a:cubicBezTo>
                    <a:cubicBezTo>
                      <a:pt x="12" y="7"/>
                      <a:pt x="12" y="10"/>
                      <a:pt x="10" y="9"/>
                    </a:cubicBezTo>
                    <a:cubicBezTo>
                      <a:pt x="9" y="9"/>
                      <a:pt x="9" y="9"/>
                      <a:pt x="8" y="1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41" name="Freeform 19"/>
              <p:cNvSpPr>
                <a:spLocks/>
              </p:cNvSpPr>
              <p:nvPr/>
            </p:nvSpPr>
            <p:spPr bwMode="auto">
              <a:xfrm>
                <a:off x="7892864" y="4095589"/>
                <a:ext cx="682140" cy="378595"/>
              </a:xfrm>
              <a:custGeom>
                <a:avLst/>
                <a:gdLst>
                  <a:gd name="T0" fmla="*/ 2 w 6"/>
                  <a:gd name="T1" fmla="*/ 3 h 3"/>
                  <a:gd name="T2" fmla="*/ 1 w 6"/>
                  <a:gd name="T3" fmla="*/ 3 h 3"/>
                  <a:gd name="T4" fmla="*/ 0 w 6"/>
                  <a:gd name="T5" fmla="*/ 3 h 3"/>
                  <a:gd name="T6" fmla="*/ 1 w 6"/>
                  <a:gd name="T7" fmla="*/ 2 h 3"/>
                  <a:gd name="T8" fmla="*/ 1 w 6"/>
                  <a:gd name="T9" fmla="*/ 1 h 3"/>
                  <a:gd name="T10" fmla="*/ 2 w 6"/>
                  <a:gd name="T11" fmla="*/ 0 h 3"/>
                  <a:gd name="T12" fmla="*/ 3 w 6"/>
                  <a:gd name="T13" fmla="*/ 0 h 3"/>
                  <a:gd name="T14" fmla="*/ 3 w 6"/>
                  <a:gd name="T15" fmla="*/ 0 h 3"/>
                  <a:gd name="T16" fmla="*/ 4 w 6"/>
                  <a:gd name="T17" fmla="*/ 0 h 3"/>
                  <a:gd name="T18" fmla="*/ 5 w 6"/>
                  <a:gd name="T19" fmla="*/ 0 h 3"/>
                  <a:gd name="T20" fmla="*/ 5 w 6"/>
                  <a:gd name="T21" fmla="*/ 2 h 3"/>
                  <a:gd name="T22" fmla="*/ 5 w 6"/>
                  <a:gd name="T23" fmla="*/ 3 h 3"/>
                  <a:gd name="T24" fmla="*/ 2 w 6"/>
                  <a:gd name="T2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3">
                    <a:moveTo>
                      <a:pt x="2" y="3"/>
                    </a:moveTo>
                    <a:cubicBezTo>
                      <a:pt x="2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1"/>
                      <a:pt x="6" y="2"/>
                      <a:pt x="5" y="2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3" y="3"/>
                      <a:pt x="4" y="2"/>
                      <a:pt x="2" y="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42" name="任意多边形 41"/>
              <p:cNvSpPr/>
              <p:nvPr/>
            </p:nvSpPr>
            <p:spPr>
              <a:xfrm>
                <a:off x="7301986" y="4419662"/>
                <a:ext cx="2585624" cy="1650938"/>
              </a:xfrm>
              <a:custGeom>
                <a:avLst/>
                <a:gdLst>
                  <a:gd name="connsiteX0" fmla="*/ 0 w 3713312"/>
                  <a:gd name="connsiteY0" fmla="*/ 0 h 2370974"/>
                  <a:gd name="connsiteX1" fmla="*/ 3713312 w 3713312"/>
                  <a:gd name="connsiteY1" fmla="*/ 0 h 2370974"/>
                  <a:gd name="connsiteX2" fmla="*/ 3702869 w 3713312"/>
                  <a:gd name="connsiteY2" fmla="*/ 86603 h 2370974"/>
                  <a:gd name="connsiteX3" fmla="*/ 3630275 w 3713312"/>
                  <a:gd name="connsiteY3" fmla="*/ 378878 h 2370974"/>
                  <a:gd name="connsiteX4" fmla="*/ 3448792 w 3713312"/>
                  <a:gd name="connsiteY4" fmla="*/ 774957 h 2370974"/>
                  <a:gd name="connsiteX5" fmla="*/ 3442867 w 3713312"/>
                  <a:gd name="connsiteY5" fmla="*/ 785466 h 2370974"/>
                  <a:gd name="connsiteX6" fmla="*/ 3435953 w 3713312"/>
                  <a:gd name="connsiteY6" fmla="*/ 922398 h 2370974"/>
                  <a:gd name="connsiteX7" fmla="*/ 1830729 w 3713312"/>
                  <a:gd name="connsiteY7" fmla="*/ 2370974 h 2370974"/>
                  <a:gd name="connsiteX8" fmla="*/ 217175 w 3713312"/>
                  <a:gd name="connsiteY8" fmla="*/ 757421 h 2370974"/>
                  <a:gd name="connsiteX9" fmla="*/ 219301 w 3713312"/>
                  <a:gd name="connsiteY9" fmla="*/ 701323 h 2370974"/>
                  <a:gd name="connsiteX10" fmla="*/ 217572 w 3713312"/>
                  <a:gd name="connsiteY10" fmla="*/ 698461 h 2370974"/>
                  <a:gd name="connsiteX11" fmla="*/ 4783 w 3713312"/>
                  <a:gd name="connsiteY11" fmla="*/ 33206 h 23709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713312" h="2370974">
                    <a:moveTo>
                      <a:pt x="0" y="0"/>
                    </a:moveTo>
                    <a:lnTo>
                      <a:pt x="3713312" y="0"/>
                    </a:lnTo>
                    <a:lnTo>
                      <a:pt x="3702869" y="86603"/>
                    </a:lnTo>
                    <a:cubicBezTo>
                      <a:pt x="3685788" y="188493"/>
                      <a:pt x="3660167" y="287034"/>
                      <a:pt x="3630275" y="378878"/>
                    </a:cubicBezTo>
                    <a:cubicBezTo>
                      <a:pt x="3570492" y="539606"/>
                      <a:pt x="3502169" y="677373"/>
                      <a:pt x="3448792" y="774957"/>
                    </a:cubicBezTo>
                    <a:lnTo>
                      <a:pt x="3442867" y="785466"/>
                    </a:lnTo>
                    <a:lnTo>
                      <a:pt x="3435953" y="922398"/>
                    </a:lnTo>
                    <a:cubicBezTo>
                      <a:pt x="3353322" y="1736041"/>
                      <a:pt x="2666174" y="2370974"/>
                      <a:pt x="1830729" y="2370974"/>
                    </a:cubicBezTo>
                    <a:cubicBezTo>
                      <a:pt x="939588" y="2370974"/>
                      <a:pt x="217175" y="1648561"/>
                      <a:pt x="217175" y="757421"/>
                    </a:cubicBezTo>
                    <a:lnTo>
                      <a:pt x="219301" y="701323"/>
                    </a:lnTo>
                    <a:lnTo>
                      <a:pt x="217572" y="698461"/>
                    </a:lnTo>
                    <a:cubicBezTo>
                      <a:pt x="176475" y="625519"/>
                      <a:pt x="62382" y="362363"/>
                      <a:pt x="4783" y="33206"/>
                    </a:cubicBezTo>
                    <a:close/>
                  </a:path>
                </a:pathLst>
              </a:custGeom>
              <a:solidFill>
                <a:schemeClr val="bg1"/>
              </a:solidFill>
              <a:ln w="889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400">
                  <a:solidFill>
                    <a:srgbClr val="2E2E2E"/>
                  </a:solidFill>
                  <a:latin typeface="+mn-ea"/>
                </a:endParaRPr>
              </a:p>
            </p:txBody>
          </p:sp>
          <p:sp>
            <p:nvSpPr>
              <p:cNvPr id="43" name="弦形 42"/>
              <p:cNvSpPr/>
              <p:nvPr/>
            </p:nvSpPr>
            <p:spPr>
              <a:xfrm>
                <a:off x="7621944" y="4429822"/>
                <a:ext cx="922423" cy="922423"/>
              </a:xfrm>
              <a:prstGeom prst="chord">
                <a:avLst>
                  <a:gd name="adj1" fmla="val 92404"/>
                  <a:gd name="adj2" fmla="val 10691083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44" name="弦形 43"/>
              <p:cNvSpPr/>
              <p:nvPr/>
            </p:nvSpPr>
            <p:spPr>
              <a:xfrm>
                <a:off x="8691907" y="4429822"/>
                <a:ext cx="922423" cy="922423"/>
              </a:xfrm>
              <a:prstGeom prst="chord">
                <a:avLst>
                  <a:gd name="adj1" fmla="val 92404"/>
                  <a:gd name="adj2" fmla="val 10691083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grpSp>
            <p:nvGrpSpPr>
              <p:cNvPr id="45" name="组合 44"/>
              <p:cNvGrpSpPr/>
              <p:nvPr/>
            </p:nvGrpSpPr>
            <p:grpSpPr>
              <a:xfrm>
                <a:off x="7467461" y="4428005"/>
                <a:ext cx="2270933" cy="490332"/>
                <a:chOff x="3176319" y="2250159"/>
                <a:chExt cx="3475055" cy="1208399"/>
              </a:xfrm>
              <a:solidFill>
                <a:schemeClr val="accent2"/>
              </a:solidFill>
            </p:grpSpPr>
            <p:sp>
              <p:nvSpPr>
                <p:cNvPr id="56" name="圆角矩形 55"/>
                <p:cNvSpPr/>
                <p:nvPr/>
              </p:nvSpPr>
              <p:spPr>
                <a:xfrm>
                  <a:off x="3176319" y="2732942"/>
                  <a:ext cx="3475055" cy="171004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57" name="圆角矩形 56"/>
                <p:cNvSpPr/>
                <p:nvPr/>
              </p:nvSpPr>
              <p:spPr>
                <a:xfrm rot="5400000">
                  <a:off x="3198305" y="2763985"/>
                  <a:ext cx="589630" cy="147125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58" name="圆角矩形 57"/>
                <p:cNvSpPr/>
                <p:nvPr/>
              </p:nvSpPr>
              <p:spPr>
                <a:xfrm rot="5400000">
                  <a:off x="3419447" y="2763985"/>
                  <a:ext cx="713452" cy="147125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59" name="圆角矩形 58"/>
                <p:cNvSpPr/>
                <p:nvPr/>
              </p:nvSpPr>
              <p:spPr>
                <a:xfrm rot="5400000">
                  <a:off x="3711260" y="2769940"/>
                  <a:ext cx="784797" cy="147125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60" name="圆角矩形 59"/>
                <p:cNvSpPr/>
                <p:nvPr/>
              </p:nvSpPr>
              <p:spPr>
                <a:xfrm rot="5400000">
                  <a:off x="4102648" y="2735404"/>
                  <a:ext cx="713452" cy="147125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61" name="圆角矩形 60"/>
                <p:cNvSpPr/>
                <p:nvPr/>
              </p:nvSpPr>
              <p:spPr>
                <a:xfrm rot="5400000">
                  <a:off x="4299669" y="2810485"/>
                  <a:ext cx="1149021" cy="147125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62" name="圆角矩形 61"/>
                <p:cNvSpPr/>
                <p:nvPr/>
              </p:nvSpPr>
              <p:spPr>
                <a:xfrm rot="5400000">
                  <a:off x="4813626" y="2698880"/>
                  <a:ext cx="1044567" cy="147125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63" name="圆角矩形 62"/>
                <p:cNvSpPr/>
                <p:nvPr/>
              </p:nvSpPr>
              <p:spPr>
                <a:xfrm rot="5400000">
                  <a:off x="5388037" y="2776945"/>
                  <a:ext cx="648593" cy="133750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64" name="圆角矩形 63"/>
                <p:cNvSpPr/>
                <p:nvPr/>
              </p:nvSpPr>
              <p:spPr>
                <a:xfrm rot="5400000">
                  <a:off x="5496239" y="2810485"/>
                  <a:ext cx="949605" cy="147125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65" name="圆角矩形 64"/>
                <p:cNvSpPr/>
                <p:nvPr/>
              </p:nvSpPr>
              <p:spPr>
                <a:xfrm rot="5400000">
                  <a:off x="6040377" y="2698881"/>
                  <a:ext cx="784797" cy="147125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</p:grpSp>
          <p:grpSp>
            <p:nvGrpSpPr>
              <p:cNvPr id="46" name="组合 45"/>
              <p:cNvGrpSpPr/>
              <p:nvPr/>
            </p:nvGrpSpPr>
            <p:grpSpPr>
              <a:xfrm rot="12242503">
                <a:off x="8858618" y="5510449"/>
                <a:ext cx="502319" cy="244159"/>
                <a:chOff x="3289355" y="2461035"/>
                <a:chExt cx="1011786" cy="733239"/>
              </a:xfrm>
              <a:solidFill>
                <a:schemeClr val="accent2"/>
              </a:solidFill>
            </p:grpSpPr>
            <p:sp>
              <p:nvSpPr>
                <p:cNvPr id="52" name="圆角矩形 51"/>
                <p:cNvSpPr/>
                <p:nvPr/>
              </p:nvSpPr>
              <p:spPr>
                <a:xfrm>
                  <a:off x="3289355" y="2751540"/>
                  <a:ext cx="1011786" cy="136506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53" name="圆角矩形 52"/>
                <p:cNvSpPr/>
                <p:nvPr/>
              </p:nvSpPr>
              <p:spPr>
                <a:xfrm rot="5400000">
                  <a:off x="3198305" y="2763985"/>
                  <a:ext cx="589630" cy="147125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54" name="圆角矩形 53"/>
                <p:cNvSpPr/>
                <p:nvPr/>
              </p:nvSpPr>
              <p:spPr>
                <a:xfrm rot="5400000">
                  <a:off x="3419446" y="2763986"/>
                  <a:ext cx="713452" cy="147124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55" name="圆角矩形 54"/>
                <p:cNvSpPr/>
                <p:nvPr/>
              </p:nvSpPr>
              <p:spPr>
                <a:xfrm rot="5400000">
                  <a:off x="3732350" y="2744199"/>
                  <a:ext cx="713452" cy="147124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</p:grpSp>
          <p:grpSp>
            <p:nvGrpSpPr>
              <p:cNvPr id="47" name="组合 46"/>
              <p:cNvGrpSpPr/>
              <p:nvPr/>
            </p:nvGrpSpPr>
            <p:grpSpPr>
              <a:xfrm rot="14032409">
                <a:off x="7609750" y="5460080"/>
                <a:ext cx="499426" cy="244159"/>
                <a:chOff x="3289355" y="2461035"/>
                <a:chExt cx="1011786" cy="733239"/>
              </a:xfrm>
              <a:solidFill>
                <a:schemeClr val="accent2"/>
              </a:solidFill>
            </p:grpSpPr>
            <p:sp>
              <p:nvSpPr>
                <p:cNvPr id="48" name="圆角矩形 47"/>
                <p:cNvSpPr/>
                <p:nvPr/>
              </p:nvSpPr>
              <p:spPr>
                <a:xfrm>
                  <a:off x="3289355" y="2751540"/>
                  <a:ext cx="1011786" cy="136506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49" name="圆角矩形 48"/>
                <p:cNvSpPr/>
                <p:nvPr/>
              </p:nvSpPr>
              <p:spPr>
                <a:xfrm rot="5400000">
                  <a:off x="3198305" y="2763985"/>
                  <a:ext cx="589630" cy="147125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50" name="圆角矩形 49"/>
                <p:cNvSpPr/>
                <p:nvPr/>
              </p:nvSpPr>
              <p:spPr>
                <a:xfrm rot="5400000">
                  <a:off x="3419446" y="2763986"/>
                  <a:ext cx="713452" cy="147124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51" name="圆角矩形 50"/>
                <p:cNvSpPr/>
                <p:nvPr/>
              </p:nvSpPr>
              <p:spPr>
                <a:xfrm rot="5400000">
                  <a:off x="3732350" y="2744199"/>
                  <a:ext cx="713452" cy="147124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</p:grpSp>
        </p:grpSp>
      </p:grpSp>
      <p:sp>
        <p:nvSpPr>
          <p:cNvPr id="83" name="空心弧 82"/>
          <p:cNvSpPr/>
          <p:nvPr/>
        </p:nvSpPr>
        <p:spPr>
          <a:xfrm rot="10800000">
            <a:off x="948430" y="6484130"/>
            <a:ext cx="410633" cy="134910"/>
          </a:xfrm>
          <a:prstGeom prst="blockArc">
            <a:avLst>
              <a:gd name="adj1" fmla="val 10800000"/>
              <a:gd name="adj2" fmla="val 20801051"/>
              <a:gd name="adj3" fmla="val 524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4" name="空心弧 83"/>
          <p:cNvSpPr/>
          <p:nvPr/>
        </p:nvSpPr>
        <p:spPr>
          <a:xfrm rot="10800000">
            <a:off x="904540" y="6498258"/>
            <a:ext cx="516629" cy="169734"/>
          </a:xfrm>
          <a:prstGeom prst="blockArc">
            <a:avLst>
              <a:gd name="adj1" fmla="val 10800000"/>
              <a:gd name="adj2" fmla="val 21420672"/>
              <a:gd name="adj3" fmla="val 18872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5" name="Freeform 7"/>
          <p:cNvSpPr>
            <a:spLocks/>
          </p:cNvSpPr>
          <p:nvPr/>
        </p:nvSpPr>
        <p:spPr bwMode="auto">
          <a:xfrm rot="18392922">
            <a:off x="1454389" y="6336024"/>
            <a:ext cx="202209" cy="167852"/>
          </a:xfrm>
          <a:custGeom>
            <a:avLst/>
            <a:gdLst>
              <a:gd name="T0" fmla="*/ 51 w 62"/>
              <a:gd name="T1" fmla="*/ 32 h 52"/>
              <a:gd name="T2" fmla="*/ 0 w 62"/>
              <a:gd name="T3" fmla="*/ 0 h 52"/>
              <a:gd name="T4" fmla="*/ 51 w 62"/>
              <a:gd name="T5" fmla="*/ 3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2" h="52">
                <a:moveTo>
                  <a:pt x="51" y="32"/>
                </a:moveTo>
                <a:cubicBezTo>
                  <a:pt x="62" y="4"/>
                  <a:pt x="0" y="0"/>
                  <a:pt x="0" y="0"/>
                </a:cubicBezTo>
                <a:cubicBezTo>
                  <a:pt x="0" y="0"/>
                  <a:pt x="43" y="52"/>
                  <a:pt x="51" y="3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zh-CN" altLang="en-US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6" name="Freeform 8"/>
          <p:cNvSpPr>
            <a:spLocks/>
          </p:cNvSpPr>
          <p:nvPr/>
        </p:nvSpPr>
        <p:spPr bwMode="auto">
          <a:xfrm rot="15991674">
            <a:off x="758553" y="6277647"/>
            <a:ext cx="207364" cy="174954"/>
          </a:xfrm>
          <a:custGeom>
            <a:avLst/>
            <a:gdLst>
              <a:gd name="T0" fmla="*/ 76 w 94"/>
              <a:gd name="T1" fmla="*/ 35 h 73"/>
              <a:gd name="T2" fmla="*/ 0 w 94"/>
              <a:gd name="T3" fmla="*/ 73 h 73"/>
              <a:gd name="T4" fmla="*/ 76 w 94"/>
              <a:gd name="T5" fmla="*/ 35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4" h="73">
                <a:moveTo>
                  <a:pt x="76" y="35"/>
                </a:moveTo>
                <a:cubicBezTo>
                  <a:pt x="49" y="0"/>
                  <a:pt x="0" y="73"/>
                  <a:pt x="0" y="73"/>
                </a:cubicBezTo>
                <a:cubicBezTo>
                  <a:pt x="0" y="73"/>
                  <a:pt x="94" y="59"/>
                  <a:pt x="76" y="3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zh-CN" altLang="en-US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7" name="Freeform 9"/>
          <p:cNvSpPr>
            <a:spLocks/>
          </p:cNvSpPr>
          <p:nvPr/>
        </p:nvSpPr>
        <p:spPr bwMode="auto">
          <a:xfrm rot="17520879">
            <a:off x="1248828" y="6192567"/>
            <a:ext cx="308128" cy="260505"/>
          </a:xfrm>
          <a:custGeom>
            <a:avLst/>
            <a:gdLst>
              <a:gd name="T0" fmla="*/ 0 w 94"/>
              <a:gd name="T1" fmla="*/ 23 h 81"/>
              <a:gd name="T2" fmla="*/ 89 w 94"/>
              <a:gd name="T3" fmla="*/ 48 h 81"/>
              <a:gd name="T4" fmla="*/ 0 w 94"/>
              <a:gd name="T5" fmla="*/ 23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4" h="81">
                <a:moveTo>
                  <a:pt x="0" y="23"/>
                </a:moveTo>
                <a:cubicBezTo>
                  <a:pt x="0" y="23"/>
                  <a:pt x="86" y="81"/>
                  <a:pt x="89" y="48"/>
                </a:cubicBezTo>
                <a:cubicBezTo>
                  <a:pt x="94" y="0"/>
                  <a:pt x="0" y="23"/>
                  <a:pt x="0" y="2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zh-CN" altLang="en-US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37941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525927" y="3774106"/>
            <a:ext cx="4675473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3200" dirty="0"/>
              <a:t>僵尸很容易被分散注意力。它们</a:t>
            </a:r>
            <a:r>
              <a:rPr lang="zh-CN" altLang="en-US" sz="3200" dirty="0" smtClean="0"/>
              <a:t>后侧</a:t>
            </a:r>
            <a:r>
              <a:rPr lang="zh-CN" altLang="en-US" sz="3200" dirty="0"/>
              <a:t>顶叶的损伤引发了非常严重的注意力</a:t>
            </a:r>
            <a:r>
              <a:rPr lang="zh-CN" altLang="en-US" sz="3200" dirty="0" smtClean="0"/>
              <a:t>缺陷。</a:t>
            </a:r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6513094" y="2932687"/>
            <a:ext cx="5037221" cy="90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400" b="1" dirty="0" smtClean="0">
                <a:latin typeface="+mj-ea"/>
                <a:ea typeface="+mj-ea"/>
              </a:rPr>
              <a:t>僵尸的注意力很差</a:t>
            </a:r>
            <a:endParaRPr lang="zh-CN" altLang="en-US" sz="4400" b="1" dirty="0">
              <a:latin typeface="+mj-ea"/>
              <a:ea typeface="+mj-ea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2926879" y="3067772"/>
            <a:ext cx="1368630" cy="1368630"/>
          </a:xfrm>
          <a:prstGeom prst="ellipse">
            <a:avLst/>
          </a:prstGeom>
          <a:solidFill>
            <a:srgbClr val="C00000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闪电形 24"/>
          <p:cNvSpPr/>
          <p:nvPr/>
        </p:nvSpPr>
        <p:spPr>
          <a:xfrm rot="5560801">
            <a:off x="4452733" y="3521151"/>
            <a:ext cx="711547" cy="459418"/>
          </a:xfrm>
          <a:prstGeom prst="lightningBol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Group 4"/>
          <p:cNvGrpSpPr>
            <a:grpSpLocks noChangeAspect="1"/>
          </p:cNvGrpSpPr>
          <p:nvPr/>
        </p:nvGrpSpPr>
        <p:grpSpPr bwMode="auto">
          <a:xfrm>
            <a:off x="1483397" y="2932687"/>
            <a:ext cx="3489467" cy="2974284"/>
            <a:chOff x="-4" y="0"/>
            <a:chExt cx="1165" cy="993"/>
          </a:xfrm>
          <a:solidFill>
            <a:schemeClr val="accent2"/>
          </a:solidFill>
        </p:grpSpPr>
        <p:sp>
          <p:nvSpPr>
            <p:cNvPr id="27" name="Freeform 5"/>
            <p:cNvSpPr>
              <a:spLocks noEditPoints="1"/>
            </p:cNvSpPr>
            <p:nvPr/>
          </p:nvSpPr>
          <p:spPr bwMode="auto">
            <a:xfrm>
              <a:off x="-4" y="0"/>
              <a:ext cx="943" cy="765"/>
            </a:xfrm>
            <a:custGeom>
              <a:avLst/>
              <a:gdLst>
                <a:gd name="T0" fmla="*/ 1014 w 1059"/>
                <a:gd name="T1" fmla="*/ 108 h 859"/>
                <a:gd name="T2" fmla="*/ 980 w 1059"/>
                <a:gd name="T3" fmla="*/ 147 h 859"/>
                <a:gd name="T4" fmla="*/ 956 w 1059"/>
                <a:gd name="T5" fmla="*/ 104 h 859"/>
                <a:gd name="T6" fmla="*/ 945 w 1059"/>
                <a:gd name="T7" fmla="*/ 99 h 859"/>
                <a:gd name="T8" fmla="*/ 712 w 1059"/>
                <a:gd name="T9" fmla="*/ 152 h 859"/>
                <a:gd name="T10" fmla="*/ 646 w 1059"/>
                <a:gd name="T11" fmla="*/ 242 h 859"/>
                <a:gd name="T12" fmla="*/ 591 w 1059"/>
                <a:gd name="T13" fmla="*/ 483 h 859"/>
                <a:gd name="T14" fmla="*/ 707 w 1059"/>
                <a:gd name="T15" fmla="*/ 341 h 859"/>
                <a:gd name="T16" fmla="*/ 868 w 1059"/>
                <a:gd name="T17" fmla="*/ 360 h 859"/>
                <a:gd name="T18" fmla="*/ 836 w 1059"/>
                <a:gd name="T19" fmla="*/ 423 h 859"/>
                <a:gd name="T20" fmla="*/ 713 w 1059"/>
                <a:gd name="T21" fmla="*/ 439 h 859"/>
                <a:gd name="T22" fmla="*/ 576 w 1059"/>
                <a:gd name="T23" fmla="*/ 636 h 859"/>
                <a:gd name="T24" fmla="*/ 472 w 1059"/>
                <a:gd name="T25" fmla="*/ 746 h 859"/>
                <a:gd name="T26" fmla="*/ 511 w 1059"/>
                <a:gd name="T27" fmla="*/ 558 h 859"/>
                <a:gd name="T28" fmla="*/ 509 w 1059"/>
                <a:gd name="T29" fmla="*/ 537 h 859"/>
                <a:gd name="T30" fmla="*/ 523 w 1059"/>
                <a:gd name="T31" fmla="*/ 513 h 859"/>
                <a:gd name="T32" fmla="*/ 566 w 1059"/>
                <a:gd name="T33" fmla="*/ 397 h 859"/>
                <a:gd name="T34" fmla="*/ 661 w 1059"/>
                <a:gd name="T35" fmla="*/ 149 h 859"/>
                <a:gd name="T36" fmla="*/ 806 w 1059"/>
                <a:gd name="T37" fmla="*/ 66 h 859"/>
                <a:gd name="T38" fmla="*/ 740 w 1059"/>
                <a:gd name="T39" fmla="*/ 41 h 859"/>
                <a:gd name="T40" fmla="*/ 572 w 1059"/>
                <a:gd name="T41" fmla="*/ 67 h 859"/>
                <a:gd name="T42" fmla="*/ 428 w 1059"/>
                <a:gd name="T43" fmla="*/ 83 h 859"/>
                <a:gd name="T44" fmla="*/ 333 w 1059"/>
                <a:gd name="T45" fmla="*/ 96 h 859"/>
                <a:gd name="T46" fmla="*/ 400 w 1059"/>
                <a:gd name="T47" fmla="*/ 169 h 859"/>
                <a:gd name="T48" fmla="*/ 494 w 1059"/>
                <a:gd name="T49" fmla="*/ 161 h 859"/>
                <a:gd name="T50" fmla="*/ 533 w 1059"/>
                <a:gd name="T51" fmla="*/ 210 h 859"/>
                <a:gd name="T52" fmla="*/ 482 w 1059"/>
                <a:gd name="T53" fmla="*/ 313 h 859"/>
                <a:gd name="T54" fmla="*/ 462 w 1059"/>
                <a:gd name="T55" fmla="*/ 367 h 859"/>
                <a:gd name="T56" fmla="*/ 411 w 1059"/>
                <a:gd name="T57" fmla="*/ 206 h 859"/>
                <a:gd name="T58" fmla="*/ 302 w 1059"/>
                <a:gd name="T59" fmla="*/ 134 h 859"/>
                <a:gd name="T60" fmla="*/ 249 w 1059"/>
                <a:gd name="T61" fmla="*/ 266 h 859"/>
                <a:gd name="T62" fmla="*/ 353 w 1059"/>
                <a:gd name="T63" fmla="*/ 287 h 859"/>
                <a:gd name="T64" fmla="*/ 237 w 1059"/>
                <a:gd name="T65" fmla="*/ 310 h 859"/>
                <a:gd name="T66" fmla="*/ 81 w 1059"/>
                <a:gd name="T67" fmla="*/ 349 h 859"/>
                <a:gd name="T68" fmla="*/ 54 w 1059"/>
                <a:gd name="T69" fmla="*/ 564 h 859"/>
                <a:gd name="T70" fmla="*/ 194 w 1059"/>
                <a:gd name="T71" fmla="*/ 612 h 859"/>
                <a:gd name="T72" fmla="*/ 368 w 1059"/>
                <a:gd name="T73" fmla="*/ 597 h 859"/>
                <a:gd name="T74" fmla="*/ 357 w 1059"/>
                <a:gd name="T75" fmla="*/ 802 h 859"/>
                <a:gd name="T76" fmla="*/ 299 w 1059"/>
                <a:gd name="T77" fmla="*/ 805 h 859"/>
                <a:gd name="T78" fmla="*/ 89 w 1059"/>
                <a:gd name="T79" fmla="*/ 647 h 859"/>
                <a:gd name="T80" fmla="*/ 101 w 1059"/>
                <a:gd name="T81" fmla="*/ 201 h 859"/>
                <a:gd name="T82" fmla="*/ 169 w 1059"/>
                <a:gd name="T83" fmla="*/ 161 h 859"/>
                <a:gd name="T84" fmla="*/ 225 w 1059"/>
                <a:gd name="T85" fmla="*/ 167 h 859"/>
                <a:gd name="T86" fmla="*/ 81 w 1059"/>
                <a:gd name="T87" fmla="*/ 327 h 859"/>
                <a:gd name="T88" fmla="*/ 204 w 1059"/>
                <a:gd name="T89" fmla="*/ 239 h 859"/>
                <a:gd name="T90" fmla="*/ 285 w 1059"/>
                <a:gd name="T91" fmla="*/ 158 h 859"/>
                <a:gd name="T92" fmla="*/ 263 w 1059"/>
                <a:gd name="T93" fmla="*/ 99 h 859"/>
                <a:gd name="T94" fmla="*/ 45 w 1059"/>
                <a:gd name="T95" fmla="*/ 405 h 859"/>
                <a:gd name="T96" fmla="*/ 99 w 1059"/>
                <a:gd name="T97" fmla="*/ 628 h 859"/>
                <a:gd name="T98" fmla="*/ 159 w 1059"/>
                <a:gd name="T99" fmla="*/ 648 h 859"/>
                <a:gd name="T100" fmla="*/ 181 w 1059"/>
                <a:gd name="T101" fmla="*/ 630 h 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59" h="859">
                  <a:moveTo>
                    <a:pt x="299" y="56"/>
                  </a:moveTo>
                  <a:cubicBezTo>
                    <a:pt x="389" y="25"/>
                    <a:pt x="482" y="6"/>
                    <a:pt x="577" y="2"/>
                  </a:cubicBezTo>
                  <a:cubicBezTo>
                    <a:pt x="654" y="1"/>
                    <a:pt x="733" y="0"/>
                    <a:pt x="809" y="17"/>
                  </a:cubicBezTo>
                  <a:cubicBezTo>
                    <a:pt x="882" y="34"/>
                    <a:pt x="953" y="64"/>
                    <a:pt x="1014" y="108"/>
                  </a:cubicBezTo>
                  <a:cubicBezTo>
                    <a:pt x="1030" y="120"/>
                    <a:pt x="1043" y="134"/>
                    <a:pt x="1059" y="145"/>
                  </a:cubicBezTo>
                  <a:cubicBezTo>
                    <a:pt x="1054" y="151"/>
                    <a:pt x="1049" y="157"/>
                    <a:pt x="1043" y="163"/>
                  </a:cubicBezTo>
                  <a:cubicBezTo>
                    <a:pt x="1032" y="153"/>
                    <a:pt x="1023" y="140"/>
                    <a:pt x="1009" y="135"/>
                  </a:cubicBezTo>
                  <a:cubicBezTo>
                    <a:pt x="998" y="130"/>
                    <a:pt x="985" y="137"/>
                    <a:pt x="980" y="147"/>
                  </a:cubicBezTo>
                  <a:cubicBezTo>
                    <a:pt x="973" y="159"/>
                    <a:pt x="976" y="173"/>
                    <a:pt x="975" y="186"/>
                  </a:cubicBezTo>
                  <a:cubicBezTo>
                    <a:pt x="971" y="173"/>
                    <a:pt x="966" y="159"/>
                    <a:pt x="966" y="144"/>
                  </a:cubicBezTo>
                  <a:cubicBezTo>
                    <a:pt x="967" y="132"/>
                    <a:pt x="975" y="121"/>
                    <a:pt x="976" y="108"/>
                  </a:cubicBezTo>
                  <a:cubicBezTo>
                    <a:pt x="972" y="100"/>
                    <a:pt x="963" y="102"/>
                    <a:pt x="956" y="104"/>
                  </a:cubicBezTo>
                  <a:cubicBezTo>
                    <a:pt x="941" y="108"/>
                    <a:pt x="932" y="122"/>
                    <a:pt x="917" y="126"/>
                  </a:cubicBezTo>
                  <a:cubicBezTo>
                    <a:pt x="895" y="125"/>
                    <a:pt x="879" y="109"/>
                    <a:pt x="866" y="93"/>
                  </a:cubicBezTo>
                  <a:cubicBezTo>
                    <a:pt x="881" y="101"/>
                    <a:pt x="896" y="112"/>
                    <a:pt x="913" y="112"/>
                  </a:cubicBezTo>
                  <a:cubicBezTo>
                    <a:pt x="925" y="111"/>
                    <a:pt x="935" y="105"/>
                    <a:pt x="945" y="99"/>
                  </a:cubicBezTo>
                  <a:cubicBezTo>
                    <a:pt x="942" y="88"/>
                    <a:pt x="932" y="80"/>
                    <a:pt x="920" y="78"/>
                  </a:cubicBezTo>
                  <a:cubicBezTo>
                    <a:pt x="889" y="69"/>
                    <a:pt x="852" y="69"/>
                    <a:pt x="824" y="87"/>
                  </a:cubicBezTo>
                  <a:cubicBezTo>
                    <a:pt x="816" y="92"/>
                    <a:pt x="815" y="102"/>
                    <a:pt x="814" y="110"/>
                  </a:cubicBezTo>
                  <a:cubicBezTo>
                    <a:pt x="777" y="112"/>
                    <a:pt x="739" y="125"/>
                    <a:pt x="712" y="152"/>
                  </a:cubicBezTo>
                  <a:cubicBezTo>
                    <a:pt x="706" y="158"/>
                    <a:pt x="698" y="167"/>
                    <a:pt x="702" y="176"/>
                  </a:cubicBezTo>
                  <a:cubicBezTo>
                    <a:pt x="709" y="188"/>
                    <a:pt x="724" y="191"/>
                    <a:pt x="731" y="203"/>
                  </a:cubicBezTo>
                  <a:cubicBezTo>
                    <a:pt x="735" y="211"/>
                    <a:pt x="728" y="218"/>
                    <a:pt x="721" y="222"/>
                  </a:cubicBezTo>
                  <a:cubicBezTo>
                    <a:pt x="698" y="233"/>
                    <a:pt x="670" y="231"/>
                    <a:pt x="646" y="242"/>
                  </a:cubicBezTo>
                  <a:cubicBezTo>
                    <a:pt x="627" y="252"/>
                    <a:pt x="617" y="273"/>
                    <a:pt x="607" y="291"/>
                  </a:cubicBezTo>
                  <a:cubicBezTo>
                    <a:pt x="591" y="322"/>
                    <a:pt x="577" y="357"/>
                    <a:pt x="580" y="393"/>
                  </a:cubicBezTo>
                  <a:cubicBezTo>
                    <a:pt x="580" y="410"/>
                    <a:pt x="590" y="425"/>
                    <a:pt x="603" y="436"/>
                  </a:cubicBezTo>
                  <a:cubicBezTo>
                    <a:pt x="596" y="450"/>
                    <a:pt x="584" y="467"/>
                    <a:pt x="591" y="483"/>
                  </a:cubicBezTo>
                  <a:cubicBezTo>
                    <a:pt x="592" y="484"/>
                    <a:pt x="596" y="486"/>
                    <a:pt x="597" y="487"/>
                  </a:cubicBezTo>
                  <a:cubicBezTo>
                    <a:pt x="618" y="476"/>
                    <a:pt x="636" y="460"/>
                    <a:pt x="657" y="449"/>
                  </a:cubicBezTo>
                  <a:cubicBezTo>
                    <a:pt x="678" y="436"/>
                    <a:pt x="705" y="427"/>
                    <a:pt x="716" y="403"/>
                  </a:cubicBezTo>
                  <a:cubicBezTo>
                    <a:pt x="723" y="382"/>
                    <a:pt x="704" y="362"/>
                    <a:pt x="707" y="341"/>
                  </a:cubicBezTo>
                  <a:cubicBezTo>
                    <a:pt x="708" y="331"/>
                    <a:pt x="715" y="324"/>
                    <a:pt x="720" y="316"/>
                  </a:cubicBezTo>
                  <a:cubicBezTo>
                    <a:pt x="709" y="348"/>
                    <a:pt x="724" y="384"/>
                    <a:pt x="751" y="402"/>
                  </a:cubicBezTo>
                  <a:cubicBezTo>
                    <a:pt x="768" y="412"/>
                    <a:pt x="790" y="411"/>
                    <a:pt x="809" y="410"/>
                  </a:cubicBezTo>
                  <a:cubicBezTo>
                    <a:pt x="837" y="407"/>
                    <a:pt x="858" y="385"/>
                    <a:pt x="868" y="360"/>
                  </a:cubicBezTo>
                  <a:cubicBezTo>
                    <a:pt x="882" y="330"/>
                    <a:pt x="883" y="288"/>
                    <a:pt x="918" y="273"/>
                  </a:cubicBezTo>
                  <a:cubicBezTo>
                    <a:pt x="904" y="289"/>
                    <a:pt x="890" y="307"/>
                    <a:pt x="887" y="329"/>
                  </a:cubicBezTo>
                  <a:cubicBezTo>
                    <a:pt x="885" y="341"/>
                    <a:pt x="887" y="353"/>
                    <a:pt x="884" y="364"/>
                  </a:cubicBezTo>
                  <a:cubicBezTo>
                    <a:pt x="874" y="388"/>
                    <a:pt x="845" y="398"/>
                    <a:pt x="836" y="423"/>
                  </a:cubicBezTo>
                  <a:cubicBezTo>
                    <a:pt x="856" y="435"/>
                    <a:pt x="870" y="458"/>
                    <a:pt x="864" y="481"/>
                  </a:cubicBezTo>
                  <a:cubicBezTo>
                    <a:pt x="860" y="467"/>
                    <a:pt x="854" y="452"/>
                    <a:pt x="841" y="444"/>
                  </a:cubicBezTo>
                  <a:cubicBezTo>
                    <a:pt x="825" y="432"/>
                    <a:pt x="804" y="434"/>
                    <a:pt x="785" y="433"/>
                  </a:cubicBezTo>
                  <a:cubicBezTo>
                    <a:pt x="761" y="431"/>
                    <a:pt x="736" y="428"/>
                    <a:pt x="713" y="439"/>
                  </a:cubicBezTo>
                  <a:cubicBezTo>
                    <a:pt x="664" y="461"/>
                    <a:pt x="625" y="499"/>
                    <a:pt x="582" y="530"/>
                  </a:cubicBezTo>
                  <a:cubicBezTo>
                    <a:pt x="546" y="546"/>
                    <a:pt x="527" y="587"/>
                    <a:pt x="530" y="625"/>
                  </a:cubicBezTo>
                  <a:cubicBezTo>
                    <a:pt x="524" y="642"/>
                    <a:pt x="533" y="661"/>
                    <a:pt x="545" y="673"/>
                  </a:cubicBezTo>
                  <a:cubicBezTo>
                    <a:pt x="561" y="666"/>
                    <a:pt x="570" y="651"/>
                    <a:pt x="576" y="636"/>
                  </a:cubicBezTo>
                  <a:cubicBezTo>
                    <a:pt x="579" y="658"/>
                    <a:pt x="558" y="671"/>
                    <a:pt x="549" y="689"/>
                  </a:cubicBezTo>
                  <a:cubicBezTo>
                    <a:pt x="546" y="710"/>
                    <a:pt x="566" y="725"/>
                    <a:pt x="582" y="733"/>
                  </a:cubicBezTo>
                  <a:cubicBezTo>
                    <a:pt x="565" y="734"/>
                    <a:pt x="555" y="720"/>
                    <a:pt x="544" y="710"/>
                  </a:cubicBezTo>
                  <a:cubicBezTo>
                    <a:pt x="515" y="705"/>
                    <a:pt x="490" y="725"/>
                    <a:pt x="472" y="746"/>
                  </a:cubicBezTo>
                  <a:cubicBezTo>
                    <a:pt x="479" y="724"/>
                    <a:pt x="500" y="709"/>
                    <a:pt x="521" y="701"/>
                  </a:cubicBezTo>
                  <a:cubicBezTo>
                    <a:pt x="529" y="699"/>
                    <a:pt x="536" y="689"/>
                    <a:pt x="532" y="681"/>
                  </a:cubicBezTo>
                  <a:cubicBezTo>
                    <a:pt x="525" y="664"/>
                    <a:pt x="512" y="648"/>
                    <a:pt x="514" y="629"/>
                  </a:cubicBezTo>
                  <a:cubicBezTo>
                    <a:pt x="512" y="605"/>
                    <a:pt x="509" y="582"/>
                    <a:pt x="511" y="558"/>
                  </a:cubicBezTo>
                  <a:cubicBezTo>
                    <a:pt x="512" y="558"/>
                    <a:pt x="512" y="558"/>
                    <a:pt x="512" y="558"/>
                  </a:cubicBezTo>
                  <a:cubicBezTo>
                    <a:pt x="511" y="574"/>
                    <a:pt x="511" y="590"/>
                    <a:pt x="513" y="606"/>
                  </a:cubicBezTo>
                  <a:cubicBezTo>
                    <a:pt x="518" y="585"/>
                    <a:pt x="531" y="565"/>
                    <a:pt x="527" y="543"/>
                  </a:cubicBezTo>
                  <a:cubicBezTo>
                    <a:pt x="523" y="537"/>
                    <a:pt x="515" y="539"/>
                    <a:pt x="509" y="537"/>
                  </a:cubicBezTo>
                  <a:cubicBezTo>
                    <a:pt x="497" y="534"/>
                    <a:pt x="485" y="534"/>
                    <a:pt x="474" y="534"/>
                  </a:cubicBezTo>
                  <a:cubicBezTo>
                    <a:pt x="474" y="526"/>
                    <a:pt x="474" y="519"/>
                    <a:pt x="474" y="511"/>
                  </a:cubicBezTo>
                  <a:cubicBezTo>
                    <a:pt x="486" y="512"/>
                    <a:pt x="498" y="515"/>
                    <a:pt x="510" y="515"/>
                  </a:cubicBezTo>
                  <a:cubicBezTo>
                    <a:pt x="516" y="515"/>
                    <a:pt x="518" y="505"/>
                    <a:pt x="523" y="513"/>
                  </a:cubicBezTo>
                  <a:cubicBezTo>
                    <a:pt x="524" y="510"/>
                    <a:pt x="525" y="504"/>
                    <a:pt x="525" y="500"/>
                  </a:cubicBezTo>
                  <a:cubicBezTo>
                    <a:pt x="526" y="504"/>
                    <a:pt x="526" y="512"/>
                    <a:pt x="527" y="515"/>
                  </a:cubicBezTo>
                  <a:cubicBezTo>
                    <a:pt x="557" y="510"/>
                    <a:pt x="578" y="481"/>
                    <a:pt x="585" y="453"/>
                  </a:cubicBezTo>
                  <a:cubicBezTo>
                    <a:pt x="592" y="431"/>
                    <a:pt x="569" y="417"/>
                    <a:pt x="566" y="397"/>
                  </a:cubicBezTo>
                  <a:cubicBezTo>
                    <a:pt x="557" y="365"/>
                    <a:pt x="568" y="333"/>
                    <a:pt x="574" y="301"/>
                  </a:cubicBezTo>
                  <a:cubicBezTo>
                    <a:pt x="582" y="262"/>
                    <a:pt x="613" y="230"/>
                    <a:pt x="652" y="222"/>
                  </a:cubicBezTo>
                  <a:cubicBezTo>
                    <a:pt x="664" y="219"/>
                    <a:pt x="680" y="220"/>
                    <a:pt x="687" y="207"/>
                  </a:cubicBezTo>
                  <a:cubicBezTo>
                    <a:pt x="695" y="185"/>
                    <a:pt x="683" y="158"/>
                    <a:pt x="661" y="149"/>
                  </a:cubicBezTo>
                  <a:cubicBezTo>
                    <a:pt x="670" y="151"/>
                    <a:pt x="679" y="154"/>
                    <a:pt x="687" y="159"/>
                  </a:cubicBezTo>
                  <a:cubicBezTo>
                    <a:pt x="702" y="135"/>
                    <a:pt x="727" y="120"/>
                    <a:pt x="753" y="112"/>
                  </a:cubicBezTo>
                  <a:cubicBezTo>
                    <a:pt x="773" y="105"/>
                    <a:pt x="796" y="103"/>
                    <a:pt x="812" y="87"/>
                  </a:cubicBezTo>
                  <a:cubicBezTo>
                    <a:pt x="818" y="80"/>
                    <a:pt x="810" y="72"/>
                    <a:pt x="806" y="66"/>
                  </a:cubicBezTo>
                  <a:cubicBezTo>
                    <a:pt x="821" y="71"/>
                    <a:pt x="840" y="73"/>
                    <a:pt x="852" y="60"/>
                  </a:cubicBezTo>
                  <a:cubicBezTo>
                    <a:pt x="845" y="47"/>
                    <a:pt x="831" y="41"/>
                    <a:pt x="817" y="40"/>
                  </a:cubicBezTo>
                  <a:cubicBezTo>
                    <a:pt x="785" y="36"/>
                    <a:pt x="756" y="59"/>
                    <a:pt x="724" y="53"/>
                  </a:cubicBezTo>
                  <a:cubicBezTo>
                    <a:pt x="730" y="49"/>
                    <a:pt x="736" y="46"/>
                    <a:pt x="740" y="41"/>
                  </a:cubicBezTo>
                  <a:cubicBezTo>
                    <a:pt x="744" y="33"/>
                    <a:pt x="733" y="29"/>
                    <a:pt x="728" y="26"/>
                  </a:cubicBezTo>
                  <a:cubicBezTo>
                    <a:pt x="701" y="15"/>
                    <a:pt x="670" y="14"/>
                    <a:pt x="641" y="14"/>
                  </a:cubicBezTo>
                  <a:cubicBezTo>
                    <a:pt x="618" y="15"/>
                    <a:pt x="590" y="15"/>
                    <a:pt x="574" y="34"/>
                  </a:cubicBezTo>
                  <a:cubicBezTo>
                    <a:pt x="566" y="44"/>
                    <a:pt x="570" y="56"/>
                    <a:pt x="572" y="67"/>
                  </a:cubicBezTo>
                  <a:cubicBezTo>
                    <a:pt x="563" y="59"/>
                    <a:pt x="560" y="48"/>
                    <a:pt x="557" y="37"/>
                  </a:cubicBezTo>
                  <a:cubicBezTo>
                    <a:pt x="556" y="32"/>
                    <a:pt x="549" y="30"/>
                    <a:pt x="545" y="31"/>
                  </a:cubicBezTo>
                  <a:cubicBezTo>
                    <a:pt x="524" y="32"/>
                    <a:pt x="504" y="45"/>
                    <a:pt x="496" y="65"/>
                  </a:cubicBezTo>
                  <a:cubicBezTo>
                    <a:pt x="472" y="65"/>
                    <a:pt x="448" y="70"/>
                    <a:pt x="428" y="83"/>
                  </a:cubicBezTo>
                  <a:cubicBezTo>
                    <a:pt x="439" y="68"/>
                    <a:pt x="458" y="58"/>
                    <a:pt x="477" y="57"/>
                  </a:cubicBezTo>
                  <a:cubicBezTo>
                    <a:pt x="488" y="57"/>
                    <a:pt x="502" y="48"/>
                    <a:pt x="501" y="35"/>
                  </a:cubicBezTo>
                  <a:cubicBezTo>
                    <a:pt x="458" y="34"/>
                    <a:pt x="416" y="47"/>
                    <a:pt x="375" y="59"/>
                  </a:cubicBezTo>
                  <a:cubicBezTo>
                    <a:pt x="355" y="62"/>
                    <a:pt x="336" y="75"/>
                    <a:pt x="333" y="96"/>
                  </a:cubicBezTo>
                  <a:cubicBezTo>
                    <a:pt x="350" y="100"/>
                    <a:pt x="368" y="95"/>
                    <a:pt x="383" y="102"/>
                  </a:cubicBezTo>
                  <a:cubicBezTo>
                    <a:pt x="397" y="107"/>
                    <a:pt x="406" y="121"/>
                    <a:pt x="405" y="135"/>
                  </a:cubicBezTo>
                  <a:cubicBezTo>
                    <a:pt x="414" y="125"/>
                    <a:pt x="425" y="116"/>
                    <a:pt x="438" y="112"/>
                  </a:cubicBezTo>
                  <a:cubicBezTo>
                    <a:pt x="420" y="127"/>
                    <a:pt x="403" y="145"/>
                    <a:pt x="400" y="169"/>
                  </a:cubicBezTo>
                  <a:cubicBezTo>
                    <a:pt x="397" y="184"/>
                    <a:pt x="412" y="192"/>
                    <a:pt x="421" y="200"/>
                  </a:cubicBezTo>
                  <a:cubicBezTo>
                    <a:pt x="434" y="209"/>
                    <a:pt x="442" y="222"/>
                    <a:pt x="453" y="232"/>
                  </a:cubicBezTo>
                  <a:cubicBezTo>
                    <a:pt x="468" y="240"/>
                    <a:pt x="491" y="234"/>
                    <a:pt x="496" y="217"/>
                  </a:cubicBezTo>
                  <a:cubicBezTo>
                    <a:pt x="498" y="198"/>
                    <a:pt x="488" y="180"/>
                    <a:pt x="494" y="161"/>
                  </a:cubicBezTo>
                  <a:cubicBezTo>
                    <a:pt x="501" y="138"/>
                    <a:pt x="511" y="113"/>
                    <a:pt x="503" y="89"/>
                  </a:cubicBezTo>
                  <a:cubicBezTo>
                    <a:pt x="511" y="102"/>
                    <a:pt x="518" y="117"/>
                    <a:pt x="515" y="132"/>
                  </a:cubicBezTo>
                  <a:cubicBezTo>
                    <a:pt x="512" y="155"/>
                    <a:pt x="499" y="178"/>
                    <a:pt x="510" y="200"/>
                  </a:cubicBezTo>
                  <a:cubicBezTo>
                    <a:pt x="514" y="209"/>
                    <a:pt x="525" y="210"/>
                    <a:pt x="533" y="210"/>
                  </a:cubicBezTo>
                  <a:cubicBezTo>
                    <a:pt x="556" y="208"/>
                    <a:pt x="575" y="193"/>
                    <a:pt x="589" y="177"/>
                  </a:cubicBezTo>
                  <a:cubicBezTo>
                    <a:pt x="577" y="209"/>
                    <a:pt x="542" y="221"/>
                    <a:pt x="514" y="234"/>
                  </a:cubicBezTo>
                  <a:cubicBezTo>
                    <a:pt x="499" y="241"/>
                    <a:pt x="481" y="248"/>
                    <a:pt x="475" y="265"/>
                  </a:cubicBezTo>
                  <a:cubicBezTo>
                    <a:pt x="479" y="281"/>
                    <a:pt x="485" y="297"/>
                    <a:pt x="482" y="313"/>
                  </a:cubicBezTo>
                  <a:cubicBezTo>
                    <a:pt x="480" y="329"/>
                    <a:pt x="467" y="345"/>
                    <a:pt x="477" y="360"/>
                  </a:cubicBezTo>
                  <a:cubicBezTo>
                    <a:pt x="490" y="380"/>
                    <a:pt x="502" y="402"/>
                    <a:pt x="500" y="426"/>
                  </a:cubicBezTo>
                  <a:cubicBezTo>
                    <a:pt x="493" y="411"/>
                    <a:pt x="489" y="394"/>
                    <a:pt x="478" y="381"/>
                  </a:cubicBezTo>
                  <a:cubicBezTo>
                    <a:pt x="473" y="375"/>
                    <a:pt x="466" y="373"/>
                    <a:pt x="462" y="367"/>
                  </a:cubicBezTo>
                  <a:cubicBezTo>
                    <a:pt x="454" y="356"/>
                    <a:pt x="443" y="347"/>
                    <a:pt x="434" y="337"/>
                  </a:cubicBezTo>
                  <a:cubicBezTo>
                    <a:pt x="449" y="331"/>
                    <a:pt x="465" y="319"/>
                    <a:pt x="468" y="301"/>
                  </a:cubicBezTo>
                  <a:cubicBezTo>
                    <a:pt x="471" y="284"/>
                    <a:pt x="456" y="271"/>
                    <a:pt x="449" y="257"/>
                  </a:cubicBezTo>
                  <a:cubicBezTo>
                    <a:pt x="439" y="238"/>
                    <a:pt x="429" y="219"/>
                    <a:pt x="411" y="206"/>
                  </a:cubicBezTo>
                  <a:cubicBezTo>
                    <a:pt x="403" y="200"/>
                    <a:pt x="392" y="197"/>
                    <a:pt x="383" y="191"/>
                  </a:cubicBezTo>
                  <a:cubicBezTo>
                    <a:pt x="382" y="171"/>
                    <a:pt x="398" y="153"/>
                    <a:pt x="394" y="133"/>
                  </a:cubicBezTo>
                  <a:cubicBezTo>
                    <a:pt x="394" y="118"/>
                    <a:pt x="379" y="109"/>
                    <a:pt x="365" y="109"/>
                  </a:cubicBezTo>
                  <a:cubicBezTo>
                    <a:pt x="343" y="109"/>
                    <a:pt x="316" y="114"/>
                    <a:pt x="302" y="134"/>
                  </a:cubicBezTo>
                  <a:cubicBezTo>
                    <a:pt x="295" y="142"/>
                    <a:pt x="296" y="155"/>
                    <a:pt x="305" y="161"/>
                  </a:cubicBezTo>
                  <a:cubicBezTo>
                    <a:pt x="316" y="164"/>
                    <a:pt x="327" y="164"/>
                    <a:pt x="337" y="169"/>
                  </a:cubicBezTo>
                  <a:cubicBezTo>
                    <a:pt x="302" y="170"/>
                    <a:pt x="264" y="186"/>
                    <a:pt x="249" y="221"/>
                  </a:cubicBezTo>
                  <a:cubicBezTo>
                    <a:pt x="243" y="235"/>
                    <a:pt x="236" y="254"/>
                    <a:pt x="249" y="266"/>
                  </a:cubicBezTo>
                  <a:cubicBezTo>
                    <a:pt x="268" y="263"/>
                    <a:pt x="287" y="256"/>
                    <a:pt x="307" y="259"/>
                  </a:cubicBezTo>
                  <a:cubicBezTo>
                    <a:pt x="324" y="261"/>
                    <a:pt x="337" y="275"/>
                    <a:pt x="353" y="278"/>
                  </a:cubicBezTo>
                  <a:cubicBezTo>
                    <a:pt x="365" y="281"/>
                    <a:pt x="378" y="280"/>
                    <a:pt x="390" y="280"/>
                  </a:cubicBezTo>
                  <a:cubicBezTo>
                    <a:pt x="378" y="285"/>
                    <a:pt x="366" y="289"/>
                    <a:pt x="353" y="287"/>
                  </a:cubicBezTo>
                  <a:cubicBezTo>
                    <a:pt x="331" y="285"/>
                    <a:pt x="311" y="270"/>
                    <a:pt x="289" y="273"/>
                  </a:cubicBezTo>
                  <a:cubicBezTo>
                    <a:pt x="274" y="274"/>
                    <a:pt x="256" y="280"/>
                    <a:pt x="252" y="296"/>
                  </a:cubicBezTo>
                  <a:cubicBezTo>
                    <a:pt x="246" y="316"/>
                    <a:pt x="247" y="342"/>
                    <a:pt x="227" y="354"/>
                  </a:cubicBezTo>
                  <a:cubicBezTo>
                    <a:pt x="228" y="339"/>
                    <a:pt x="234" y="325"/>
                    <a:pt x="237" y="310"/>
                  </a:cubicBezTo>
                  <a:cubicBezTo>
                    <a:pt x="228" y="312"/>
                    <a:pt x="216" y="313"/>
                    <a:pt x="208" y="306"/>
                  </a:cubicBezTo>
                  <a:cubicBezTo>
                    <a:pt x="197" y="295"/>
                    <a:pt x="187" y="278"/>
                    <a:pt x="169" y="280"/>
                  </a:cubicBezTo>
                  <a:cubicBezTo>
                    <a:pt x="154" y="284"/>
                    <a:pt x="142" y="293"/>
                    <a:pt x="130" y="302"/>
                  </a:cubicBezTo>
                  <a:cubicBezTo>
                    <a:pt x="112" y="316"/>
                    <a:pt x="92" y="329"/>
                    <a:pt x="81" y="349"/>
                  </a:cubicBezTo>
                  <a:cubicBezTo>
                    <a:pt x="67" y="374"/>
                    <a:pt x="57" y="401"/>
                    <a:pt x="55" y="429"/>
                  </a:cubicBezTo>
                  <a:cubicBezTo>
                    <a:pt x="53" y="438"/>
                    <a:pt x="56" y="446"/>
                    <a:pt x="59" y="453"/>
                  </a:cubicBezTo>
                  <a:cubicBezTo>
                    <a:pt x="43" y="457"/>
                    <a:pt x="43" y="476"/>
                    <a:pt x="42" y="489"/>
                  </a:cubicBezTo>
                  <a:cubicBezTo>
                    <a:pt x="43" y="514"/>
                    <a:pt x="44" y="541"/>
                    <a:pt x="54" y="564"/>
                  </a:cubicBezTo>
                  <a:cubicBezTo>
                    <a:pt x="66" y="586"/>
                    <a:pt x="98" y="592"/>
                    <a:pt x="118" y="578"/>
                  </a:cubicBezTo>
                  <a:cubicBezTo>
                    <a:pt x="127" y="567"/>
                    <a:pt x="130" y="553"/>
                    <a:pt x="136" y="541"/>
                  </a:cubicBezTo>
                  <a:cubicBezTo>
                    <a:pt x="135" y="553"/>
                    <a:pt x="134" y="566"/>
                    <a:pt x="141" y="576"/>
                  </a:cubicBezTo>
                  <a:cubicBezTo>
                    <a:pt x="153" y="595"/>
                    <a:pt x="175" y="603"/>
                    <a:pt x="194" y="612"/>
                  </a:cubicBezTo>
                  <a:cubicBezTo>
                    <a:pt x="215" y="619"/>
                    <a:pt x="235" y="630"/>
                    <a:pt x="257" y="631"/>
                  </a:cubicBezTo>
                  <a:cubicBezTo>
                    <a:pt x="277" y="632"/>
                    <a:pt x="299" y="628"/>
                    <a:pt x="312" y="612"/>
                  </a:cubicBezTo>
                  <a:cubicBezTo>
                    <a:pt x="327" y="593"/>
                    <a:pt x="346" y="579"/>
                    <a:pt x="362" y="562"/>
                  </a:cubicBezTo>
                  <a:cubicBezTo>
                    <a:pt x="369" y="572"/>
                    <a:pt x="366" y="585"/>
                    <a:pt x="368" y="597"/>
                  </a:cubicBezTo>
                  <a:cubicBezTo>
                    <a:pt x="351" y="615"/>
                    <a:pt x="328" y="626"/>
                    <a:pt x="316" y="648"/>
                  </a:cubicBezTo>
                  <a:cubicBezTo>
                    <a:pt x="296" y="677"/>
                    <a:pt x="302" y="715"/>
                    <a:pt x="316" y="746"/>
                  </a:cubicBezTo>
                  <a:cubicBezTo>
                    <a:pt x="333" y="773"/>
                    <a:pt x="360" y="793"/>
                    <a:pt x="389" y="805"/>
                  </a:cubicBezTo>
                  <a:cubicBezTo>
                    <a:pt x="378" y="806"/>
                    <a:pt x="367" y="806"/>
                    <a:pt x="357" y="802"/>
                  </a:cubicBezTo>
                  <a:cubicBezTo>
                    <a:pt x="349" y="800"/>
                    <a:pt x="341" y="793"/>
                    <a:pt x="334" y="799"/>
                  </a:cubicBezTo>
                  <a:cubicBezTo>
                    <a:pt x="331" y="819"/>
                    <a:pt x="352" y="830"/>
                    <a:pt x="365" y="841"/>
                  </a:cubicBezTo>
                  <a:cubicBezTo>
                    <a:pt x="358" y="847"/>
                    <a:pt x="352" y="854"/>
                    <a:pt x="345" y="859"/>
                  </a:cubicBezTo>
                  <a:cubicBezTo>
                    <a:pt x="325" y="846"/>
                    <a:pt x="307" y="829"/>
                    <a:pt x="299" y="805"/>
                  </a:cubicBezTo>
                  <a:cubicBezTo>
                    <a:pt x="289" y="779"/>
                    <a:pt x="301" y="750"/>
                    <a:pt x="291" y="723"/>
                  </a:cubicBezTo>
                  <a:cubicBezTo>
                    <a:pt x="288" y="713"/>
                    <a:pt x="284" y="704"/>
                    <a:pt x="281" y="694"/>
                  </a:cubicBezTo>
                  <a:cubicBezTo>
                    <a:pt x="238" y="697"/>
                    <a:pt x="194" y="690"/>
                    <a:pt x="153" y="677"/>
                  </a:cubicBezTo>
                  <a:cubicBezTo>
                    <a:pt x="131" y="670"/>
                    <a:pt x="108" y="662"/>
                    <a:pt x="89" y="647"/>
                  </a:cubicBezTo>
                  <a:cubicBezTo>
                    <a:pt x="59" y="623"/>
                    <a:pt x="36" y="589"/>
                    <a:pt x="26" y="552"/>
                  </a:cubicBezTo>
                  <a:cubicBezTo>
                    <a:pt x="14" y="499"/>
                    <a:pt x="0" y="444"/>
                    <a:pt x="11" y="389"/>
                  </a:cubicBezTo>
                  <a:cubicBezTo>
                    <a:pt x="20" y="353"/>
                    <a:pt x="29" y="316"/>
                    <a:pt x="46" y="282"/>
                  </a:cubicBezTo>
                  <a:cubicBezTo>
                    <a:pt x="60" y="253"/>
                    <a:pt x="83" y="228"/>
                    <a:pt x="101" y="201"/>
                  </a:cubicBezTo>
                  <a:cubicBezTo>
                    <a:pt x="130" y="167"/>
                    <a:pt x="163" y="138"/>
                    <a:pt x="200" y="113"/>
                  </a:cubicBezTo>
                  <a:cubicBezTo>
                    <a:pt x="231" y="91"/>
                    <a:pt x="263" y="68"/>
                    <a:pt x="299" y="56"/>
                  </a:cubicBezTo>
                  <a:close/>
                  <a:moveTo>
                    <a:pt x="263" y="99"/>
                  </a:moveTo>
                  <a:cubicBezTo>
                    <a:pt x="234" y="124"/>
                    <a:pt x="200" y="140"/>
                    <a:pt x="169" y="161"/>
                  </a:cubicBezTo>
                  <a:cubicBezTo>
                    <a:pt x="153" y="172"/>
                    <a:pt x="133" y="182"/>
                    <a:pt x="126" y="201"/>
                  </a:cubicBezTo>
                  <a:cubicBezTo>
                    <a:pt x="123" y="209"/>
                    <a:pt x="135" y="211"/>
                    <a:pt x="140" y="207"/>
                  </a:cubicBezTo>
                  <a:cubicBezTo>
                    <a:pt x="154" y="200"/>
                    <a:pt x="164" y="186"/>
                    <a:pt x="177" y="177"/>
                  </a:cubicBezTo>
                  <a:cubicBezTo>
                    <a:pt x="191" y="167"/>
                    <a:pt x="209" y="167"/>
                    <a:pt x="225" y="167"/>
                  </a:cubicBezTo>
                  <a:cubicBezTo>
                    <a:pt x="199" y="177"/>
                    <a:pt x="165" y="185"/>
                    <a:pt x="155" y="216"/>
                  </a:cubicBezTo>
                  <a:cubicBezTo>
                    <a:pt x="128" y="219"/>
                    <a:pt x="108" y="239"/>
                    <a:pt x="92" y="259"/>
                  </a:cubicBezTo>
                  <a:cubicBezTo>
                    <a:pt x="80" y="274"/>
                    <a:pt x="66" y="290"/>
                    <a:pt x="61" y="309"/>
                  </a:cubicBezTo>
                  <a:cubicBezTo>
                    <a:pt x="60" y="321"/>
                    <a:pt x="72" y="326"/>
                    <a:pt x="81" y="327"/>
                  </a:cubicBezTo>
                  <a:cubicBezTo>
                    <a:pt x="105" y="298"/>
                    <a:pt x="138" y="272"/>
                    <a:pt x="177" y="271"/>
                  </a:cubicBezTo>
                  <a:cubicBezTo>
                    <a:pt x="194" y="271"/>
                    <a:pt x="203" y="288"/>
                    <a:pt x="217" y="294"/>
                  </a:cubicBezTo>
                  <a:cubicBezTo>
                    <a:pt x="229" y="294"/>
                    <a:pt x="240" y="281"/>
                    <a:pt x="236" y="269"/>
                  </a:cubicBezTo>
                  <a:cubicBezTo>
                    <a:pt x="232" y="254"/>
                    <a:pt x="219" y="243"/>
                    <a:pt x="204" y="239"/>
                  </a:cubicBezTo>
                  <a:cubicBezTo>
                    <a:pt x="186" y="235"/>
                    <a:pt x="166" y="238"/>
                    <a:pt x="148" y="242"/>
                  </a:cubicBezTo>
                  <a:cubicBezTo>
                    <a:pt x="168" y="228"/>
                    <a:pt x="194" y="231"/>
                    <a:pt x="217" y="225"/>
                  </a:cubicBezTo>
                  <a:cubicBezTo>
                    <a:pt x="233" y="222"/>
                    <a:pt x="239" y="205"/>
                    <a:pt x="251" y="195"/>
                  </a:cubicBezTo>
                  <a:cubicBezTo>
                    <a:pt x="263" y="183"/>
                    <a:pt x="282" y="176"/>
                    <a:pt x="285" y="158"/>
                  </a:cubicBezTo>
                  <a:cubicBezTo>
                    <a:pt x="288" y="144"/>
                    <a:pt x="281" y="131"/>
                    <a:pt x="270" y="124"/>
                  </a:cubicBezTo>
                  <a:cubicBezTo>
                    <a:pt x="286" y="126"/>
                    <a:pt x="303" y="122"/>
                    <a:pt x="312" y="108"/>
                  </a:cubicBezTo>
                  <a:cubicBezTo>
                    <a:pt x="319" y="96"/>
                    <a:pt x="331" y="84"/>
                    <a:pt x="328" y="69"/>
                  </a:cubicBezTo>
                  <a:cubicBezTo>
                    <a:pt x="304" y="74"/>
                    <a:pt x="281" y="83"/>
                    <a:pt x="263" y="99"/>
                  </a:cubicBezTo>
                  <a:close/>
                  <a:moveTo>
                    <a:pt x="49" y="332"/>
                  </a:moveTo>
                  <a:cubicBezTo>
                    <a:pt x="38" y="359"/>
                    <a:pt x="27" y="387"/>
                    <a:pt x="26" y="417"/>
                  </a:cubicBezTo>
                  <a:cubicBezTo>
                    <a:pt x="24" y="439"/>
                    <a:pt x="28" y="460"/>
                    <a:pt x="32" y="482"/>
                  </a:cubicBezTo>
                  <a:cubicBezTo>
                    <a:pt x="37" y="456"/>
                    <a:pt x="38" y="430"/>
                    <a:pt x="45" y="405"/>
                  </a:cubicBezTo>
                  <a:cubicBezTo>
                    <a:pt x="51" y="385"/>
                    <a:pt x="59" y="366"/>
                    <a:pt x="61" y="345"/>
                  </a:cubicBezTo>
                  <a:cubicBezTo>
                    <a:pt x="62" y="337"/>
                    <a:pt x="55" y="334"/>
                    <a:pt x="49" y="332"/>
                  </a:cubicBezTo>
                  <a:close/>
                  <a:moveTo>
                    <a:pt x="67" y="595"/>
                  </a:moveTo>
                  <a:cubicBezTo>
                    <a:pt x="77" y="607"/>
                    <a:pt x="85" y="621"/>
                    <a:pt x="99" y="628"/>
                  </a:cubicBezTo>
                  <a:cubicBezTo>
                    <a:pt x="123" y="635"/>
                    <a:pt x="149" y="631"/>
                    <a:pt x="174" y="626"/>
                  </a:cubicBezTo>
                  <a:cubicBezTo>
                    <a:pt x="163" y="613"/>
                    <a:pt x="149" y="603"/>
                    <a:pt x="132" y="598"/>
                  </a:cubicBezTo>
                  <a:cubicBezTo>
                    <a:pt x="111" y="595"/>
                    <a:pt x="89" y="600"/>
                    <a:pt x="67" y="595"/>
                  </a:cubicBezTo>
                  <a:close/>
                  <a:moveTo>
                    <a:pt x="159" y="648"/>
                  </a:moveTo>
                  <a:cubicBezTo>
                    <a:pt x="185" y="664"/>
                    <a:pt x="216" y="668"/>
                    <a:pt x="245" y="665"/>
                  </a:cubicBezTo>
                  <a:cubicBezTo>
                    <a:pt x="256" y="664"/>
                    <a:pt x="271" y="662"/>
                    <a:pt x="275" y="649"/>
                  </a:cubicBezTo>
                  <a:cubicBezTo>
                    <a:pt x="266" y="646"/>
                    <a:pt x="258" y="643"/>
                    <a:pt x="249" y="644"/>
                  </a:cubicBezTo>
                  <a:cubicBezTo>
                    <a:pt x="226" y="646"/>
                    <a:pt x="202" y="642"/>
                    <a:pt x="181" y="630"/>
                  </a:cubicBezTo>
                  <a:cubicBezTo>
                    <a:pt x="172" y="634"/>
                    <a:pt x="163" y="639"/>
                    <a:pt x="159" y="6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6"/>
            <p:cNvSpPr>
              <a:spLocks/>
            </p:cNvSpPr>
            <p:nvPr/>
          </p:nvSpPr>
          <p:spPr bwMode="auto">
            <a:xfrm>
              <a:off x="487" y="33"/>
              <a:ext cx="127" cy="92"/>
            </a:xfrm>
            <a:custGeom>
              <a:avLst/>
              <a:gdLst>
                <a:gd name="T0" fmla="*/ 51 w 143"/>
                <a:gd name="T1" fmla="*/ 67 h 103"/>
                <a:gd name="T2" fmla="*/ 73 w 143"/>
                <a:gd name="T3" fmla="*/ 0 h 103"/>
                <a:gd name="T4" fmla="*/ 58 w 143"/>
                <a:gd name="T5" fmla="*/ 40 h 103"/>
                <a:gd name="T6" fmla="*/ 82 w 143"/>
                <a:gd name="T7" fmla="*/ 63 h 103"/>
                <a:gd name="T8" fmla="*/ 103 w 143"/>
                <a:gd name="T9" fmla="*/ 44 h 103"/>
                <a:gd name="T10" fmla="*/ 143 w 143"/>
                <a:gd name="T11" fmla="*/ 24 h 103"/>
                <a:gd name="T12" fmla="*/ 107 w 143"/>
                <a:gd name="T13" fmla="*/ 53 h 103"/>
                <a:gd name="T14" fmla="*/ 84 w 143"/>
                <a:gd name="T15" fmla="*/ 103 h 103"/>
                <a:gd name="T16" fmla="*/ 42 w 143"/>
                <a:gd name="T17" fmla="*/ 77 h 103"/>
                <a:gd name="T18" fmla="*/ 0 w 143"/>
                <a:gd name="T19" fmla="*/ 82 h 103"/>
                <a:gd name="T20" fmla="*/ 51 w 143"/>
                <a:gd name="T21" fmla="*/ 67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3" h="103">
                  <a:moveTo>
                    <a:pt x="51" y="67"/>
                  </a:moveTo>
                  <a:cubicBezTo>
                    <a:pt x="41" y="43"/>
                    <a:pt x="52" y="15"/>
                    <a:pt x="73" y="0"/>
                  </a:cubicBezTo>
                  <a:cubicBezTo>
                    <a:pt x="65" y="12"/>
                    <a:pt x="56" y="25"/>
                    <a:pt x="58" y="40"/>
                  </a:cubicBezTo>
                  <a:cubicBezTo>
                    <a:pt x="59" y="52"/>
                    <a:pt x="69" y="66"/>
                    <a:pt x="82" y="63"/>
                  </a:cubicBezTo>
                  <a:cubicBezTo>
                    <a:pt x="93" y="62"/>
                    <a:pt x="97" y="51"/>
                    <a:pt x="103" y="44"/>
                  </a:cubicBezTo>
                  <a:cubicBezTo>
                    <a:pt x="112" y="31"/>
                    <a:pt x="127" y="23"/>
                    <a:pt x="143" y="24"/>
                  </a:cubicBezTo>
                  <a:cubicBezTo>
                    <a:pt x="129" y="30"/>
                    <a:pt x="116" y="40"/>
                    <a:pt x="107" y="53"/>
                  </a:cubicBezTo>
                  <a:cubicBezTo>
                    <a:pt x="97" y="68"/>
                    <a:pt x="84" y="83"/>
                    <a:pt x="84" y="103"/>
                  </a:cubicBezTo>
                  <a:cubicBezTo>
                    <a:pt x="74" y="89"/>
                    <a:pt x="59" y="79"/>
                    <a:pt x="42" y="77"/>
                  </a:cubicBezTo>
                  <a:cubicBezTo>
                    <a:pt x="28" y="75"/>
                    <a:pt x="14" y="80"/>
                    <a:pt x="0" y="82"/>
                  </a:cubicBezTo>
                  <a:cubicBezTo>
                    <a:pt x="14" y="70"/>
                    <a:pt x="33" y="66"/>
                    <a:pt x="51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7"/>
            <p:cNvSpPr>
              <a:spLocks noEditPoints="1"/>
            </p:cNvSpPr>
            <p:nvPr/>
          </p:nvSpPr>
          <p:spPr bwMode="auto">
            <a:xfrm>
              <a:off x="307" y="135"/>
              <a:ext cx="854" cy="858"/>
            </a:xfrm>
            <a:custGeom>
              <a:avLst/>
              <a:gdLst>
                <a:gd name="T0" fmla="*/ 880 w 959"/>
                <a:gd name="T1" fmla="*/ 202 h 964"/>
                <a:gd name="T2" fmla="*/ 781 w 959"/>
                <a:gd name="T3" fmla="*/ 686 h 964"/>
                <a:gd name="T4" fmla="*/ 564 w 959"/>
                <a:gd name="T5" fmla="*/ 918 h 964"/>
                <a:gd name="T6" fmla="*/ 327 w 959"/>
                <a:gd name="T7" fmla="*/ 785 h 964"/>
                <a:gd name="T8" fmla="*/ 20 w 959"/>
                <a:gd name="T9" fmla="*/ 691 h 964"/>
                <a:gd name="T10" fmla="*/ 317 w 959"/>
                <a:gd name="T11" fmla="*/ 609 h 964"/>
                <a:gd name="T12" fmla="*/ 234 w 959"/>
                <a:gd name="T13" fmla="*/ 657 h 964"/>
                <a:gd name="T14" fmla="*/ 282 w 959"/>
                <a:gd name="T15" fmla="*/ 600 h 964"/>
                <a:gd name="T16" fmla="*/ 367 w 959"/>
                <a:gd name="T17" fmla="*/ 592 h 964"/>
                <a:gd name="T18" fmla="*/ 488 w 959"/>
                <a:gd name="T19" fmla="*/ 587 h 964"/>
                <a:gd name="T20" fmla="*/ 706 w 959"/>
                <a:gd name="T21" fmla="*/ 495 h 964"/>
                <a:gd name="T22" fmla="*/ 482 w 959"/>
                <a:gd name="T23" fmla="*/ 490 h 964"/>
                <a:gd name="T24" fmla="*/ 519 w 959"/>
                <a:gd name="T25" fmla="*/ 411 h 964"/>
                <a:gd name="T26" fmla="*/ 635 w 959"/>
                <a:gd name="T27" fmla="*/ 67 h 964"/>
                <a:gd name="T28" fmla="*/ 723 w 959"/>
                <a:gd name="T29" fmla="*/ 77 h 964"/>
                <a:gd name="T30" fmla="*/ 670 w 959"/>
                <a:gd name="T31" fmla="*/ 167 h 964"/>
                <a:gd name="T32" fmla="*/ 660 w 959"/>
                <a:gd name="T33" fmla="*/ 322 h 964"/>
                <a:gd name="T34" fmla="*/ 590 w 959"/>
                <a:gd name="T35" fmla="*/ 455 h 964"/>
                <a:gd name="T36" fmla="*/ 712 w 959"/>
                <a:gd name="T37" fmla="*/ 475 h 964"/>
                <a:gd name="T38" fmla="*/ 851 w 959"/>
                <a:gd name="T39" fmla="*/ 506 h 964"/>
                <a:gd name="T40" fmla="*/ 722 w 959"/>
                <a:gd name="T41" fmla="*/ 644 h 964"/>
                <a:gd name="T42" fmla="*/ 849 w 959"/>
                <a:gd name="T43" fmla="*/ 600 h 964"/>
                <a:gd name="T44" fmla="*/ 785 w 959"/>
                <a:gd name="T45" fmla="*/ 592 h 964"/>
                <a:gd name="T46" fmla="*/ 925 w 959"/>
                <a:gd name="T47" fmla="*/ 527 h 964"/>
                <a:gd name="T48" fmla="*/ 865 w 959"/>
                <a:gd name="T49" fmla="*/ 486 h 964"/>
                <a:gd name="T50" fmla="*/ 879 w 959"/>
                <a:gd name="T51" fmla="*/ 301 h 964"/>
                <a:gd name="T52" fmla="*/ 726 w 959"/>
                <a:gd name="T53" fmla="*/ 252 h 964"/>
                <a:gd name="T54" fmla="*/ 764 w 959"/>
                <a:gd name="T55" fmla="*/ 182 h 964"/>
                <a:gd name="T56" fmla="*/ 785 w 959"/>
                <a:gd name="T57" fmla="*/ 247 h 964"/>
                <a:gd name="T58" fmla="*/ 768 w 959"/>
                <a:gd name="T59" fmla="*/ 105 h 964"/>
                <a:gd name="T60" fmla="*/ 874 w 959"/>
                <a:gd name="T61" fmla="*/ 408 h 964"/>
                <a:gd name="T62" fmla="*/ 897 w 959"/>
                <a:gd name="T63" fmla="*/ 305 h 964"/>
                <a:gd name="T64" fmla="*/ 348 w 959"/>
                <a:gd name="T65" fmla="*/ 623 h 964"/>
                <a:gd name="T66" fmla="*/ 527 w 959"/>
                <a:gd name="T67" fmla="*/ 630 h 964"/>
                <a:gd name="T68" fmla="*/ 580 w 959"/>
                <a:gd name="T69" fmla="*/ 659 h 964"/>
                <a:gd name="T70" fmla="*/ 652 w 959"/>
                <a:gd name="T71" fmla="*/ 652 h 964"/>
                <a:gd name="T72" fmla="*/ 454 w 959"/>
                <a:gd name="T73" fmla="*/ 740 h 964"/>
                <a:gd name="T74" fmla="*/ 397 w 959"/>
                <a:gd name="T75" fmla="*/ 743 h 964"/>
                <a:gd name="T76" fmla="*/ 544 w 959"/>
                <a:gd name="T77" fmla="*/ 688 h 964"/>
                <a:gd name="T78" fmla="*/ 652 w 959"/>
                <a:gd name="T79" fmla="*/ 682 h 964"/>
                <a:gd name="T80" fmla="*/ 388 w 959"/>
                <a:gd name="T81" fmla="*/ 726 h 964"/>
                <a:gd name="T82" fmla="*/ 515 w 959"/>
                <a:gd name="T83" fmla="*/ 725 h 964"/>
                <a:gd name="T84" fmla="*/ 566 w 959"/>
                <a:gd name="T85" fmla="*/ 702 h 964"/>
                <a:gd name="T86" fmla="*/ 566 w 959"/>
                <a:gd name="T87" fmla="*/ 702 h 964"/>
                <a:gd name="T88" fmla="*/ 319 w 959"/>
                <a:gd name="T89" fmla="*/ 716 h 964"/>
                <a:gd name="T90" fmla="*/ 632 w 959"/>
                <a:gd name="T91" fmla="*/ 709 h 964"/>
                <a:gd name="T92" fmla="*/ 305 w 959"/>
                <a:gd name="T93" fmla="*/ 720 h 964"/>
                <a:gd name="T94" fmla="*/ 592 w 959"/>
                <a:gd name="T95" fmla="*/ 794 h 964"/>
                <a:gd name="T96" fmla="*/ 543 w 959"/>
                <a:gd name="T97" fmla="*/ 801 h 964"/>
                <a:gd name="T98" fmla="*/ 448 w 959"/>
                <a:gd name="T99" fmla="*/ 800 h 964"/>
                <a:gd name="T100" fmla="*/ 379 w 959"/>
                <a:gd name="T101" fmla="*/ 794 h 964"/>
                <a:gd name="T102" fmla="*/ 547 w 959"/>
                <a:gd name="T103" fmla="*/ 918 h 964"/>
                <a:gd name="T104" fmla="*/ 412 w 959"/>
                <a:gd name="T105" fmla="*/ 793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59" h="964">
                  <a:moveTo>
                    <a:pt x="698" y="16"/>
                  </a:moveTo>
                  <a:cubicBezTo>
                    <a:pt x="704" y="10"/>
                    <a:pt x="710" y="5"/>
                    <a:pt x="716" y="0"/>
                  </a:cubicBezTo>
                  <a:cubicBezTo>
                    <a:pt x="732" y="17"/>
                    <a:pt x="752" y="32"/>
                    <a:pt x="768" y="50"/>
                  </a:cubicBezTo>
                  <a:cubicBezTo>
                    <a:pt x="812" y="96"/>
                    <a:pt x="848" y="148"/>
                    <a:pt x="880" y="202"/>
                  </a:cubicBezTo>
                  <a:cubicBezTo>
                    <a:pt x="927" y="277"/>
                    <a:pt x="955" y="365"/>
                    <a:pt x="959" y="454"/>
                  </a:cubicBezTo>
                  <a:cubicBezTo>
                    <a:pt x="957" y="518"/>
                    <a:pt x="942" y="584"/>
                    <a:pt x="900" y="634"/>
                  </a:cubicBezTo>
                  <a:cubicBezTo>
                    <a:pt x="888" y="647"/>
                    <a:pt x="879" y="663"/>
                    <a:pt x="862" y="671"/>
                  </a:cubicBezTo>
                  <a:cubicBezTo>
                    <a:pt x="837" y="684"/>
                    <a:pt x="808" y="685"/>
                    <a:pt x="781" y="686"/>
                  </a:cubicBezTo>
                  <a:cubicBezTo>
                    <a:pt x="773" y="713"/>
                    <a:pt x="766" y="740"/>
                    <a:pt x="747" y="761"/>
                  </a:cubicBezTo>
                  <a:cubicBezTo>
                    <a:pt x="726" y="787"/>
                    <a:pt x="693" y="798"/>
                    <a:pt x="661" y="804"/>
                  </a:cubicBezTo>
                  <a:cubicBezTo>
                    <a:pt x="614" y="812"/>
                    <a:pt x="566" y="810"/>
                    <a:pt x="520" y="819"/>
                  </a:cubicBezTo>
                  <a:cubicBezTo>
                    <a:pt x="521" y="857"/>
                    <a:pt x="553" y="883"/>
                    <a:pt x="564" y="918"/>
                  </a:cubicBezTo>
                  <a:cubicBezTo>
                    <a:pt x="569" y="931"/>
                    <a:pt x="556" y="942"/>
                    <a:pt x="546" y="948"/>
                  </a:cubicBezTo>
                  <a:cubicBezTo>
                    <a:pt x="529" y="958"/>
                    <a:pt x="509" y="964"/>
                    <a:pt x="490" y="961"/>
                  </a:cubicBezTo>
                  <a:cubicBezTo>
                    <a:pt x="453" y="905"/>
                    <a:pt x="409" y="854"/>
                    <a:pt x="360" y="809"/>
                  </a:cubicBezTo>
                  <a:cubicBezTo>
                    <a:pt x="350" y="800"/>
                    <a:pt x="341" y="789"/>
                    <a:pt x="327" y="785"/>
                  </a:cubicBezTo>
                  <a:cubicBezTo>
                    <a:pt x="301" y="777"/>
                    <a:pt x="281" y="755"/>
                    <a:pt x="267" y="732"/>
                  </a:cubicBezTo>
                  <a:cubicBezTo>
                    <a:pt x="213" y="751"/>
                    <a:pt x="154" y="756"/>
                    <a:pt x="98" y="744"/>
                  </a:cubicBezTo>
                  <a:cubicBezTo>
                    <a:pt x="64" y="736"/>
                    <a:pt x="32" y="724"/>
                    <a:pt x="0" y="710"/>
                  </a:cubicBezTo>
                  <a:cubicBezTo>
                    <a:pt x="7" y="704"/>
                    <a:pt x="13" y="697"/>
                    <a:pt x="20" y="691"/>
                  </a:cubicBezTo>
                  <a:cubicBezTo>
                    <a:pt x="27" y="696"/>
                    <a:pt x="34" y="701"/>
                    <a:pt x="42" y="704"/>
                  </a:cubicBezTo>
                  <a:cubicBezTo>
                    <a:pt x="106" y="727"/>
                    <a:pt x="178" y="729"/>
                    <a:pt x="244" y="712"/>
                  </a:cubicBezTo>
                  <a:cubicBezTo>
                    <a:pt x="287" y="701"/>
                    <a:pt x="329" y="684"/>
                    <a:pt x="369" y="665"/>
                  </a:cubicBezTo>
                  <a:cubicBezTo>
                    <a:pt x="346" y="653"/>
                    <a:pt x="326" y="633"/>
                    <a:pt x="317" y="609"/>
                  </a:cubicBezTo>
                  <a:cubicBezTo>
                    <a:pt x="294" y="612"/>
                    <a:pt x="264" y="614"/>
                    <a:pt x="249" y="635"/>
                  </a:cubicBezTo>
                  <a:cubicBezTo>
                    <a:pt x="245" y="649"/>
                    <a:pt x="247" y="665"/>
                    <a:pt x="241" y="679"/>
                  </a:cubicBezTo>
                  <a:cubicBezTo>
                    <a:pt x="237" y="690"/>
                    <a:pt x="229" y="699"/>
                    <a:pt x="220" y="706"/>
                  </a:cubicBezTo>
                  <a:cubicBezTo>
                    <a:pt x="227" y="691"/>
                    <a:pt x="239" y="675"/>
                    <a:pt x="234" y="657"/>
                  </a:cubicBezTo>
                  <a:cubicBezTo>
                    <a:pt x="233" y="646"/>
                    <a:pt x="223" y="637"/>
                    <a:pt x="212" y="637"/>
                  </a:cubicBezTo>
                  <a:cubicBezTo>
                    <a:pt x="197" y="635"/>
                    <a:pt x="184" y="640"/>
                    <a:pt x="171" y="646"/>
                  </a:cubicBezTo>
                  <a:cubicBezTo>
                    <a:pt x="180" y="636"/>
                    <a:pt x="191" y="628"/>
                    <a:pt x="203" y="625"/>
                  </a:cubicBezTo>
                  <a:cubicBezTo>
                    <a:pt x="230" y="618"/>
                    <a:pt x="259" y="615"/>
                    <a:pt x="282" y="600"/>
                  </a:cubicBezTo>
                  <a:cubicBezTo>
                    <a:pt x="293" y="594"/>
                    <a:pt x="290" y="580"/>
                    <a:pt x="292" y="570"/>
                  </a:cubicBezTo>
                  <a:cubicBezTo>
                    <a:pt x="292" y="556"/>
                    <a:pt x="298" y="543"/>
                    <a:pt x="308" y="532"/>
                  </a:cubicBezTo>
                  <a:cubicBezTo>
                    <a:pt x="303" y="547"/>
                    <a:pt x="295" y="563"/>
                    <a:pt x="304" y="578"/>
                  </a:cubicBezTo>
                  <a:cubicBezTo>
                    <a:pt x="316" y="599"/>
                    <a:pt x="346" y="601"/>
                    <a:pt x="367" y="592"/>
                  </a:cubicBezTo>
                  <a:cubicBezTo>
                    <a:pt x="377" y="582"/>
                    <a:pt x="379" y="565"/>
                    <a:pt x="392" y="557"/>
                  </a:cubicBezTo>
                  <a:cubicBezTo>
                    <a:pt x="389" y="568"/>
                    <a:pt x="382" y="583"/>
                    <a:pt x="393" y="593"/>
                  </a:cubicBezTo>
                  <a:cubicBezTo>
                    <a:pt x="407" y="602"/>
                    <a:pt x="425" y="602"/>
                    <a:pt x="440" y="597"/>
                  </a:cubicBezTo>
                  <a:cubicBezTo>
                    <a:pt x="456" y="593"/>
                    <a:pt x="471" y="582"/>
                    <a:pt x="488" y="587"/>
                  </a:cubicBezTo>
                  <a:cubicBezTo>
                    <a:pt x="509" y="594"/>
                    <a:pt x="525" y="610"/>
                    <a:pt x="546" y="616"/>
                  </a:cubicBezTo>
                  <a:cubicBezTo>
                    <a:pt x="579" y="625"/>
                    <a:pt x="614" y="625"/>
                    <a:pt x="648" y="622"/>
                  </a:cubicBezTo>
                  <a:cubicBezTo>
                    <a:pt x="672" y="622"/>
                    <a:pt x="694" y="605"/>
                    <a:pt x="706" y="584"/>
                  </a:cubicBezTo>
                  <a:cubicBezTo>
                    <a:pt x="721" y="557"/>
                    <a:pt x="714" y="524"/>
                    <a:pt x="706" y="495"/>
                  </a:cubicBezTo>
                  <a:cubicBezTo>
                    <a:pt x="702" y="479"/>
                    <a:pt x="684" y="485"/>
                    <a:pt x="672" y="486"/>
                  </a:cubicBezTo>
                  <a:cubicBezTo>
                    <a:pt x="639" y="492"/>
                    <a:pt x="611" y="469"/>
                    <a:pt x="580" y="464"/>
                  </a:cubicBezTo>
                  <a:cubicBezTo>
                    <a:pt x="558" y="466"/>
                    <a:pt x="541" y="481"/>
                    <a:pt x="520" y="486"/>
                  </a:cubicBezTo>
                  <a:cubicBezTo>
                    <a:pt x="508" y="490"/>
                    <a:pt x="495" y="492"/>
                    <a:pt x="482" y="490"/>
                  </a:cubicBezTo>
                  <a:cubicBezTo>
                    <a:pt x="499" y="480"/>
                    <a:pt x="520" y="479"/>
                    <a:pt x="536" y="467"/>
                  </a:cubicBezTo>
                  <a:cubicBezTo>
                    <a:pt x="559" y="457"/>
                    <a:pt x="576" y="432"/>
                    <a:pt x="571" y="406"/>
                  </a:cubicBezTo>
                  <a:cubicBezTo>
                    <a:pt x="557" y="406"/>
                    <a:pt x="545" y="411"/>
                    <a:pt x="532" y="415"/>
                  </a:cubicBezTo>
                  <a:cubicBezTo>
                    <a:pt x="529" y="414"/>
                    <a:pt x="522" y="412"/>
                    <a:pt x="519" y="411"/>
                  </a:cubicBezTo>
                  <a:cubicBezTo>
                    <a:pt x="545" y="398"/>
                    <a:pt x="573" y="384"/>
                    <a:pt x="591" y="360"/>
                  </a:cubicBezTo>
                  <a:cubicBezTo>
                    <a:pt x="604" y="343"/>
                    <a:pt x="613" y="323"/>
                    <a:pt x="622" y="303"/>
                  </a:cubicBezTo>
                  <a:cubicBezTo>
                    <a:pt x="646" y="253"/>
                    <a:pt x="652" y="197"/>
                    <a:pt x="656" y="142"/>
                  </a:cubicBezTo>
                  <a:cubicBezTo>
                    <a:pt x="658" y="116"/>
                    <a:pt x="651" y="88"/>
                    <a:pt x="635" y="67"/>
                  </a:cubicBezTo>
                  <a:cubicBezTo>
                    <a:pt x="629" y="58"/>
                    <a:pt x="618" y="56"/>
                    <a:pt x="607" y="55"/>
                  </a:cubicBezTo>
                  <a:cubicBezTo>
                    <a:pt x="623" y="51"/>
                    <a:pt x="640" y="54"/>
                    <a:pt x="651" y="66"/>
                  </a:cubicBezTo>
                  <a:cubicBezTo>
                    <a:pt x="658" y="73"/>
                    <a:pt x="664" y="88"/>
                    <a:pt x="676" y="83"/>
                  </a:cubicBezTo>
                  <a:cubicBezTo>
                    <a:pt x="691" y="78"/>
                    <a:pt x="708" y="82"/>
                    <a:pt x="723" y="77"/>
                  </a:cubicBezTo>
                  <a:cubicBezTo>
                    <a:pt x="730" y="75"/>
                    <a:pt x="734" y="69"/>
                    <a:pt x="734" y="62"/>
                  </a:cubicBezTo>
                  <a:cubicBezTo>
                    <a:pt x="732" y="41"/>
                    <a:pt x="710" y="31"/>
                    <a:pt x="698" y="16"/>
                  </a:cubicBezTo>
                  <a:close/>
                  <a:moveTo>
                    <a:pt x="673" y="105"/>
                  </a:moveTo>
                  <a:cubicBezTo>
                    <a:pt x="671" y="126"/>
                    <a:pt x="675" y="146"/>
                    <a:pt x="670" y="167"/>
                  </a:cubicBezTo>
                  <a:cubicBezTo>
                    <a:pt x="663" y="199"/>
                    <a:pt x="658" y="233"/>
                    <a:pt x="657" y="266"/>
                  </a:cubicBezTo>
                  <a:cubicBezTo>
                    <a:pt x="658" y="299"/>
                    <a:pt x="678" y="330"/>
                    <a:pt x="705" y="349"/>
                  </a:cubicBezTo>
                  <a:cubicBezTo>
                    <a:pt x="711" y="352"/>
                    <a:pt x="714" y="358"/>
                    <a:pt x="714" y="365"/>
                  </a:cubicBezTo>
                  <a:cubicBezTo>
                    <a:pt x="692" y="358"/>
                    <a:pt x="672" y="342"/>
                    <a:pt x="660" y="322"/>
                  </a:cubicBezTo>
                  <a:cubicBezTo>
                    <a:pt x="656" y="316"/>
                    <a:pt x="650" y="310"/>
                    <a:pt x="644" y="307"/>
                  </a:cubicBezTo>
                  <a:cubicBezTo>
                    <a:pt x="630" y="320"/>
                    <a:pt x="627" y="339"/>
                    <a:pt x="617" y="355"/>
                  </a:cubicBezTo>
                  <a:cubicBezTo>
                    <a:pt x="605" y="378"/>
                    <a:pt x="580" y="395"/>
                    <a:pt x="578" y="423"/>
                  </a:cubicBezTo>
                  <a:cubicBezTo>
                    <a:pt x="574" y="435"/>
                    <a:pt x="578" y="448"/>
                    <a:pt x="590" y="455"/>
                  </a:cubicBezTo>
                  <a:cubicBezTo>
                    <a:pt x="590" y="448"/>
                    <a:pt x="590" y="441"/>
                    <a:pt x="590" y="434"/>
                  </a:cubicBezTo>
                  <a:cubicBezTo>
                    <a:pt x="590" y="440"/>
                    <a:pt x="590" y="446"/>
                    <a:pt x="591" y="451"/>
                  </a:cubicBezTo>
                  <a:cubicBezTo>
                    <a:pt x="612" y="461"/>
                    <a:pt x="634" y="469"/>
                    <a:pt x="656" y="473"/>
                  </a:cubicBezTo>
                  <a:cubicBezTo>
                    <a:pt x="675" y="475"/>
                    <a:pt x="694" y="470"/>
                    <a:pt x="712" y="475"/>
                  </a:cubicBezTo>
                  <a:cubicBezTo>
                    <a:pt x="715" y="481"/>
                    <a:pt x="713" y="488"/>
                    <a:pt x="717" y="494"/>
                  </a:cubicBezTo>
                  <a:cubicBezTo>
                    <a:pt x="718" y="506"/>
                    <a:pt x="718" y="520"/>
                    <a:pt x="723" y="532"/>
                  </a:cubicBezTo>
                  <a:cubicBezTo>
                    <a:pt x="735" y="550"/>
                    <a:pt x="760" y="553"/>
                    <a:pt x="780" y="550"/>
                  </a:cubicBezTo>
                  <a:cubicBezTo>
                    <a:pt x="809" y="548"/>
                    <a:pt x="834" y="529"/>
                    <a:pt x="851" y="506"/>
                  </a:cubicBezTo>
                  <a:cubicBezTo>
                    <a:pt x="843" y="522"/>
                    <a:pt x="833" y="538"/>
                    <a:pt x="818" y="548"/>
                  </a:cubicBezTo>
                  <a:cubicBezTo>
                    <a:pt x="791" y="566"/>
                    <a:pt x="756" y="571"/>
                    <a:pt x="726" y="558"/>
                  </a:cubicBezTo>
                  <a:cubicBezTo>
                    <a:pt x="726" y="576"/>
                    <a:pt x="715" y="590"/>
                    <a:pt x="708" y="606"/>
                  </a:cubicBezTo>
                  <a:cubicBezTo>
                    <a:pt x="703" y="620"/>
                    <a:pt x="707" y="639"/>
                    <a:pt x="722" y="644"/>
                  </a:cubicBezTo>
                  <a:cubicBezTo>
                    <a:pt x="757" y="662"/>
                    <a:pt x="799" y="667"/>
                    <a:pt x="836" y="655"/>
                  </a:cubicBezTo>
                  <a:cubicBezTo>
                    <a:pt x="856" y="649"/>
                    <a:pt x="873" y="636"/>
                    <a:pt x="885" y="620"/>
                  </a:cubicBezTo>
                  <a:cubicBezTo>
                    <a:pt x="890" y="613"/>
                    <a:pt x="893" y="602"/>
                    <a:pt x="885" y="597"/>
                  </a:cubicBezTo>
                  <a:cubicBezTo>
                    <a:pt x="874" y="588"/>
                    <a:pt x="860" y="596"/>
                    <a:pt x="849" y="600"/>
                  </a:cubicBezTo>
                  <a:cubicBezTo>
                    <a:pt x="842" y="604"/>
                    <a:pt x="831" y="604"/>
                    <a:pt x="828" y="613"/>
                  </a:cubicBezTo>
                  <a:cubicBezTo>
                    <a:pt x="820" y="630"/>
                    <a:pt x="801" y="637"/>
                    <a:pt x="784" y="641"/>
                  </a:cubicBezTo>
                  <a:cubicBezTo>
                    <a:pt x="796" y="632"/>
                    <a:pt x="810" y="624"/>
                    <a:pt x="816" y="610"/>
                  </a:cubicBezTo>
                  <a:cubicBezTo>
                    <a:pt x="804" y="606"/>
                    <a:pt x="793" y="601"/>
                    <a:pt x="785" y="592"/>
                  </a:cubicBezTo>
                  <a:cubicBezTo>
                    <a:pt x="809" y="604"/>
                    <a:pt x="840" y="602"/>
                    <a:pt x="859" y="581"/>
                  </a:cubicBezTo>
                  <a:cubicBezTo>
                    <a:pt x="880" y="593"/>
                    <a:pt x="915" y="581"/>
                    <a:pt x="917" y="554"/>
                  </a:cubicBezTo>
                  <a:cubicBezTo>
                    <a:pt x="918" y="532"/>
                    <a:pt x="900" y="515"/>
                    <a:pt x="884" y="503"/>
                  </a:cubicBezTo>
                  <a:cubicBezTo>
                    <a:pt x="900" y="506"/>
                    <a:pt x="913" y="516"/>
                    <a:pt x="925" y="527"/>
                  </a:cubicBezTo>
                  <a:cubicBezTo>
                    <a:pt x="927" y="523"/>
                    <a:pt x="933" y="520"/>
                    <a:pt x="932" y="514"/>
                  </a:cubicBezTo>
                  <a:cubicBezTo>
                    <a:pt x="934" y="494"/>
                    <a:pt x="937" y="471"/>
                    <a:pt x="925" y="454"/>
                  </a:cubicBezTo>
                  <a:cubicBezTo>
                    <a:pt x="916" y="439"/>
                    <a:pt x="901" y="432"/>
                    <a:pt x="886" y="426"/>
                  </a:cubicBezTo>
                  <a:cubicBezTo>
                    <a:pt x="886" y="448"/>
                    <a:pt x="882" y="471"/>
                    <a:pt x="865" y="486"/>
                  </a:cubicBezTo>
                  <a:cubicBezTo>
                    <a:pt x="876" y="464"/>
                    <a:pt x="882" y="433"/>
                    <a:pt x="861" y="414"/>
                  </a:cubicBezTo>
                  <a:cubicBezTo>
                    <a:pt x="871" y="396"/>
                    <a:pt x="882" y="375"/>
                    <a:pt x="875" y="354"/>
                  </a:cubicBezTo>
                  <a:cubicBezTo>
                    <a:pt x="873" y="343"/>
                    <a:pt x="863" y="336"/>
                    <a:pt x="853" y="330"/>
                  </a:cubicBezTo>
                  <a:cubicBezTo>
                    <a:pt x="863" y="322"/>
                    <a:pt x="873" y="313"/>
                    <a:pt x="879" y="301"/>
                  </a:cubicBezTo>
                  <a:cubicBezTo>
                    <a:pt x="893" y="277"/>
                    <a:pt x="891" y="243"/>
                    <a:pt x="871" y="222"/>
                  </a:cubicBezTo>
                  <a:cubicBezTo>
                    <a:pt x="858" y="209"/>
                    <a:pt x="836" y="208"/>
                    <a:pt x="822" y="221"/>
                  </a:cubicBezTo>
                  <a:cubicBezTo>
                    <a:pt x="804" y="237"/>
                    <a:pt x="795" y="263"/>
                    <a:pt x="772" y="274"/>
                  </a:cubicBezTo>
                  <a:cubicBezTo>
                    <a:pt x="754" y="280"/>
                    <a:pt x="732" y="270"/>
                    <a:pt x="726" y="252"/>
                  </a:cubicBezTo>
                  <a:cubicBezTo>
                    <a:pt x="720" y="231"/>
                    <a:pt x="724" y="209"/>
                    <a:pt x="719" y="188"/>
                  </a:cubicBezTo>
                  <a:cubicBezTo>
                    <a:pt x="716" y="178"/>
                    <a:pt x="709" y="170"/>
                    <a:pt x="704" y="162"/>
                  </a:cubicBezTo>
                  <a:cubicBezTo>
                    <a:pt x="720" y="171"/>
                    <a:pt x="730" y="188"/>
                    <a:pt x="731" y="207"/>
                  </a:cubicBezTo>
                  <a:cubicBezTo>
                    <a:pt x="746" y="206"/>
                    <a:pt x="760" y="196"/>
                    <a:pt x="764" y="182"/>
                  </a:cubicBezTo>
                  <a:cubicBezTo>
                    <a:pt x="769" y="167"/>
                    <a:pt x="763" y="152"/>
                    <a:pt x="758" y="139"/>
                  </a:cubicBezTo>
                  <a:cubicBezTo>
                    <a:pt x="773" y="157"/>
                    <a:pt x="783" y="193"/>
                    <a:pt x="757" y="207"/>
                  </a:cubicBezTo>
                  <a:cubicBezTo>
                    <a:pt x="745" y="212"/>
                    <a:pt x="733" y="224"/>
                    <a:pt x="738" y="238"/>
                  </a:cubicBezTo>
                  <a:cubicBezTo>
                    <a:pt x="744" y="258"/>
                    <a:pt x="771" y="261"/>
                    <a:pt x="785" y="247"/>
                  </a:cubicBezTo>
                  <a:cubicBezTo>
                    <a:pt x="800" y="235"/>
                    <a:pt x="795" y="212"/>
                    <a:pt x="808" y="198"/>
                  </a:cubicBezTo>
                  <a:cubicBezTo>
                    <a:pt x="819" y="191"/>
                    <a:pt x="832" y="195"/>
                    <a:pt x="844" y="194"/>
                  </a:cubicBezTo>
                  <a:cubicBezTo>
                    <a:pt x="847" y="190"/>
                    <a:pt x="849" y="186"/>
                    <a:pt x="851" y="182"/>
                  </a:cubicBezTo>
                  <a:cubicBezTo>
                    <a:pt x="828" y="152"/>
                    <a:pt x="806" y="117"/>
                    <a:pt x="768" y="105"/>
                  </a:cubicBezTo>
                  <a:cubicBezTo>
                    <a:pt x="750" y="101"/>
                    <a:pt x="731" y="97"/>
                    <a:pt x="713" y="91"/>
                  </a:cubicBezTo>
                  <a:cubicBezTo>
                    <a:pt x="698" y="86"/>
                    <a:pt x="677" y="88"/>
                    <a:pt x="673" y="105"/>
                  </a:cubicBezTo>
                  <a:close/>
                  <a:moveTo>
                    <a:pt x="872" y="327"/>
                  </a:moveTo>
                  <a:cubicBezTo>
                    <a:pt x="892" y="350"/>
                    <a:pt x="890" y="384"/>
                    <a:pt x="874" y="408"/>
                  </a:cubicBezTo>
                  <a:cubicBezTo>
                    <a:pt x="888" y="412"/>
                    <a:pt x="901" y="420"/>
                    <a:pt x="916" y="423"/>
                  </a:cubicBezTo>
                  <a:cubicBezTo>
                    <a:pt x="926" y="425"/>
                    <a:pt x="927" y="413"/>
                    <a:pt x="927" y="406"/>
                  </a:cubicBezTo>
                  <a:cubicBezTo>
                    <a:pt x="924" y="379"/>
                    <a:pt x="918" y="352"/>
                    <a:pt x="912" y="326"/>
                  </a:cubicBezTo>
                  <a:cubicBezTo>
                    <a:pt x="910" y="317"/>
                    <a:pt x="905" y="309"/>
                    <a:pt x="897" y="305"/>
                  </a:cubicBezTo>
                  <a:cubicBezTo>
                    <a:pt x="888" y="311"/>
                    <a:pt x="880" y="320"/>
                    <a:pt x="872" y="327"/>
                  </a:cubicBezTo>
                  <a:close/>
                  <a:moveTo>
                    <a:pt x="428" y="615"/>
                  </a:moveTo>
                  <a:cubicBezTo>
                    <a:pt x="403" y="618"/>
                    <a:pt x="381" y="599"/>
                    <a:pt x="356" y="605"/>
                  </a:cubicBezTo>
                  <a:cubicBezTo>
                    <a:pt x="349" y="606"/>
                    <a:pt x="346" y="616"/>
                    <a:pt x="348" y="623"/>
                  </a:cubicBezTo>
                  <a:cubicBezTo>
                    <a:pt x="352" y="638"/>
                    <a:pt x="365" y="649"/>
                    <a:pt x="378" y="656"/>
                  </a:cubicBezTo>
                  <a:cubicBezTo>
                    <a:pt x="383" y="660"/>
                    <a:pt x="390" y="657"/>
                    <a:pt x="396" y="657"/>
                  </a:cubicBezTo>
                  <a:cubicBezTo>
                    <a:pt x="420" y="652"/>
                    <a:pt x="444" y="656"/>
                    <a:pt x="468" y="653"/>
                  </a:cubicBezTo>
                  <a:cubicBezTo>
                    <a:pt x="489" y="650"/>
                    <a:pt x="512" y="646"/>
                    <a:pt x="527" y="630"/>
                  </a:cubicBezTo>
                  <a:cubicBezTo>
                    <a:pt x="521" y="618"/>
                    <a:pt x="508" y="612"/>
                    <a:pt x="498" y="604"/>
                  </a:cubicBezTo>
                  <a:cubicBezTo>
                    <a:pt x="493" y="600"/>
                    <a:pt x="487" y="594"/>
                    <a:pt x="480" y="595"/>
                  </a:cubicBezTo>
                  <a:cubicBezTo>
                    <a:pt x="461" y="598"/>
                    <a:pt x="447" y="614"/>
                    <a:pt x="428" y="615"/>
                  </a:cubicBezTo>
                  <a:close/>
                  <a:moveTo>
                    <a:pt x="580" y="659"/>
                  </a:moveTo>
                  <a:cubicBezTo>
                    <a:pt x="639" y="663"/>
                    <a:pt x="704" y="669"/>
                    <a:pt x="754" y="705"/>
                  </a:cubicBezTo>
                  <a:cubicBezTo>
                    <a:pt x="755" y="698"/>
                    <a:pt x="757" y="690"/>
                    <a:pt x="758" y="683"/>
                  </a:cubicBezTo>
                  <a:cubicBezTo>
                    <a:pt x="740" y="677"/>
                    <a:pt x="724" y="668"/>
                    <a:pt x="706" y="664"/>
                  </a:cubicBezTo>
                  <a:cubicBezTo>
                    <a:pt x="688" y="659"/>
                    <a:pt x="670" y="655"/>
                    <a:pt x="652" y="652"/>
                  </a:cubicBezTo>
                  <a:cubicBezTo>
                    <a:pt x="628" y="648"/>
                    <a:pt x="603" y="652"/>
                    <a:pt x="580" y="659"/>
                  </a:cubicBezTo>
                  <a:close/>
                  <a:moveTo>
                    <a:pt x="494" y="671"/>
                  </a:moveTo>
                  <a:cubicBezTo>
                    <a:pt x="481" y="710"/>
                    <a:pt x="450" y="741"/>
                    <a:pt x="411" y="753"/>
                  </a:cubicBezTo>
                  <a:cubicBezTo>
                    <a:pt x="427" y="753"/>
                    <a:pt x="441" y="747"/>
                    <a:pt x="454" y="740"/>
                  </a:cubicBezTo>
                  <a:cubicBezTo>
                    <a:pt x="485" y="724"/>
                    <a:pt x="513" y="700"/>
                    <a:pt x="525" y="668"/>
                  </a:cubicBezTo>
                  <a:cubicBezTo>
                    <a:pt x="515" y="669"/>
                    <a:pt x="503" y="667"/>
                    <a:pt x="494" y="671"/>
                  </a:cubicBezTo>
                  <a:close/>
                  <a:moveTo>
                    <a:pt x="392" y="736"/>
                  </a:moveTo>
                  <a:cubicBezTo>
                    <a:pt x="393" y="737"/>
                    <a:pt x="396" y="741"/>
                    <a:pt x="397" y="743"/>
                  </a:cubicBezTo>
                  <a:cubicBezTo>
                    <a:pt x="433" y="733"/>
                    <a:pt x="465" y="707"/>
                    <a:pt x="478" y="671"/>
                  </a:cubicBezTo>
                  <a:cubicBezTo>
                    <a:pt x="471" y="672"/>
                    <a:pt x="463" y="672"/>
                    <a:pt x="456" y="674"/>
                  </a:cubicBezTo>
                  <a:cubicBezTo>
                    <a:pt x="438" y="697"/>
                    <a:pt x="423" y="728"/>
                    <a:pt x="392" y="736"/>
                  </a:cubicBezTo>
                  <a:close/>
                  <a:moveTo>
                    <a:pt x="544" y="688"/>
                  </a:moveTo>
                  <a:cubicBezTo>
                    <a:pt x="584" y="687"/>
                    <a:pt x="625" y="692"/>
                    <a:pt x="663" y="703"/>
                  </a:cubicBezTo>
                  <a:cubicBezTo>
                    <a:pt x="689" y="710"/>
                    <a:pt x="715" y="720"/>
                    <a:pt x="735" y="738"/>
                  </a:cubicBezTo>
                  <a:cubicBezTo>
                    <a:pt x="739" y="732"/>
                    <a:pt x="744" y="726"/>
                    <a:pt x="748" y="720"/>
                  </a:cubicBezTo>
                  <a:cubicBezTo>
                    <a:pt x="721" y="698"/>
                    <a:pt x="686" y="688"/>
                    <a:pt x="652" y="682"/>
                  </a:cubicBezTo>
                  <a:cubicBezTo>
                    <a:pt x="619" y="677"/>
                    <a:pt x="585" y="673"/>
                    <a:pt x="551" y="673"/>
                  </a:cubicBezTo>
                  <a:cubicBezTo>
                    <a:pt x="549" y="678"/>
                    <a:pt x="547" y="683"/>
                    <a:pt x="544" y="688"/>
                  </a:cubicBezTo>
                  <a:close/>
                  <a:moveTo>
                    <a:pt x="384" y="698"/>
                  </a:moveTo>
                  <a:cubicBezTo>
                    <a:pt x="377" y="707"/>
                    <a:pt x="384" y="717"/>
                    <a:pt x="388" y="726"/>
                  </a:cubicBezTo>
                  <a:cubicBezTo>
                    <a:pt x="411" y="719"/>
                    <a:pt x="425" y="697"/>
                    <a:pt x="435" y="676"/>
                  </a:cubicBezTo>
                  <a:cubicBezTo>
                    <a:pt x="417" y="681"/>
                    <a:pt x="397" y="684"/>
                    <a:pt x="384" y="698"/>
                  </a:cubicBezTo>
                  <a:close/>
                  <a:moveTo>
                    <a:pt x="534" y="704"/>
                  </a:moveTo>
                  <a:cubicBezTo>
                    <a:pt x="528" y="711"/>
                    <a:pt x="521" y="718"/>
                    <a:pt x="515" y="725"/>
                  </a:cubicBezTo>
                  <a:cubicBezTo>
                    <a:pt x="557" y="753"/>
                    <a:pt x="605" y="779"/>
                    <a:pt x="657" y="780"/>
                  </a:cubicBezTo>
                  <a:cubicBezTo>
                    <a:pt x="616" y="762"/>
                    <a:pt x="572" y="742"/>
                    <a:pt x="548" y="702"/>
                  </a:cubicBezTo>
                  <a:cubicBezTo>
                    <a:pt x="543" y="703"/>
                    <a:pt x="539" y="704"/>
                    <a:pt x="534" y="704"/>
                  </a:cubicBezTo>
                  <a:close/>
                  <a:moveTo>
                    <a:pt x="566" y="702"/>
                  </a:moveTo>
                  <a:cubicBezTo>
                    <a:pt x="594" y="738"/>
                    <a:pt x="638" y="758"/>
                    <a:pt x="680" y="771"/>
                  </a:cubicBezTo>
                  <a:cubicBezTo>
                    <a:pt x="687" y="775"/>
                    <a:pt x="694" y="769"/>
                    <a:pt x="700" y="768"/>
                  </a:cubicBezTo>
                  <a:cubicBezTo>
                    <a:pt x="668" y="754"/>
                    <a:pt x="637" y="735"/>
                    <a:pt x="617" y="706"/>
                  </a:cubicBezTo>
                  <a:cubicBezTo>
                    <a:pt x="600" y="704"/>
                    <a:pt x="583" y="702"/>
                    <a:pt x="566" y="702"/>
                  </a:cubicBezTo>
                  <a:close/>
                  <a:moveTo>
                    <a:pt x="319" y="716"/>
                  </a:moveTo>
                  <a:cubicBezTo>
                    <a:pt x="335" y="745"/>
                    <a:pt x="367" y="759"/>
                    <a:pt x="396" y="770"/>
                  </a:cubicBezTo>
                  <a:cubicBezTo>
                    <a:pt x="380" y="750"/>
                    <a:pt x="364" y="729"/>
                    <a:pt x="352" y="706"/>
                  </a:cubicBezTo>
                  <a:cubicBezTo>
                    <a:pt x="341" y="709"/>
                    <a:pt x="330" y="712"/>
                    <a:pt x="319" y="716"/>
                  </a:cubicBezTo>
                  <a:close/>
                  <a:moveTo>
                    <a:pt x="632" y="709"/>
                  </a:moveTo>
                  <a:cubicBezTo>
                    <a:pt x="653" y="733"/>
                    <a:pt x="681" y="750"/>
                    <a:pt x="711" y="760"/>
                  </a:cubicBezTo>
                  <a:cubicBezTo>
                    <a:pt x="715" y="757"/>
                    <a:pt x="720" y="753"/>
                    <a:pt x="724" y="750"/>
                  </a:cubicBezTo>
                  <a:cubicBezTo>
                    <a:pt x="698" y="727"/>
                    <a:pt x="665" y="716"/>
                    <a:pt x="632" y="709"/>
                  </a:cubicBezTo>
                  <a:close/>
                  <a:moveTo>
                    <a:pt x="282" y="727"/>
                  </a:moveTo>
                  <a:cubicBezTo>
                    <a:pt x="289" y="738"/>
                    <a:pt x="297" y="749"/>
                    <a:pt x="308" y="758"/>
                  </a:cubicBezTo>
                  <a:cubicBezTo>
                    <a:pt x="327" y="773"/>
                    <a:pt x="352" y="777"/>
                    <a:pt x="376" y="779"/>
                  </a:cubicBezTo>
                  <a:cubicBezTo>
                    <a:pt x="347" y="767"/>
                    <a:pt x="318" y="750"/>
                    <a:pt x="305" y="720"/>
                  </a:cubicBezTo>
                  <a:cubicBezTo>
                    <a:pt x="297" y="722"/>
                    <a:pt x="290" y="725"/>
                    <a:pt x="282" y="727"/>
                  </a:cubicBezTo>
                  <a:close/>
                  <a:moveTo>
                    <a:pt x="502" y="735"/>
                  </a:moveTo>
                  <a:cubicBezTo>
                    <a:pt x="499" y="737"/>
                    <a:pt x="495" y="740"/>
                    <a:pt x="492" y="742"/>
                  </a:cubicBezTo>
                  <a:cubicBezTo>
                    <a:pt x="518" y="769"/>
                    <a:pt x="551" y="800"/>
                    <a:pt x="592" y="794"/>
                  </a:cubicBezTo>
                  <a:cubicBezTo>
                    <a:pt x="607" y="793"/>
                    <a:pt x="622" y="793"/>
                    <a:pt x="637" y="792"/>
                  </a:cubicBezTo>
                  <a:cubicBezTo>
                    <a:pt x="588" y="784"/>
                    <a:pt x="543" y="762"/>
                    <a:pt x="502" y="735"/>
                  </a:cubicBezTo>
                  <a:close/>
                  <a:moveTo>
                    <a:pt x="468" y="756"/>
                  </a:moveTo>
                  <a:cubicBezTo>
                    <a:pt x="482" y="783"/>
                    <a:pt x="511" y="808"/>
                    <a:pt x="543" y="801"/>
                  </a:cubicBezTo>
                  <a:cubicBezTo>
                    <a:pt x="518" y="789"/>
                    <a:pt x="498" y="770"/>
                    <a:pt x="479" y="750"/>
                  </a:cubicBezTo>
                  <a:cubicBezTo>
                    <a:pt x="475" y="752"/>
                    <a:pt x="472" y="754"/>
                    <a:pt x="468" y="756"/>
                  </a:cubicBezTo>
                  <a:close/>
                  <a:moveTo>
                    <a:pt x="419" y="773"/>
                  </a:moveTo>
                  <a:cubicBezTo>
                    <a:pt x="427" y="784"/>
                    <a:pt x="435" y="795"/>
                    <a:pt x="448" y="800"/>
                  </a:cubicBezTo>
                  <a:cubicBezTo>
                    <a:pt x="462" y="805"/>
                    <a:pt x="477" y="805"/>
                    <a:pt x="492" y="806"/>
                  </a:cubicBezTo>
                  <a:cubicBezTo>
                    <a:pt x="476" y="794"/>
                    <a:pt x="462" y="780"/>
                    <a:pt x="455" y="762"/>
                  </a:cubicBezTo>
                  <a:cubicBezTo>
                    <a:pt x="443" y="766"/>
                    <a:pt x="431" y="770"/>
                    <a:pt x="419" y="773"/>
                  </a:cubicBezTo>
                  <a:close/>
                  <a:moveTo>
                    <a:pt x="379" y="794"/>
                  </a:moveTo>
                  <a:cubicBezTo>
                    <a:pt x="397" y="811"/>
                    <a:pt x="411" y="832"/>
                    <a:pt x="429" y="849"/>
                  </a:cubicBezTo>
                  <a:cubicBezTo>
                    <a:pt x="448" y="868"/>
                    <a:pt x="466" y="889"/>
                    <a:pt x="481" y="913"/>
                  </a:cubicBezTo>
                  <a:cubicBezTo>
                    <a:pt x="491" y="925"/>
                    <a:pt x="502" y="942"/>
                    <a:pt x="520" y="941"/>
                  </a:cubicBezTo>
                  <a:cubicBezTo>
                    <a:pt x="531" y="937"/>
                    <a:pt x="542" y="929"/>
                    <a:pt x="547" y="918"/>
                  </a:cubicBezTo>
                  <a:cubicBezTo>
                    <a:pt x="544" y="903"/>
                    <a:pt x="532" y="891"/>
                    <a:pt x="523" y="879"/>
                  </a:cubicBezTo>
                  <a:cubicBezTo>
                    <a:pt x="510" y="862"/>
                    <a:pt x="498" y="843"/>
                    <a:pt x="492" y="823"/>
                  </a:cubicBezTo>
                  <a:cubicBezTo>
                    <a:pt x="476" y="823"/>
                    <a:pt x="459" y="824"/>
                    <a:pt x="444" y="818"/>
                  </a:cubicBezTo>
                  <a:cubicBezTo>
                    <a:pt x="431" y="813"/>
                    <a:pt x="421" y="803"/>
                    <a:pt x="412" y="793"/>
                  </a:cubicBezTo>
                  <a:cubicBezTo>
                    <a:pt x="401" y="794"/>
                    <a:pt x="390" y="794"/>
                    <a:pt x="379" y="7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8"/>
            <p:cNvSpPr>
              <a:spLocks/>
            </p:cNvSpPr>
            <p:nvPr/>
          </p:nvSpPr>
          <p:spPr bwMode="auto">
            <a:xfrm>
              <a:off x="588" y="149"/>
              <a:ext cx="237" cy="158"/>
            </a:xfrm>
            <a:custGeom>
              <a:avLst/>
              <a:gdLst>
                <a:gd name="T0" fmla="*/ 112 w 266"/>
                <a:gd name="T1" fmla="*/ 1 h 178"/>
                <a:gd name="T2" fmla="*/ 140 w 266"/>
                <a:gd name="T3" fmla="*/ 4 h 178"/>
                <a:gd name="T4" fmla="*/ 168 w 266"/>
                <a:gd name="T5" fmla="*/ 18 h 178"/>
                <a:gd name="T6" fmla="*/ 216 w 266"/>
                <a:gd name="T7" fmla="*/ 9 h 178"/>
                <a:gd name="T8" fmla="*/ 266 w 266"/>
                <a:gd name="T9" fmla="*/ 7 h 178"/>
                <a:gd name="T10" fmla="*/ 212 w 266"/>
                <a:gd name="T11" fmla="*/ 19 h 178"/>
                <a:gd name="T12" fmla="*/ 183 w 266"/>
                <a:gd name="T13" fmla="*/ 29 h 178"/>
                <a:gd name="T14" fmla="*/ 133 w 266"/>
                <a:gd name="T15" fmla="*/ 91 h 178"/>
                <a:gd name="T16" fmla="*/ 112 w 266"/>
                <a:gd name="T17" fmla="*/ 178 h 178"/>
                <a:gd name="T18" fmla="*/ 97 w 266"/>
                <a:gd name="T19" fmla="*/ 155 h 178"/>
                <a:gd name="T20" fmla="*/ 91 w 266"/>
                <a:gd name="T21" fmla="*/ 112 h 178"/>
                <a:gd name="T22" fmla="*/ 0 w 266"/>
                <a:gd name="T23" fmla="*/ 126 h 178"/>
                <a:gd name="T24" fmla="*/ 76 w 266"/>
                <a:gd name="T25" fmla="*/ 93 h 178"/>
                <a:gd name="T26" fmla="*/ 118 w 266"/>
                <a:gd name="T27" fmla="*/ 92 h 178"/>
                <a:gd name="T28" fmla="*/ 156 w 266"/>
                <a:gd name="T29" fmla="*/ 30 h 178"/>
                <a:gd name="T30" fmla="*/ 112 w 266"/>
                <a:gd name="T31" fmla="*/ 1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6" h="178">
                  <a:moveTo>
                    <a:pt x="112" y="1"/>
                  </a:moveTo>
                  <a:cubicBezTo>
                    <a:pt x="121" y="1"/>
                    <a:pt x="131" y="0"/>
                    <a:pt x="140" y="4"/>
                  </a:cubicBezTo>
                  <a:cubicBezTo>
                    <a:pt x="150" y="8"/>
                    <a:pt x="158" y="15"/>
                    <a:pt x="168" y="18"/>
                  </a:cubicBezTo>
                  <a:cubicBezTo>
                    <a:pt x="184" y="16"/>
                    <a:pt x="199" y="8"/>
                    <a:pt x="216" y="9"/>
                  </a:cubicBezTo>
                  <a:cubicBezTo>
                    <a:pt x="233" y="11"/>
                    <a:pt x="249" y="9"/>
                    <a:pt x="266" y="7"/>
                  </a:cubicBezTo>
                  <a:cubicBezTo>
                    <a:pt x="251" y="18"/>
                    <a:pt x="230" y="19"/>
                    <a:pt x="212" y="19"/>
                  </a:cubicBezTo>
                  <a:cubicBezTo>
                    <a:pt x="201" y="19"/>
                    <a:pt x="190" y="21"/>
                    <a:pt x="183" y="29"/>
                  </a:cubicBezTo>
                  <a:cubicBezTo>
                    <a:pt x="166" y="49"/>
                    <a:pt x="154" y="75"/>
                    <a:pt x="133" y="91"/>
                  </a:cubicBezTo>
                  <a:cubicBezTo>
                    <a:pt x="109" y="113"/>
                    <a:pt x="101" y="148"/>
                    <a:pt x="112" y="178"/>
                  </a:cubicBezTo>
                  <a:cubicBezTo>
                    <a:pt x="105" y="172"/>
                    <a:pt x="97" y="165"/>
                    <a:pt x="97" y="155"/>
                  </a:cubicBezTo>
                  <a:cubicBezTo>
                    <a:pt x="94" y="141"/>
                    <a:pt x="100" y="124"/>
                    <a:pt x="91" y="112"/>
                  </a:cubicBezTo>
                  <a:cubicBezTo>
                    <a:pt x="61" y="96"/>
                    <a:pt x="28" y="113"/>
                    <a:pt x="0" y="126"/>
                  </a:cubicBezTo>
                  <a:cubicBezTo>
                    <a:pt x="20" y="105"/>
                    <a:pt x="47" y="91"/>
                    <a:pt x="76" y="93"/>
                  </a:cubicBezTo>
                  <a:cubicBezTo>
                    <a:pt x="90" y="94"/>
                    <a:pt x="106" y="102"/>
                    <a:pt x="118" y="92"/>
                  </a:cubicBezTo>
                  <a:cubicBezTo>
                    <a:pt x="137" y="77"/>
                    <a:pt x="152" y="54"/>
                    <a:pt x="156" y="30"/>
                  </a:cubicBezTo>
                  <a:cubicBezTo>
                    <a:pt x="150" y="11"/>
                    <a:pt x="129" y="4"/>
                    <a:pt x="1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9"/>
            <p:cNvSpPr>
              <a:spLocks/>
            </p:cNvSpPr>
            <p:nvPr/>
          </p:nvSpPr>
          <p:spPr bwMode="auto">
            <a:xfrm>
              <a:off x="85" y="285"/>
              <a:ext cx="84" cy="87"/>
            </a:xfrm>
            <a:custGeom>
              <a:avLst/>
              <a:gdLst>
                <a:gd name="T0" fmla="*/ 47 w 94"/>
                <a:gd name="T1" fmla="*/ 0 h 98"/>
                <a:gd name="T2" fmla="*/ 94 w 94"/>
                <a:gd name="T3" fmla="*/ 48 h 98"/>
                <a:gd name="T4" fmla="*/ 0 w 94"/>
                <a:gd name="T5" fmla="*/ 98 h 98"/>
                <a:gd name="T6" fmla="*/ 55 w 94"/>
                <a:gd name="T7" fmla="*/ 43 h 98"/>
                <a:gd name="T8" fmla="*/ 47 w 94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98">
                  <a:moveTo>
                    <a:pt x="47" y="0"/>
                  </a:moveTo>
                  <a:cubicBezTo>
                    <a:pt x="56" y="21"/>
                    <a:pt x="72" y="39"/>
                    <a:pt x="94" y="48"/>
                  </a:cubicBezTo>
                  <a:cubicBezTo>
                    <a:pt x="58" y="53"/>
                    <a:pt x="26" y="72"/>
                    <a:pt x="0" y="98"/>
                  </a:cubicBezTo>
                  <a:cubicBezTo>
                    <a:pt x="8" y="72"/>
                    <a:pt x="31" y="55"/>
                    <a:pt x="55" y="43"/>
                  </a:cubicBezTo>
                  <a:cubicBezTo>
                    <a:pt x="45" y="31"/>
                    <a:pt x="44" y="15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0"/>
            <p:cNvSpPr>
              <a:spLocks/>
            </p:cNvSpPr>
            <p:nvPr/>
          </p:nvSpPr>
          <p:spPr bwMode="auto">
            <a:xfrm>
              <a:off x="75" y="301"/>
              <a:ext cx="325" cy="202"/>
            </a:xfrm>
            <a:custGeom>
              <a:avLst/>
              <a:gdLst>
                <a:gd name="T0" fmla="*/ 303 w 365"/>
                <a:gd name="T1" fmla="*/ 26 h 227"/>
                <a:gd name="T2" fmla="*/ 343 w 365"/>
                <a:gd name="T3" fmla="*/ 0 h 227"/>
                <a:gd name="T4" fmla="*/ 354 w 365"/>
                <a:gd name="T5" fmla="*/ 17 h 227"/>
                <a:gd name="T6" fmla="*/ 365 w 365"/>
                <a:gd name="T7" fmla="*/ 26 h 227"/>
                <a:gd name="T8" fmla="*/ 328 w 365"/>
                <a:gd name="T9" fmla="*/ 35 h 227"/>
                <a:gd name="T10" fmla="*/ 252 w 365"/>
                <a:gd name="T11" fmla="*/ 58 h 227"/>
                <a:gd name="T12" fmla="*/ 193 w 365"/>
                <a:gd name="T13" fmla="*/ 73 h 227"/>
                <a:gd name="T14" fmla="*/ 169 w 365"/>
                <a:gd name="T15" fmla="*/ 104 h 227"/>
                <a:gd name="T16" fmla="*/ 119 w 365"/>
                <a:gd name="T17" fmla="*/ 151 h 227"/>
                <a:gd name="T18" fmla="*/ 125 w 365"/>
                <a:gd name="T19" fmla="*/ 190 h 227"/>
                <a:gd name="T20" fmla="*/ 159 w 365"/>
                <a:gd name="T21" fmla="*/ 211 h 227"/>
                <a:gd name="T22" fmla="*/ 197 w 365"/>
                <a:gd name="T23" fmla="*/ 225 h 227"/>
                <a:gd name="T24" fmla="*/ 120 w 365"/>
                <a:gd name="T25" fmla="*/ 210 h 227"/>
                <a:gd name="T26" fmla="*/ 76 w 365"/>
                <a:gd name="T27" fmla="*/ 162 h 227"/>
                <a:gd name="T28" fmla="*/ 19 w 365"/>
                <a:gd name="T29" fmla="*/ 144 h 227"/>
                <a:gd name="T30" fmla="*/ 0 w 365"/>
                <a:gd name="T31" fmla="*/ 124 h 227"/>
                <a:gd name="T32" fmla="*/ 90 w 365"/>
                <a:gd name="T33" fmla="*/ 138 h 227"/>
                <a:gd name="T34" fmla="*/ 113 w 365"/>
                <a:gd name="T35" fmla="*/ 121 h 227"/>
                <a:gd name="T36" fmla="*/ 77 w 365"/>
                <a:gd name="T37" fmla="*/ 87 h 227"/>
                <a:gd name="T38" fmla="*/ 139 w 365"/>
                <a:gd name="T39" fmla="*/ 106 h 227"/>
                <a:gd name="T40" fmla="*/ 198 w 365"/>
                <a:gd name="T41" fmla="*/ 52 h 227"/>
                <a:gd name="T42" fmla="*/ 303 w 365"/>
                <a:gd name="T43" fmla="*/ 26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5" h="227">
                  <a:moveTo>
                    <a:pt x="303" y="26"/>
                  </a:moveTo>
                  <a:cubicBezTo>
                    <a:pt x="315" y="15"/>
                    <a:pt x="329" y="6"/>
                    <a:pt x="343" y="0"/>
                  </a:cubicBezTo>
                  <a:cubicBezTo>
                    <a:pt x="347" y="5"/>
                    <a:pt x="348" y="13"/>
                    <a:pt x="354" y="17"/>
                  </a:cubicBezTo>
                  <a:cubicBezTo>
                    <a:pt x="358" y="19"/>
                    <a:pt x="365" y="21"/>
                    <a:pt x="365" y="26"/>
                  </a:cubicBezTo>
                  <a:cubicBezTo>
                    <a:pt x="353" y="29"/>
                    <a:pt x="340" y="29"/>
                    <a:pt x="328" y="35"/>
                  </a:cubicBezTo>
                  <a:cubicBezTo>
                    <a:pt x="304" y="45"/>
                    <a:pt x="278" y="54"/>
                    <a:pt x="252" y="58"/>
                  </a:cubicBezTo>
                  <a:cubicBezTo>
                    <a:pt x="233" y="63"/>
                    <a:pt x="212" y="63"/>
                    <a:pt x="193" y="73"/>
                  </a:cubicBezTo>
                  <a:cubicBezTo>
                    <a:pt x="181" y="78"/>
                    <a:pt x="176" y="93"/>
                    <a:pt x="169" y="104"/>
                  </a:cubicBezTo>
                  <a:cubicBezTo>
                    <a:pt x="158" y="125"/>
                    <a:pt x="130" y="130"/>
                    <a:pt x="119" y="151"/>
                  </a:cubicBezTo>
                  <a:cubicBezTo>
                    <a:pt x="112" y="163"/>
                    <a:pt x="114" y="180"/>
                    <a:pt x="125" y="190"/>
                  </a:cubicBezTo>
                  <a:cubicBezTo>
                    <a:pt x="134" y="199"/>
                    <a:pt x="146" y="206"/>
                    <a:pt x="159" y="211"/>
                  </a:cubicBezTo>
                  <a:cubicBezTo>
                    <a:pt x="172" y="215"/>
                    <a:pt x="184" y="220"/>
                    <a:pt x="197" y="225"/>
                  </a:cubicBezTo>
                  <a:cubicBezTo>
                    <a:pt x="171" y="227"/>
                    <a:pt x="143" y="225"/>
                    <a:pt x="120" y="210"/>
                  </a:cubicBezTo>
                  <a:cubicBezTo>
                    <a:pt x="101" y="199"/>
                    <a:pt x="96" y="173"/>
                    <a:pt x="76" y="162"/>
                  </a:cubicBezTo>
                  <a:cubicBezTo>
                    <a:pt x="58" y="153"/>
                    <a:pt x="36" y="155"/>
                    <a:pt x="19" y="144"/>
                  </a:cubicBezTo>
                  <a:cubicBezTo>
                    <a:pt x="10" y="140"/>
                    <a:pt x="5" y="132"/>
                    <a:pt x="0" y="124"/>
                  </a:cubicBezTo>
                  <a:cubicBezTo>
                    <a:pt x="25" y="143"/>
                    <a:pt x="60" y="146"/>
                    <a:pt x="90" y="138"/>
                  </a:cubicBezTo>
                  <a:cubicBezTo>
                    <a:pt x="99" y="136"/>
                    <a:pt x="108" y="129"/>
                    <a:pt x="113" y="121"/>
                  </a:cubicBezTo>
                  <a:cubicBezTo>
                    <a:pt x="98" y="112"/>
                    <a:pt x="82" y="104"/>
                    <a:pt x="77" y="87"/>
                  </a:cubicBezTo>
                  <a:cubicBezTo>
                    <a:pt x="93" y="103"/>
                    <a:pt x="116" y="114"/>
                    <a:pt x="139" y="106"/>
                  </a:cubicBezTo>
                  <a:cubicBezTo>
                    <a:pt x="166" y="96"/>
                    <a:pt x="169" y="59"/>
                    <a:pt x="198" y="52"/>
                  </a:cubicBezTo>
                  <a:cubicBezTo>
                    <a:pt x="233" y="46"/>
                    <a:pt x="273" y="49"/>
                    <a:pt x="30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1"/>
            <p:cNvSpPr>
              <a:spLocks/>
            </p:cNvSpPr>
            <p:nvPr/>
          </p:nvSpPr>
          <p:spPr bwMode="auto">
            <a:xfrm>
              <a:off x="267" y="353"/>
              <a:ext cx="149" cy="178"/>
            </a:xfrm>
            <a:custGeom>
              <a:avLst/>
              <a:gdLst>
                <a:gd name="T0" fmla="*/ 122 w 168"/>
                <a:gd name="T1" fmla="*/ 0 h 200"/>
                <a:gd name="T2" fmla="*/ 134 w 168"/>
                <a:gd name="T3" fmla="*/ 61 h 200"/>
                <a:gd name="T4" fmla="*/ 116 w 168"/>
                <a:gd name="T5" fmla="*/ 105 h 200"/>
                <a:gd name="T6" fmla="*/ 123 w 168"/>
                <a:gd name="T7" fmla="*/ 125 h 200"/>
                <a:gd name="T8" fmla="*/ 168 w 168"/>
                <a:gd name="T9" fmla="*/ 114 h 200"/>
                <a:gd name="T10" fmla="*/ 168 w 168"/>
                <a:gd name="T11" fmla="*/ 139 h 200"/>
                <a:gd name="T12" fmla="*/ 157 w 168"/>
                <a:gd name="T13" fmla="*/ 141 h 200"/>
                <a:gd name="T14" fmla="*/ 98 w 168"/>
                <a:gd name="T15" fmla="*/ 170 h 200"/>
                <a:gd name="T16" fmla="*/ 98 w 168"/>
                <a:gd name="T17" fmla="*/ 133 h 200"/>
                <a:gd name="T18" fmla="*/ 96 w 168"/>
                <a:gd name="T19" fmla="*/ 172 h 200"/>
                <a:gd name="T20" fmla="*/ 64 w 168"/>
                <a:gd name="T21" fmla="*/ 200 h 200"/>
                <a:gd name="T22" fmla="*/ 64 w 168"/>
                <a:gd name="T23" fmla="*/ 164 h 200"/>
                <a:gd name="T24" fmla="*/ 80 w 168"/>
                <a:gd name="T25" fmla="*/ 147 h 200"/>
                <a:gd name="T26" fmla="*/ 0 w 168"/>
                <a:gd name="T27" fmla="*/ 69 h 200"/>
                <a:gd name="T28" fmla="*/ 65 w 168"/>
                <a:gd name="T29" fmla="*/ 120 h 200"/>
                <a:gd name="T30" fmla="*/ 97 w 168"/>
                <a:gd name="T31" fmla="*/ 101 h 200"/>
                <a:gd name="T32" fmla="*/ 119 w 168"/>
                <a:gd name="T33" fmla="*/ 59 h 200"/>
                <a:gd name="T34" fmla="*/ 122 w 168"/>
                <a:gd name="T35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8" h="200">
                  <a:moveTo>
                    <a:pt x="122" y="0"/>
                  </a:moveTo>
                  <a:cubicBezTo>
                    <a:pt x="130" y="19"/>
                    <a:pt x="136" y="40"/>
                    <a:pt x="134" y="61"/>
                  </a:cubicBezTo>
                  <a:cubicBezTo>
                    <a:pt x="133" y="77"/>
                    <a:pt x="120" y="90"/>
                    <a:pt x="116" y="105"/>
                  </a:cubicBezTo>
                  <a:cubicBezTo>
                    <a:pt x="114" y="113"/>
                    <a:pt x="120" y="119"/>
                    <a:pt x="123" y="125"/>
                  </a:cubicBezTo>
                  <a:cubicBezTo>
                    <a:pt x="137" y="117"/>
                    <a:pt x="152" y="113"/>
                    <a:pt x="168" y="114"/>
                  </a:cubicBezTo>
                  <a:cubicBezTo>
                    <a:pt x="168" y="122"/>
                    <a:pt x="168" y="131"/>
                    <a:pt x="168" y="139"/>
                  </a:cubicBezTo>
                  <a:cubicBezTo>
                    <a:pt x="165" y="139"/>
                    <a:pt x="160" y="141"/>
                    <a:pt x="157" y="141"/>
                  </a:cubicBezTo>
                  <a:cubicBezTo>
                    <a:pt x="135" y="144"/>
                    <a:pt x="116" y="157"/>
                    <a:pt x="98" y="170"/>
                  </a:cubicBezTo>
                  <a:cubicBezTo>
                    <a:pt x="98" y="158"/>
                    <a:pt x="98" y="145"/>
                    <a:pt x="98" y="133"/>
                  </a:cubicBezTo>
                  <a:cubicBezTo>
                    <a:pt x="95" y="146"/>
                    <a:pt x="96" y="159"/>
                    <a:pt x="96" y="172"/>
                  </a:cubicBezTo>
                  <a:cubicBezTo>
                    <a:pt x="85" y="181"/>
                    <a:pt x="75" y="191"/>
                    <a:pt x="64" y="200"/>
                  </a:cubicBezTo>
                  <a:cubicBezTo>
                    <a:pt x="60" y="188"/>
                    <a:pt x="70" y="175"/>
                    <a:pt x="64" y="164"/>
                  </a:cubicBezTo>
                  <a:cubicBezTo>
                    <a:pt x="69" y="159"/>
                    <a:pt x="75" y="153"/>
                    <a:pt x="80" y="147"/>
                  </a:cubicBezTo>
                  <a:cubicBezTo>
                    <a:pt x="40" y="141"/>
                    <a:pt x="13" y="106"/>
                    <a:pt x="0" y="69"/>
                  </a:cubicBezTo>
                  <a:cubicBezTo>
                    <a:pt x="19" y="90"/>
                    <a:pt x="38" y="112"/>
                    <a:pt x="65" y="120"/>
                  </a:cubicBezTo>
                  <a:cubicBezTo>
                    <a:pt x="79" y="124"/>
                    <a:pt x="95" y="115"/>
                    <a:pt x="97" y="101"/>
                  </a:cubicBezTo>
                  <a:cubicBezTo>
                    <a:pt x="100" y="85"/>
                    <a:pt x="115" y="75"/>
                    <a:pt x="119" y="59"/>
                  </a:cubicBezTo>
                  <a:cubicBezTo>
                    <a:pt x="125" y="40"/>
                    <a:pt x="122" y="20"/>
                    <a:pt x="1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2"/>
            <p:cNvSpPr>
              <a:spLocks/>
            </p:cNvSpPr>
            <p:nvPr/>
          </p:nvSpPr>
          <p:spPr bwMode="auto">
            <a:xfrm>
              <a:off x="941" y="395"/>
              <a:ext cx="108" cy="171"/>
            </a:xfrm>
            <a:custGeom>
              <a:avLst/>
              <a:gdLst>
                <a:gd name="T0" fmla="*/ 77 w 121"/>
                <a:gd name="T1" fmla="*/ 50 h 192"/>
                <a:gd name="T2" fmla="*/ 98 w 121"/>
                <a:gd name="T3" fmla="*/ 0 h 192"/>
                <a:gd name="T4" fmla="*/ 72 w 121"/>
                <a:gd name="T5" fmla="*/ 192 h 192"/>
                <a:gd name="T6" fmla="*/ 64 w 121"/>
                <a:gd name="T7" fmla="*/ 192 h 192"/>
                <a:gd name="T8" fmla="*/ 92 w 121"/>
                <a:gd name="T9" fmla="*/ 117 h 192"/>
                <a:gd name="T10" fmla="*/ 92 w 121"/>
                <a:gd name="T11" fmla="*/ 60 h 192"/>
                <a:gd name="T12" fmla="*/ 60 w 121"/>
                <a:gd name="T13" fmla="*/ 73 h 192"/>
                <a:gd name="T14" fmla="*/ 38 w 121"/>
                <a:gd name="T15" fmla="*/ 111 h 192"/>
                <a:gd name="T16" fmla="*/ 10 w 121"/>
                <a:gd name="T17" fmla="*/ 138 h 192"/>
                <a:gd name="T18" fmla="*/ 39 w 121"/>
                <a:gd name="T19" fmla="*/ 77 h 192"/>
                <a:gd name="T20" fmla="*/ 1 w 121"/>
                <a:gd name="T21" fmla="*/ 61 h 192"/>
                <a:gd name="T22" fmla="*/ 77 w 121"/>
                <a:gd name="T23" fmla="*/ 5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1" h="192">
                  <a:moveTo>
                    <a:pt x="77" y="50"/>
                  </a:moveTo>
                  <a:cubicBezTo>
                    <a:pt x="90" y="36"/>
                    <a:pt x="92" y="17"/>
                    <a:pt x="98" y="0"/>
                  </a:cubicBezTo>
                  <a:cubicBezTo>
                    <a:pt x="121" y="63"/>
                    <a:pt x="112" y="137"/>
                    <a:pt x="72" y="192"/>
                  </a:cubicBezTo>
                  <a:cubicBezTo>
                    <a:pt x="70" y="192"/>
                    <a:pt x="66" y="192"/>
                    <a:pt x="64" y="192"/>
                  </a:cubicBezTo>
                  <a:cubicBezTo>
                    <a:pt x="80" y="170"/>
                    <a:pt x="85" y="143"/>
                    <a:pt x="92" y="117"/>
                  </a:cubicBezTo>
                  <a:cubicBezTo>
                    <a:pt x="95" y="98"/>
                    <a:pt x="99" y="79"/>
                    <a:pt x="92" y="60"/>
                  </a:cubicBezTo>
                  <a:cubicBezTo>
                    <a:pt x="79" y="56"/>
                    <a:pt x="69" y="66"/>
                    <a:pt x="60" y="73"/>
                  </a:cubicBezTo>
                  <a:cubicBezTo>
                    <a:pt x="49" y="83"/>
                    <a:pt x="46" y="99"/>
                    <a:pt x="38" y="111"/>
                  </a:cubicBezTo>
                  <a:cubicBezTo>
                    <a:pt x="30" y="121"/>
                    <a:pt x="22" y="132"/>
                    <a:pt x="10" y="138"/>
                  </a:cubicBezTo>
                  <a:cubicBezTo>
                    <a:pt x="23" y="120"/>
                    <a:pt x="43" y="101"/>
                    <a:pt x="39" y="77"/>
                  </a:cubicBezTo>
                  <a:cubicBezTo>
                    <a:pt x="26" y="73"/>
                    <a:pt x="0" y="84"/>
                    <a:pt x="1" y="61"/>
                  </a:cubicBezTo>
                  <a:cubicBezTo>
                    <a:pt x="26" y="73"/>
                    <a:pt x="58" y="71"/>
                    <a:pt x="77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3"/>
            <p:cNvSpPr>
              <a:spLocks/>
            </p:cNvSpPr>
            <p:nvPr/>
          </p:nvSpPr>
          <p:spPr bwMode="auto">
            <a:xfrm>
              <a:off x="528" y="495"/>
              <a:ext cx="161" cy="137"/>
            </a:xfrm>
            <a:custGeom>
              <a:avLst/>
              <a:gdLst>
                <a:gd name="T0" fmla="*/ 0 w 181"/>
                <a:gd name="T1" fmla="*/ 0 h 154"/>
                <a:gd name="T2" fmla="*/ 29 w 181"/>
                <a:gd name="T3" fmla="*/ 5 h 154"/>
                <a:gd name="T4" fmla="*/ 44 w 181"/>
                <a:gd name="T5" fmla="*/ 9 h 154"/>
                <a:gd name="T6" fmla="*/ 92 w 181"/>
                <a:gd name="T7" fmla="*/ 22 h 154"/>
                <a:gd name="T8" fmla="*/ 124 w 181"/>
                <a:gd name="T9" fmla="*/ 15 h 154"/>
                <a:gd name="T10" fmla="*/ 126 w 181"/>
                <a:gd name="T11" fmla="*/ 29 h 154"/>
                <a:gd name="T12" fmla="*/ 90 w 181"/>
                <a:gd name="T13" fmla="*/ 58 h 154"/>
                <a:gd name="T14" fmla="*/ 181 w 181"/>
                <a:gd name="T15" fmla="*/ 113 h 154"/>
                <a:gd name="T16" fmla="*/ 120 w 181"/>
                <a:gd name="T17" fmla="*/ 92 h 154"/>
                <a:gd name="T18" fmla="*/ 101 w 181"/>
                <a:gd name="T19" fmla="*/ 101 h 154"/>
                <a:gd name="T20" fmla="*/ 88 w 181"/>
                <a:gd name="T21" fmla="*/ 154 h 154"/>
                <a:gd name="T22" fmla="*/ 78 w 181"/>
                <a:gd name="T23" fmla="*/ 62 h 154"/>
                <a:gd name="T24" fmla="*/ 0 w 181"/>
                <a:gd name="T25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1" h="154">
                  <a:moveTo>
                    <a:pt x="0" y="0"/>
                  </a:moveTo>
                  <a:cubicBezTo>
                    <a:pt x="10" y="1"/>
                    <a:pt x="19" y="3"/>
                    <a:pt x="29" y="5"/>
                  </a:cubicBezTo>
                  <a:cubicBezTo>
                    <a:pt x="34" y="6"/>
                    <a:pt x="39" y="7"/>
                    <a:pt x="44" y="9"/>
                  </a:cubicBezTo>
                  <a:cubicBezTo>
                    <a:pt x="59" y="16"/>
                    <a:pt x="75" y="20"/>
                    <a:pt x="92" y="22"/>
                  </a:cubicBezTo>
                  <a:cubicBezTo>
                    <a:pt x="103" y="21"/>
                    <a:pt x="113" y="18"/>
                    <a:pt x="124" y="15"/>
                  </a:cubicBezTo>
                  <a:cubicBezTo>
                    <a:pt x="120" y="20"/>
                    <a:pt x="123" y="25"/>
                    <a:pt x="126" y="29"/>
                  </a:cubicBezTo>
                  <a:cubicBezTo>
                    <a:pt x="112" y="34"/>
                    <a:pt x="93" y="40"/>
                    <a:pt x="90" y="58"/>
                  </a:cubicBezTo>
                  <a:cubicBezTo>
                    <a:pt x="114" y="87"/>
                    <a:pt x="160" y="80"/>
                    <a:pt x="181" y="113"/>
                  </a:cubicBezTo>
                  <a:cubicBezTo>
                    <a:pt x="161" y="104"/>
                    <a:pt x="142" y="93"/>
                    <a:pt x="120" y="92"/>
                  </a:cubicBezTo>
                  <a:cubicBezTo>
                    <a:pt x="113" y="91"/>
                    <a:pt x="103" y="94"/>
                    <a:pt x="101" y="101"/>
                  </a:cubicBezTo>
                  <a:cubicBezTo>
                    <a:pt x="93" y="118"/>
                    <a:pt x="92" y="136"/>
                    <a:pt x="88" y="154"/>
                  </a:cubicBezTo>
                  <a:cubicBezTo>
                    <a:pt x="81" y="124"/>
                    <a:pt x="96" y="90"/>
                    <a:pt x="78" y="62"/>
                  </a:cubicBezTo>
                  <a:cubicBezTo>
                    <a:pt x="63" y="31"/>
                    <a:pt x="30" y="1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4"/>
            <p:cNvSpPr>
              <a:spLocks/>
            </p:cNvSpPr>
            <p:nvPr/>
          </p:nvSpPr>
          <p:spPr bwMode="auto">
            <a:xfrm>
              <a:off x="635" y="502"/>
              <a:ext cx="85" cy="20"/>
            </a:xfrm>
            <a:custGeom>
              <a:avLst/>
              <a:gdLst>
                <a:gd name="T0" fmla="*/ 5 w 96"/>
                <a:gd name="T1" fmla="*/ 4 h 22"/>
                <a:gd name="T2" fmla="*/ 96 w 96"/>
                <a:gd name="T3" fmla="*/ 4 h 22"/>
                <a:gd name="T4" fmla="*/ 25 w 96"/>
                <a:gd name="T5" fmla="*/ 18 h 22"/>
                <a:gd name="T6" fmla="*/ 5 w 96"/>
                <a:gd name="T7" fmla="*/ 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" h="22">
                  <a:moveTo>
                    <a:pt x="5" y="4"/>
                  </a:moveTo>
                  <a:cubicBezTo>
                    <a:pt x="35" y="2"/>
                    <a:pt x="66" y="0"/>
                    <a:pt x="96" y="4"/>
                  </a:cubicBezTo>
                  <a:cubicBezTo>
                    <a:pt x="72" y="9"/>
                    <a:pt x="47" y="8"/>
                    <a:pt x="25" y="18"/>
                  </a:cubicBezTo>
                  <a:cubicBezTo>
                    <a:pt x="16" y="22"/>
                    <a:pt x="0" y="17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5"/>
            <p:cNvSpPr>
              <a:spLocks/>
            </p:cNvSpPr>
            <p:nvPr/>
          </p:nvSpPr>
          <p:spPr bwMode="auto">
            <a:xfrm>
              <a:off x="297" y="520"/>
              <a:ext cx="156" cy="245"/>
            </a:xfrm>
            <a:custGeom>
              <a:avLst/>
              <a:gdLst>
                <a:gd name="T0" fmla="*/ 113 w 175"/>
                <a:gd name="T1" fmla="*/ 38 h 275"/>
                <a:gd name="T2" fmla="*/ 142 w 175"/>
                <a:gd name="T3" fmla="*/ 0 h 275"/>
                <a:gd name="T4" fmla="*/ 127 w 175"/>
                <a:gd name="T5" fmla="*/ 37 h 275"/>
                <a:gd name="T6" fmla="*/ 97 w 175"/>
                <a:gd name="T7" fmla="*/ 70 h 275"/>
                <a:gd name="T8" fmla="*/ 86 w 175"/>
                <a:gd name="T9" fmla="*/ 125 h 275"/>
                <a:gd name="T10" fmla="*/ 115 w 175"/>
                <a:gd name="T11" fmla="*/ 222 h 275"/>
                <a:gd name="T12" fmla="*/ 175 w 175"/>
                <a:gd name="T13" fmla="*/ 243 h 275"/>
                <a:gd name="T14" fmla="*/ 127 w 175"/>
                <a:gd name="T15" fmla="*/ 242 h 275"/>
                <a:gd name="T16" fmla="*/ 99 w 175"/>
                <a:gd name="T17" fmla="*/ 275 h 275"/>
                <a:gd name="T18" fmla="*/ 104 w 175"/>
                <a:gd name="T19" fmla="*/ 242 h 275"/>
                <a:gd name="T20" fmla="*/ 66 w 175"/>
                <a:gd name="T21" fmla="*/ 155 h 275"/>
                <a:gd name="T22" fmla="*/ 0 w 175"/>
                <a:gd name="T23" fmla="*/ 124 h 275"/>
                <a:gd name="T24" fmla="*/ 55 w 175"/>
                <a:gd name="T25" fmla="*/ 117 h 275"/>
                <a:gd name="T26" fmla="*/ 72 w 175"/>
                <a:gd name="T27" fmla="*/ 110 h 275"/>
                <a:gd name="T28" fmla="*/ 86 w 175"/>
                <a:gd name="T29" fmla="*/ 60 h 275"/>
                <a:gd name="T30" fmla="*/ 113 w 175"/>
                <a:gd name="T31" fmla="*/ 38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5" h="275">
                  <a:moveTo>
                    <a:pt x="113" y="38"/>
                  </a:moveTo>
                  <a:cubicBezTo>
                    <a:pt x="126" y="28"/>
                    <a:pt x="135" y="15"/>
                    <a:pt x="142" y="0"/>
                  </a:cubicBezTo>
                  <a:cubicBezTo>
                    <a:pt x="142" y="14"/>
                    <a:pt x="137" y="28"/>
                    <a:pt x="127" y="37"/>
                  </a:cubicBezTo>
                  <a:cubicBezTo>
                    <a:pt x="116" y="47"/>
                    <a:pt x="103" y="57"/>
                    <a:pt x="97" y="70"/>
                  </a:cubicBezTo>
                  <a:cubicBezTo>
                    <a:pt x="89" y="88"/>
                    <a:pt x="90" y="107"/>
                    <a:pt x="86" y="125"/>
                  </a:cubicBezTo>
                  <a:cubicBezTo>
                    <a:pt x="79" y="159"/>
                    <a:pt x="87" y="199"/>
                    <a:pt x="115" y="222"/>
                  </a:cubicBezTo>
                  <a:cubicBezTo>
                    <a:pt x="132" y="236"/>
                    <a:pt x="154" y="240"/>
                    <a:pt x="175" y="243"/>
                  </a:cubicBezTo>
                  <a:cubicBezTo>
                    <a:pt x="159" y="248"/>
                    <a:pt x="143" y="242"/>
                    <a:pt x="127" y="242"/>
                  </a:cubicBezTo>
                  <a:cubicBezTo>
                    <a:pt x="112" y="247"/>
                    <a:pt x="110" y="265"/>
                    <a:pt x="99" y="275"/>
                  </a:cubicBezTo>
                  <a:cubicBezTo>
                    <a:pt x="102" y="264"/>
                    <a:pt x="108" y="253"/>
                    <a:pt x="104" y="242"/>
                  </a:cubicBezTo>
                  <a:cubicBezTo>
                    <a:pt x="98" y="210"/>
                    <a:pt x="73" y="186"/>
                    <a:pt x="66" y="155"/>
                  </a:cubicBezTo>
                  <a:cubicBezTo>
                    <a:pt x="62" y="126"/>
                    <a:pt x="25" y="113"/>
                    <a:pt x="0" y="124"/>
                  </a:cubicBezTo>
                  <a:cubicBezTo>
                    <a:pt x="16" y="113"/>
                    <a:pt x="37" y="110"/>
                    <a:pt x="55" y="117"/>
                  </a:cubicBezTo>
                  <a:cubicBezTo>
                    <a:pt x="62" y="122"/>
                    <a:pt x="70" y="118"/>
                    <a:pt x="72" y="110"/>
                  </a:cubicBezTo>
                  <a:cubicBezTo>
                    <a:pt x="77" y="93"/>
                    <a:pt x="78" y="76"/>
                    <a:pt x="86" y="60"/>
                  </a:cubicBezTo>
                  <a:cubicBezTo>
                    <a:pt x="91" y="49"/>
                    <a:pt x="104" y="45"/>
                    <a:pt x="113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6"/>
            <p:cNvSpPr>
              <a:spLocks/>
            </p:cNvSpPr>
            <p:nvPr/>
          </p:nvSpPr>
          <p:spPr bwMode="auto">
            <a:xfrm>
              <a:off x="944" y="539"/>
              <a:ext cx="41" cy="28"/>
            </a:xfrm>
            <a:custGeom>
              <a:avLst/>
              <a:gdLst>
                <a:gd name="T0" fmla="*/ 8 w 46"/>
                <a:gd name="T1" fmla="*/ 15 h 32"/>
                <a:gd name="T2" fmla="*/ 46 w 46"/>
                <a:gd name="T3" fmla="*/ 0 h 32"/>
                <a:gd name="T4" fmla="*/ 4 w 46"/>
                <a:gd name="T5" fmla="*/ 32 h 32"/>
                <a:gd name="T6" fmla="*/ 2 w 46"/>
                <a:gd name="T7" fmla="*/ 31 h 32"/>
                <a:gd name="T8" fmla="*/ 0 w 46"/>
                <a:gd name="T9" fmla="*/ 20 h 32"/>
                <a:gd name="T10" fmla="*/ 8 w 46"/>
                <a:gd name="T11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32">
                  <a:moveTo>
                    <a:pt x="8" y="15"/>
                  </a:moveTo>
                  <a:cubicBezTo>
                    <a:pt x="22" y="16"/>
                    <a:pt x="36" y="11"/>
                    <a:pt x="46" y="0"/>
                  </a:cubicBezTo>
                  <a:cubicBezTo>
                    <a:pt x="39" y="18"/>
                    <a:pt x="18" y="23"/>
                    <a:pt x="4" y="32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" y="29"/>
                    <a:pt x="0" y="23"/>
                    <a:pt x="0" y="20"/>
                  </a:cubicBezTo>
                  <a:cubicBezTo>
                    <a:pt x="2" y="19"/>
                    <a:pt x="6" y="16"/>
                    <a:pt x="8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7"/>
            <p:cNvSpPr>
              <a:spLocks/>
            </p:cNvSpPr>
            <p:nvPr/>
          </p:nvSpPr>
          <p:spPr bwMode="auto">
            <a:xfrm>
              <a:off x="751" y="603"/>
              <a:ext cx="112" cy="39"/>
            </a:xfrm>
            <a:custGeom>
              <a:avLst/>
              <a:gdLst>
                <a:gd name="T0" fmla="*/ 53 w 125"/>
                <a:gd name="T1" fmla="*/ 20 h 44"/>
                <a:gd name="T2" fmla="*/ 125 w 125"/>
                <a:gd name="T3" fmla="*/ 7 h 44"/>
                <a:gd name="T4" fmla="*/ 91 w 125"/>
                <a:gd name="T5" fmla="*/ 24 h 44"/>
                <a:gd name="T6" fmla="*/ 105 w 125"/>
                <a:gd name="T7" fmla="*/ 44 h 44"/>
                <a:gd name="T8" fmla="*/ 57 w 125"/>
                <a:gd name="T9" fmla="*/ 31 h 44"/>
                <a:gd name="T10" fmla="*/ 0 w 125"/>
                <a:gd name="T11" fmla="*/ 14 h 44"/>
                <a:gd name="T12" fmla="*/ 53 w 125"/>
                <a:gd name="T13" fmla="*/ 2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5" h="44">
                  <a:moveTo>
                    <a:pt x="53" y="20"/>
                  </a:moveTo>
                  <a:cubicBezTo>
                    <a:pt x="76" y="10"/>
                    <a:pt x="100" y="0"/>
                    <a:pt x="125" y="7"/>
                  </a:cubicBezTo>
                  <a:cubicBezTo>
                    <a:pt x="113" y="12"/>
                    <a:pt x="95" y="9"/>
                    <a:pt x="91" y="24"/>
                  </a:cubicBezTo>
                  <a:cubicBezTo>
                    <a:pt x="93" y="32"/>
                    <a:pt x="100" y="38"/>
                    <a:pt x="105" y="44"/>
                  </a:cubicBezTo>
                  <a:cubicBezTo>
                    <a:pt x="90" y="37"/>
                    <a:pt x="75" y="26"/>
                    <a:pt x="57" y="31"/>
                  </a:cubicBezTo>
                  <a:cubicBezTo>
                    <a:pt x="37" y="35"/>
                    <a:pt x="16" y="28"/>
                    <a:pt x="0" y="14"/>
                  </a:cubicBezTo>
                  <a:cubicBezTo>
                    <a:pt x="17" y="23"/>
                    <a:pt x="36" y="27"/>
                    <a:pt x="53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40" name="直接连接符 39"/>
          <p:cNvCxnSpPr/>
          <p:nvPr/>
        </p:nvCxnSpPr>
        <p:spPr>
          <a:xfrm>
            <a:off x="6096000" y="2338939"/>
            <a:ext cx="0" cy="436986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矩形 40"/>
          <p:cNvSpPr/>
          <p:nvPr/>
        </p:nvSpPr>
        <p:spPr>
          <a:xfrm>
            <a:off x="4933564" y="1326149"/>
            <a:ext cx="2324872" cy="665018"/>
          </a:xfrm>
          <a:prstGeom prst="rect">
            <a:avLst/>
          </a:prstGeom>
          <a:solidFill>
            <a:schemeClr val="accent2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</a:rPr>
              <a:t>科学依据</a:t>
            </a:r>
          </a:p>
        </p:txBody>
      </p:sp>
      <p:cxnSp>
        <p:nvCxnSpPr>
          <p:cNvPr id="42" name="直接连接符 41"/>
          <p:cNvCxnSpPr/>
          <p:nvPr/>
        </p:nvCxnSpPr>
        <p:spPr>
          <a:xfrm>
            <a:off x="7556500" y="1651000"/>
            <a:ext cx="36449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990600" y="1651000"/>
            <a:ext cx="36449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3996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矩形 164"/>
          <p:cNvSpPr/>
          <p:nvPr/>
        </p:nvSpPr>
        <p:spPr>
          <a:xfrm rot="1534227" flipH="1">
            <a:off x="9637149" y="6200472"/>
            <a:ext cx="1599095" cy="133163"/>
          </a:xfrm>
          <a:custGeom>
            <a:avLst/>
            <a:gdLst>
              <a:gd name="connsiteX0" fmla="*/ 0 w 1522544"/>
              <a:gd name="connsiteY0" fmla="*/ 0 h 133163"/>
              <a:gd name="connsiteX1" fmla="*/ 1522544 w 1522544"/>
              <a:gd name="connsiteY1" fmla="*/ 0 h 133163"/>
              <a:gd name="connsiteX2" fmla="*/ 1522544 w 1522544"/>
              <a:gd name="connsiteY2" fmla="*/ 133163 h 133163"/>
              <a:gd name="connsiteX3" fmla="*/ 0 w 1522544"/>
              <a:gd name="connsiteY3" fmla="*/ 133163 h 133163"/>
              <a:gd name="connsiteX4" fmla="*/ 0 w 1522544"/>
              <a:gd name="connsiteY4" fmla="*/ 0 h 133163"/>
              <a:gd name="connsiteX0" fmla="*/ 0 w 1620180"/>
              <a:gd name="connsiteY0" fmla="*/ 0 h 133163"/>
              <a:gd name="connsiteX1" fmla="*/ 1522544 w 1620180"/>
              <a:gd name="connsiteY1" fmla="*/ 0 h 133163"/>
              <a:gd name="connsiteX2" fmla="*/ 1620180 w 1620180"/>
              <a:gd name="connsiteY2" fmla="*/ 129195 h 133163"/>
              <a:gd name="connsiteX3" fmla="*/ 0 w 1620180"/>
              <a:gd name="connsiteY3" fmla="*/ 133163 h 133163"/>
              <a:gd name="connsiteX4" fmla="*/ 0 w 1620180"/>
              <a:gd name="connsiteY4" fmla="*/ 0 h 133163"/>
              <a:gd name="connsiteX0" fmla="*/ 0 w 1620180"/>
              <a:gd name="connsiteY0" fmla="*/ 0 h 133163"/>
              <a:gd name="connsiteX1" fmla="*/ 1548936 w 1620180"/>
              <a:gd name="connsiteY1" fmla="*/ 47826 h 133163"/>
              <a:gd name="connsiteX2" fmla="*/ 1620180 w 1620180"/>
              <a:gd name="connsiteY2" fmla="*/ 129195 h 133163"/>
              <a:gd name="connsiteX3" fmla="*/ 0 w 1620180"/>
              <a:gd name="connsiteY3" fmla="*/ 133163 h 133163"/>
              <a:gd name="connsiteX4" fmla="*/ 0 w 1620180"/>
              <a:gd name="connsiteY4" fmla="*/ 0 h 133163"/>
              <a:gd name="connsiteX0" fmla="*/ 0 w 1599095"/>
              <a:gd name="connsiteY0" fmla="*/ 0 h 133163"/>
              <a:gd name="connsiteX1" fmla="*/ 1548936 w 1599095"/>
              <a:gd name="connsiteY1" fmla="*/ 47826 h 133163"/>
              <a:gd name="connsiteX2" fmla="*/ 1599095 w 1599095"/>
              <a:gd name="connsiteY2" fmla="*/ 114414 h 133163"/>
              <a:gd name="connsiteX3" fmla="*/ 0 w 1599095"/>
              <a:gd name="connsiteY3" fmla="*/ 133163 h 133163"/>
              <a:gd name="connsiteX4" fmla="*/ 0 w 1599095"/>
              <a:gd name="connsiteY4" fmla="*/ 0 h 133163"/>
              <a:gd name="connsiteX0" fmla="*/ 0 w 1599095"/>
              <a:gd name="connsiteY0" fmla="*/ 0 h 133163"/>
              <a:gd name="connsiteX1" fmla="*/ 1550179 w 1599095"/>
              <a:gd name="connsiteY1" fmla="*/ 64846 h 133163"/>
              <a:gd name="connsiteX2" fmla="*/ 1599095 w 1599095"/>
              <a:gd name="connsiteY2" fmla="*/ 114414 h 133163"/>
              <a:gd name="connsiteX3" fmla="*/ 0 w 1599095"/>
              <a:gd name="connsiteY3" fmla="*/ 133163 h 133163"/>
              <a:gd name="connsiteX4" fmla="*/ 0 w 1599095"/>
              <a:gd name="connsiteY4" fmla="*/ 0 h 133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9095" h="133163">
                <a:moveTo>
                  <a:pt x="0" y="0"/>
                </a:moveTo>
                <a:lnTo>
                  <a:pt x="1550179" y="64846"/>
                </a:lnTo>
                <a:lnTo>
                  <a:pt x="1599095" y="114414"/>
                </a:lnTo>
                <a:lnTo>
                  <a:pt x="0" y="13316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6" name="矩形 165"/>
          <p:cNvSpPr/>
          <p:nvPr/>
        </p:nvSpPr>
        <p:spPr>
          <a:xfrm>
            <a:off x="9965267" y="6098805"/>
            <a:ext cx="397933" cy="1165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椭圆 145"/>
          <p:cNvSpPr/>
          <p:nvPr/>
        </p:nvSpPr>
        <p:spPr>
          <a:xfrm flipH="1">
            <a:off x="7482947" y="6215357"/>
            <a:ext cx="1082255" cy="94295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38" name="Group 4"/>
          <p:cNvGrpSpPr>
            <a:grpSpLocks noChangeAspect="1"/>
          </p:cNvGrpSpPr>
          <p:nvPr/>
        </p:nvGrpSpPr>
        <p:grpSpPr bwMode="auto">
          <a:xfrm rot="21102678">
            <a:off x="7374385" y="4938361"/>
            <a:ext cx="1299382" cy="1313429"/>
            <a:chOff x="3654" y="3165"/>
            <a:chExt cx="370" cy="374"/>
          </a:xfrm>
          <a:solidFill>
            <a:schemeClr val="accent2"/>
          </a:solidFill>
        </p:grpSpPr>
        <p:sp>
          <p:nvSpPr>
            <p:cNvPr id="140" name="Freeform 5"/>
            <p:cNvSpPr>
              <a:spLocks/>
            </p:cNvSpPr>
            <p:nvPr/>
          </p:nvSpPr>
          <p:spPr bwMode="auto">
            <a:xfrm>
              <a:off x="3836" y="3496"/>
              <a:ext cx="42" cy="43"/>
            </a:xfrm>
            <a:custGeom>
              <a:avLst/>
              <a:gdLst>
                <a:gd name="T0" fmla="*/ 38 w 48"/>
                <a:gd name="T1" fmla="*/ 41 h 48"/>
                <a:gd name="T2" fmla="*/ 7 w 48"/>
                <a:gd name="T3" fmla="*/ 38 h 48"/>
                <a:gd name="T4" fmla="*/ 10 w 48"/>
                <a:gd name="T5" fmla="*/ 8 h 48"/>
                <a:gd name="T6" fmla="*/ 40 w 48"/>
                <a:gd name="T7" fmla="*/ 11 h 48"/>
                <a:gd name="T8" fmla="*/ 38 w 48"/>
                <a:gd name="T9" fmla="*/ 4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38" y="41"/>
                  </a:moveTo>
                  <a:cubicBezTo>
                    <a:pt x="28" y="48"/>
                    <a:pt x="15" y="47"/>
                    <a:pt x="7" y="38"/>
                  </a:cubicBezTo>
                  <a:cubicBezTo>
                    <a:pt x="0" y="29"/>
                    <a:pt x="1" y="16"/>
                    <a:pt x="10" y="8"/>
                  </a:cubicBezTo>
                  <a:cubicBezTo>
                    <a:pt x="19" y="0"/>
                    <a:pt x="33" y="2"/>
                    <a:pt x="40" y="11"/>
                  </a:cubicBezTo>
                  <a:cubicBezTo>
                    <a:pt x="48" y="20"/>
                    <a:pt x="47" y="33"/>
                    <a:pt x="38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6"/>
            <p:cNvSpPr>
              <a:spLocks/>
            </p:cNvSpPr>
            <p:nvPr/>
          </p:nvSpPr>
          <p:spPr bwMode="auto">
            <a:xfrm>
              <a:off x="3973" y="3379"/>
              <a:ext cx="44" cy="43"/>
            </a:xfrm>
            <a:custGeom>
              <a:avLst/>
              <a:gdLst>
                <a:gd name="T0" fmla="*/ 38 w 49"/>
                <a:gd name="T1" fmla="*/ 41 h 48"/>
                <a:gd name="T2" fmla="*/ 8 w 49"/>
                <a:gd name="T3" fmla="*/ 38 h 48"/>
                <a:gd name="T4" fmla="*/ 11 w 49"/>
                <a:gd name="T5" fmla="*/ 8 h 48"/>
                <a:gd name="T6" fmla="*/ 41 w 49"/>
                <a:gd name="T7" fmla="*/ 10 h 48"/>
                <a:gd name="T8" fmla="*/ 38 w 49"/>
                <a:gd name="T9" fmla="*/ 4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8">
                  <a:moveTo>
                    <a:pt x="38" y="41"/>
                  </a:moveTo>
                  <a:cubicBezTo>
                    <a:pt x="29" y="48"/>
                    <a:pt x="16" y="47"/>
                    <a:pt x="8" y="38"/>
                  </a:cubicBezTo>
                  <a:cubicBezTo>
                    <a:pt x="0" y="29"/>
                    <a:pt x="2" y="15"/>
                    <a:pt x="11" y="8"/>
                  </a:cubicBezTo>
                  <a:cubicBezTo>
                    <a:pt x="20" y="0"/>
                    <a:pt x="33" y="1"/>
                    <a:pt x="41" y="10"/>
                  </a:cubicBezTo>
                  <a:cubicBezTo>
                    <a:pt x="49" y="20"/>
                    <a:pt x="47" y="33"/>
                    <a:pt x="38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7"/>
            <p:cNvSpPr>
              <a:spLocks/>
            </p:cNvSpPr>
            <p:nvPr/>
          </p:nvSpPr>
          <p:spPr bwMode="auto">
            <a:xfrm>
              <a:off x="3785" y="3331"/>
              <a:ext cx="235" cy="202"/>
            </a:xfrm>
            <a:custGeom>
              <a:avLst/>
              <a:gdLst>
                <a:gd name="T0" fmla="*/ 0 w 235"/>
                <a:gd name="T1" fmla="*/ 190 h 202"/>
                <a:gd name="T2" fmla="*/ 10 w 235"/>
                <a:gd name="T3" fmla="*/ 202 h 202"/>
                <a:gd name="T4" fmla="*/ 235 w 235"/>
                <a:gd name="T5" fmla="*/ 11 h 202"/>
                <a:gd name="T6" fmla="*/ 225 w 235"/>
                <a:gd name="T7" fmla="*/ 0 h 202"/>
                <a:gd name="T8" fmla="*/ 0 w 235"/>
                <a:gd name="T9" fmla="*/ 19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5" h="202">
                  <a:moveTo>
                    <a:pt x="0" y="190"/>
                  </a:moveTo>
                  <a:lnTo>
                    <a:pt x="10" y="202"/>
                  </a:lnTo>
                  <a:lnTo>
                    <a:pt x="235" y="11"/>
                  </a:lnTo>
                  <a:lnTo>
                    <a:pt x="225" y="0"/>
                  </a:lnTo>
                  <a:lnTo>
                    <a:pt x="0" y="1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8"/>
            <p:cNvSpPr>
              <a:spLocks/>
            </p:cNvSpPr>
            <p:nvPr/>
          </p:nvSpPr>
          <p:spPr bwMode="auto">
            <a:xfrm>
              <a:off x="3654" y="3165"/>
              <a:ext cx="370" cy="305"/>
            </a:xfrm>
            <a:custGeom>
              <a:avLst/>
              <a:gdLst>
                <a:gd name="T0" fmla="*/ 170 w 414"/>
                <a:gd name="T1" fmla="*/ 256 h 342"/>
                <a:gd name="T2" fmla="*/ 233 w 414"/>
                <a:gd name="T3" fmla="*/ 162 h 342"/>
                <a:gd name="T4" fmla="*/ 318 w 414"/>
                <a:gd name="T5" fmla="*/ 181 h 342"/>
                <a:gd name="T6" fmla="*/ 326 w 414"/>
                <a:gd name="T7" fmla="*/ 225 h 342"/>
                <a:gd name="T8" fmla="*/ 328 w 414"/>
                <a:gd name="T9" fmla="*/ 224 h 342"/>
                <a:gd name="T10" fmla="*/ 350 w 414"/>
                <a:gd name="T11" fmla="*/ 206 h 342"/>
                <a:gd name="T12" fmla="*/ 348 w 414"/>
                <a:gd name="T13" fmla="*/ 155 h 342"/>
                <a:gd name="T14" fmla="*/ 286 w 414"/>
                <a:gd name="T15" fmla="*/ 114 h 342"/>
                <a:gd name="T16" fmla="*/ 270 w 414"/>
                <a:gd name="T17" fmla="*/ 47 h 342"/>
                <a:gd name="T18" fmla="*/ 337 w 414"/>
                <a:gd name="T19" fmla="*/ 59 h 342"/>
                <a:gd name="T20" fmla="*/ 397 w 414"/>
                <a:gd name="T21" fmla="*/ 97 h 342"/>
                <a:gd name="T22" fmla="*/ 414 w 414"/>
                <a:gd name="T23" fmla="*/ 81 h 342"/>
                <a:gd name="T24" fmla="*/ 350 w 414"/>
                <a:gd name="T25" fmla="*/ 29 h 342"/>
                <a:gd name="T26" fmla="*/ 272 w 414"/>
                <a:gd name="T27" fmla="*/ 3 h 342"/>
                <a:gd name="T28" fmla="*/ 254 w 414"/>
                <a:gd name="T29" fmla="*/ 0 h 342"/>
                <a:gd name="T30" fmla="*/ 208 w 414"/>
                <a:gd name="T31" fmla="*/ 31 h 342"/>
                <a:gd name="T32" fmla="*/ 171 w 414"/>
                <a:gd name="T33" fmla="*/ 6 h 342"/>
                <a:gd name="T34" fmla="*/ 0 w 414"/>
                <a:gd name="T35" fmla="*/ 53 h 342"/>
                <a:gd name="T36" fmla="*/ 5 w 414"/>
                <a:gd name="T37" fmla="*/ 74 h 342"/>
                <a:gd name="T38" fmla="*/ 173 w 414"/>
                <a:gd name="T39" fmla="*/ 46 h 342"/>
                <a:gd name="T40" fmla="*/ 176 w 414"/>
                <a:gd name="T41" fmla="*/ 143 h 342"/>
                <a:gd name="T42" fmla="*/ 124 w 414"/>
                <a:gd name="T43" fmla="*/ 259 h 342"/>
                <a:gd name="T44" fmla="*/ 189 w 414"/>
                <a:gd name="T45" fmla="*/ 342 h 342"/>
                <a:gd name="T46" fmla="*/ 214 w 414"/>
                <a:gd name="T47" fmla="*/ 321 h 342"/>
                <a:gd name="T48" fmla="*/ 170 w 414"/>
                <a:gd name="T49" fmla="*/ 256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14" h="342">
                  <a:moveTo>
                    <a:pt x="170" y="256"/>
                  </a:moveTo>
                  <a:cubicBezTo>
                    <a:pt x="233" y="162"/>
                    <a:pt x="233" y="162"/>
                    <a:pt x="233" y="162"/>
                  </a:cubicBezTo>
                  <a:cubicBezTo>
                    <a:pt x="318" y="181"/>
                    <a:pt x="318" y="181"/>
                    <a:pt x="318" y="181"/>
                  </a:cubicBezTo>
                  <a:cubicBezTo>
                    <a:pt x="326" y="225"/>
                    <a:pt x="326" y="225"/>
                    <a:pt x="326" y="225"/>
                  </a:cubicBezTo>
                  <a:cubicBezTo>
                    <a:pt x="328" y="224"/>
                    <a:pt x="328" y="224"/>
                    <a:pt x="328" y="224"/>
                  </a:cubicBezTo>
                  <a:cubicBezTo>
                    <a:pt x="350" y="206"/>
                    <a:pt x="350" y="206"/>
                    <a:pt x="350" y="206"/>
                  </a:cubicBezTo>
                  <a:cubicBezTo>
                    <a:pt x="348" y="155"/>
                    <a:pt x="348" y="155"/>
                    <a:pt x="348" y="155"/>
                  </a:cubicBezTo>
                  <a:cubicBezTo>
                    <a:pt x="286" y="114"/>
                    <a:pt x="286" y="114"/>
                    <a:pt x="286" y="114"/>
                  </a:cubicBezTo>
                  <a:cubicBezTo>
                    <a:pt x="270" y="47"/>
                    <a:pt x="270" y="47"/>
                    <a:pt x="270" y="47"/>
                  </a:cubicBezTo>
                  <a:cubicBezTo>
                    <a:pt x="337" y="59"/>
                    <a:pt x="337" y="59"/>
                    <a:pt x="337" y="59"/>
                  </a:cubicBezTo>
                  <a:cubicBezTo>
                    <a:pt x="397" y="97"/>
                    <a:pt x="397" y="97"/>
                    <a:pt x="397" y="97"/>
                  </a:cubicBezTo>
                  <a:cubicBezTo>
                    <a:pt x="414" y="81"/>
                    <a:pt x="414" y="81"/>
                    <a:pt x="414" y="81"/>
                  </a:cubicBezTo>
                  <a:cubicBezTo>
                    <a:pt x="350" y="29"/>
                    <a:pt x="350" y="29"/>
                    <a:pt x="350" y="29"/>
                  </a:cubicBezTo>
                  <a:cubicBezTo>
                    <a:pt x="350" y="29"/>
                    <a:pt x="305" y="8"/>
                    <a:pt x="272" y="3"/>
                  </a:cubicBezTo>
                  <a:cubicBezTo>
                    <a:pt x="265" y="2"/>
                    <a:pt x="260" y="1"/>
                    <a:pt x="254" y="0"/>
                  </a:cubicBezTo>
                  <a:cubicBezTo>
                    <a:pt x="248" y="19"/>
                    <a:pt x="229" y="32"/>
                    <a:pt x="208" y="31"/>
                  </a:cubicBezTo>
                  <a:cubicBezTo>
                    <a:pt x="192" y="29"/>
                    <a:pt x="178" y="20"/>
                    <a:pt x="171" y="6"/>
                  </a:cubicBezTo>
                  <a:cubicBezTo>
                    <a:pt x="116" y="20"/>
                    <a:pt x="0" y="53"/>
                    <a:pt x="0" y="53"/>
                  </a:cubicBezTo>
                  <a:cubicBezTo>
                    <a:pt x="5" y="74"/>
                    <a:pt x="5" y="74"/>
                    <a:pt x="5" y="74"/>
                  </a:cubicBezTo>
                  <a:cubicBezTo>
                    <a:pt x="173" y="46"/>
                    <a:pt x="173" y="46"/>
                    <a:pt x="173" y="46"/>
                  </a:cubicBezTo>
                  <a:cubicBezTo>
                    <a:pt x="176" y="143"/>
                    <a:pt x="176" y="143"/>
                    <a:pt x="176" y="143"/>
                  </a:cubicBezTo>
                  <a:cubicBezTo>
                    <a:pt x="124" y="259"/>
                    <a:pt x="124" y="259"/>
                    <a:pt x="124" y="259"/>
                  </a:cubicBezTo>
                  <a:cubicBezTo>
                    <a:pt x="189" y="342"/>
                    <a:pt x="189" y="342"/>
                    <a:pt x="189" y="342"/>
                  </a:cubicBezTo>
                  <a:cubicBezTo>
                    <a:pt x="214" y="321"/>
                    <a:pt x="214" y="321"/>
                    <a:pt x="214" y="321"/>
                  </a:cubicBezTo>
                  <a:lnTo>
                    <a:pt x="170" y="2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" name="圆角矩形 2"/>
          <p:cNvSpPr/>
          <p:nvPr/>
        </p:nvSpPr>
        <p:spPr>
          <a:xfrm>
            <a:off x="0" y="277037"/>
            <a:ext cx="12192000" cy="1011137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0242" y="115726"/>
            <a:ext cx="1333758" cy="1333758"/>
            <a:chOff x="1781974" y="420525"/>
            <a:chExt cx="1933207" cy="1933207"/>
          </a:xfrm>
        </p:grpSpPr>
        <p:sp>
          <p:nvSpPr>
            <p:cNvPr id="5" name="椭圆 4"/>
            <p:cNvSpPr/>
            <p:nvPr/>
          </p:nvSpPr>
          <p:spPr>
            <a:xfrm>
              <a:off x="1781974" y="420525"/>
              <a:ext cx="1933207" cy="193320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1873768" y="512319"/>
              <a:ext cx="1749619" cy="1749619"/>
              <a:chOff x="2978044" y="738614"/>
              <a:chExt cx="1521118" cy="1521118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2978044" y="738614"/>
                <a:ext cx="1521118" cy="152111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8" name="组合 7"/>
              <p:cNvGrpSpPr/>
              <p:nvPr/>
            </p:nvGrpSpPr>
            <p:grpSpPr>
              <a:xfrm>
                <a:off x="3215872" y="862083"/>
                <a:ext cx="1045462" cy="1274180"/>
                <a:chOff x="7210725" y="2802636"/>
                <a:chExt cx="2681357" cy="3267964"/>
              </a:xfrm>
            </p:grpSpPr>
            <p:sp>
              <p:nvSpPr>
                <p:cNvPr id="9" name="Freeform 17"/>
                <p:cNvSpPr>
                  <a:spLocks/>
                </p:cNvSpPr>
                <p:nvPr/>
              </p:nvSpPr>
              <p:spPr bwMode="auto">
                <a:xfrm>
                  <a:off x="8529471" y="2802636"/>
                  <a:ext cx="1362611" cy="1767891"/>
                </a:xfrm>
                <a:custGeom>
                  <a:avLst/>
                  <a:gdLst>
                    <a:gd name="T0" fmla="*/ 1 w 12"/>
                    <a:gd name="T1" fmla="*/ 7 h 14"/>
                    <a:gd name="T2" fmla="*/ 0 w 12"/>
                    <a:gd name="T3" fmla="*/ 4 h 14"/>
                    <a:gd name="T4" fmla="*/ 1 w 12"/>
                    <a:gd name="T5" fmla="*/ 2 h 14"/>
                    <a:gd name="T6" fmla="*/ 4 w 12"/>
                    <a:gd name="T7" fmla="*/ 1 h 14"/>
                    <a:gd name="T8" fmla="*/ 5 w 12"/>
                    <a:gd name="T9" fmla="*/ 1 h 14"/>
                    <a:gd name="T10" fmla="*/ 7 w 12"/>
                    <a:gd name="T11" fmla="*/ 3 h 14"/>
                    <a:gd name="T12" fmla="*/ 8 w 12"/>
                    <a:gd name="T13" fmla="*/ 4 h 14"/>
                    <a:gd name="T14" fmla="*/ 10 w 12"/>
                    <a:gd name="T15" fmla="*/ 6 h 14"/>
                    <a:gd name="T16" fmla="*/ 10 w 12"/>
                    <a:gd name="T17" fmla="*/ 7 h 14"/>
                    <a:gd name="T18" fmla="*/ 12 w 12"/>
                    <a:gd name="T19" fmla="*/ 10 h 14"/>
                    <a:gd name="T20" fmla="*/ 9 w 12"/>
                    <a:gd name="T21" fmla="*/ 12 h 14"/>
                    <a:gd name="T22" fmla="*/ 8 w 12"/>
                    <a:gd name="T23" fmla="*/ 11 h 14"/>
                    <a:gd name="T24" fmla="*/ 7 w 12"/>
                    <a:gd name="T25" fmla="*/ 11 h 14"/>
                    <a:gd name="T26" fmla="*/ 8 w 12"/>
                    <a:gd name="T27" fmla="*/ 10 h 14"/>
                    <a:gd name="T28" fmla="*/ 8 w 12"/>
                    <a:gd name="T29" fmla="*/ 10 h 14"/>
                    <a:gd name="T30" fmla="*/ 9 w 12"/>
                    <a:gd name="T31" fmla="*/ 10 h 14"/>
                    <a:gd name="T32" fmla="*/ 10 w 12"/>
                    <a:gd name="T33" fmla="*/ 9 h 14"/>
                    <a:gd name="T34" fmla="*/ 9 w 12"/>
                    <a:gd name="T35" fmla="*/ 9 h 14"/>
                    <a:gd name="T36" fmla="*/ 7 w 12"/>
                    <a:gd name="T37" fmla="*/ 8 h 14"/>
                    <a:gd name="T38" fmla="*/ 7 w 12"/>
                    <a:gd name="T39" fmla="*/ 7 h 14"/>
                    <a:gd name="T40" fmla="*/ 7 w 12"/>
                    <a:gd name="T41" fmla="*/ 8 h 14"/>
                    <a:gd name="T42" fmla="*/ 7 w 12"/>
                    <a:gd name="T43" fmla="*/ 9 h 14"/>
                    <a:gd name="T44" fmla="*/ 7 w 12"/>
                    <a:gd name="T45" fmla="*/ 10 h 14"/>
                    <a:gd name="T46" fmla="*/ 7 w 12"/>
                    <a:gd name="T47" fmla="*/ 11 h 14"/>
                    <a:gd name="T48" fmla="*/ 6 w 12"/>
                    <a:gd name="T49" fmla="*/ 12 h 14"/>
                    <a:gd name="T50" fmla="*/ 6 w 12"/>
                    <a:gd name="T51" fmla="*/ 12 h 14"/>
                    <a:gd name="T52" fmla="*/ 5 w 12"/>
                    <a:gd name="T53" fmla="*/ 13 h 14"/>
                    <a:gd name="T54" fmla="*/ 3 w 12"/>
                    <a:gd name="T55" fmla="*/ 13 h 14"/>
                    <a:gd name="T56" fmla="*/ 3 w 12"/>
                    <a:gd name="T57" fmla="*/ 13 h 14"/>
                    <a:gd name="T58" fmla="*/ 4 w 12"/>
                    <a:gd name="T59" fmla="*/ 9 h 14"/>
                    <a:gd name="T60" fmla="*/ 4 w 12"/>
                    <a:gd name="T61" fmla="*/ 8 h 14"/>
                    <a:gd name="T62" fmla="*/ 5 w 12"/>
                    <a:gd name="T63" fmla="*/ 5 h 14"/>
                    <a:gd name="T64" fmla="*/ 5 w 12"/>
                    <a:gd name="T65" fmla="*/ 4 h 14"/>
                    <a:gd name="T66" fmla="*/ 5 w 12"/>
                    <a:gd name="T67" fmla="*/ 3 h 14"/>
                    <a:gd name="T68" fmla="*/ 4 w 12"/>
                    <a:gd name="T69" fmla="*/ 3 h 14"/>
                    <a:gd name="T70" fmla="*/ 4 w 12"/>
                    <a:gd name="T71" fmla="*/ 3 h 14"/>
                    <a:gd name="T72" fmla="*/ 3 w 12"/>
                    <a:gd name="T73" fmla="*/ 4 h 14"/>
                    <a:gd name="T74" fmla="*/ 2 w 12"/>
                    <a:gd name="T75" fmla="*/ 5 h 14"/>
                    <a:gd name="T76" fmla="*/ 3 w 12"/>
                    <a:gd name="T77" fmla="*/ 5 h 14"/>
                    <a:gd name="T78" fmla="*/ 3 w 12"/>
                    <a:gd name="T79" fmla="*/ 5 h 14"/>
                    <a:gd name="T80" fmla="*/ 4 w 12"/>
                    <a:gd name="T81" fmla="*/ 5 h 14"/>
                    <a:gd name="T82" fmla="*/ 4 w 12"/>
                    <a:gd name="T83" fmla="*/ 8 h 14"/>
                    <a:gd name="T84" fmla="*/ 4 w 12"/>
                    <a:gd name="T85" fmla="*/ 9 h 14"/>
                    <a:gd name="T86" fmla="*/ 1 w 12"/>
                    <a:gd name="T87" fmla="*/ 12 h 14"/>
                    <a:gd name="T88" fmla="*/ 1 w 12"/>
                    <a:gd name="T89" fmla="*/ 8 h 14"/>
                    <a:gd name="T90" fmla="*/ 1 w 12"/>
                    <a:gd name="T91" fmla="*/ 7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2" h="14">
                      <a:moveTo>
                        <a:pt x="1" y="7"/>
                      </a:moveTo>
                      <a:cubicBezTo>
                        <a:pt x="0" y="6"/>
                        <a:pt x="0" y="5"/>
                        <a:pt x="0" y="4"/>
                      </a:cubicBezTo>
                      <a:cubicBezTo>
                        <a:pt x="1" y="3"/>
                        <a:pt x="1" y="3"/>
                        <a:pt x="1" y="2"/>
                      </a:cubicBezTo>
                      <a:cubicBezTo>
                        <a:pt x="1" y="1"/>
                        <a:pt x="2" y="0"/>
                        <a:pt x="4" y="1"/>
                      </a:cubicBezTo>
                      <a:cubicBezTo>
                        <a:pt x="4" y="1"/>
                        <a:pt x="4" y="1"/>
                        <a:pt x="5" y="1"/>
                      </a:cubicBezTo>
                      <a:cubicBezTo>
                        <a:pt x="6" y="1"/>
                        <a:pt x="7" y="2"/>
                        <a:pt x="7" y="3"/>
                      </a:cubicBezTo>
                      <a:cubicBezTo>
                        <a:pt x="7" y="4"/>
                        <a:pt x="7" y="4"/>
                        <a:pt x="8" y="4"/>
                      </a:cubicBezTo>
                      <a:cubicBezTo>
                        <a:pt x="9" y="4"/>
                        <a:pt x="10" y="5"/>
                        <a:pt x="10" y="6"/>
                      </a:cubicBezTo>
                      <a:cubicBezTo>
                        <a:pt x="10" y="7"/>
                        <a:pt x="10" y="7"/>
                        <a:pt x="10" y="7"/>
                      </a:cubicBezTo>
                      <a:cubicBezTo>
                        <a:pt x="11" y="8"/>
                        <a:pt x="12" y="9"/>
                        <a:pt x="12" y="10"/>
                      </a:cubicBezTo>
                      <a:cubicBezTo>
                        <a:pt x="12" y="12"/>
                        <a:pt x="11" y="14"/>
                        <a:pt x="9" y="12"/>
                      </a:cubicBezTo>
                      <a:cubicBezTo>
                        <a:pt x="9" y="12"/>
                        <a:pt x="9" y="11"/>
                        <a:pt x="8" y="11"/>
                      </a:cubicBezTo>
                      <a:cubicBezTo>
                        <a:pt x="8" y="11"/>
                        <a:pt x="7" y="11"/>
                        <a:pt x="7" y="11"/>
                      </a:cubicBezTo>
                      <a:cubicBezTo>
                        <a:pt x="7" y="10"/>
                        <a:pt x="7" y="10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10" y="9"/>
                        <a:pt x="10" y="9"/>
                        <a:pt x="10" y="9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8" y="9"/>
                        <a:pt x="7" y="9"/>
                        <a:pt x="7" y="8"/>
                      </a:cubicBez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7" y="7"/>
                        <a:pt x="7" y="7"/>
                        <a:pt x="7" y="8"/>
                      </a:cubicBezTo>
                      <a:cubicBezTo>
                        <a:pt x="7" y="8"/>
                        <a:pt x="7" y="8"/>
                        <a:pt x="7" y="9"/>
                      </a:cubicBezTo>
                      <a:cubicBezTo>
                        <a:pt x="7" y="9"/>
                        <a:pt x="7" y="9"/>
                        <a:pt x="7" y="10"/>
                      </a:cubicBezTo>
                      <a:cubicBezTo>
                        <a:pt x="7" y="10"/>
                        <a:pt x="7" y="10"/>
                        <a:pt x="7" y="11"/>
                      </a:cubicBezTo>
                      <a:cubicBezTo>
                        <a:pt x="7" y="11"/>
                        <a:pt x="7" y="11"/>
                        <a:pt x="6" y="12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6" y="13"/>
                        <a:pt x="6" y="13"/>
                        <a:pt x="5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5" y="12"/>
                        <a:pt x="5" y="10"/>
                        <a:pt x="4" y="9"/>
                      </a:cubicBezTo>
                      <a:cubicBezTo>
                        <a:pt x="4" y="9"/>
                        <a:pt x="4" y="9"/>
                        <a:pt x="4" y="8"/>
                      </a:cubicBezTo>
                      <a:cubicBezTo>
                        <a:pt x="5" y="7"/>
                        <a:pt x="5" y="6"/>
                        <a:pt x="5" y="5"/>
                      </a:cubicBezTo>
                      <a:cubicBezTo>
                        <a:pt x="4" y="5"/>
                        <a:pt x="4" y="5"/>
                        <a:pt x="5" y="4"/>
                      </a:cubicBezTo>
                      <a:cubicBezTo>
                        <a:pt x="5" y="4"/>
                        <a:pt x="5" y="3"/>
                        <a:pt x="5" y="3"/>
                      </a:cubicBezTo>
                      <a:cubicBezTo>
                        <a:pt x="5" y="3"/>
                        <a:pt x="5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4"/>
                        <a:pt x="3" y="5"/>
                        <a:pt x="3" y="4"/>
                      </a:cubicBezTo>
                      <a:cubicBezTo>
                        <a:pt x="2" y="4"/>
                        <a:pt x="2" y="4"/>
                        <a:pt x="2" y="5"/>
                      </a:cubicBezTo>
                      <a:cubicBezTo>
                        <a:pt x="2" y="5"/>
                        <a:pt x="2" y="5"/>
                        <a:pt x="3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5" y="6"/>
                        <a:pt x="4" y="7"/>
                        <a:pt x="4" y="8"/>
                      </a:cubicBezTo>
                      <a:cubicBezTo>
                        <a:pt x="3" y="8"/>
                        <a:pt x="3" y="8"/>
                        <a:pt x="4" y="9"/>
                      </a:cubicBezTo>
                      <a:cubicBezTo>
                        <a:pt x="5" y="11"/>
                        <a:pt x="3" y="13"/>
                        <a:pt x="1" y="12"/>
                      </a:cubicBezTo>
                      <a:cubicBezTo>
                        <a:pt x="0" y="11"/>
                        <a:pt x="0" y="9"/>
                        <a:pt x="1" y="8"/>
                      </a:cubicBezTo>
                      <a:cubicBezTo>
                        <a:pt x="1" y="7"/>
                        <a:pt x="1" y="7"/>
                        <a:pt x="1" y="7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10" name="Freeform 16"/>
                <p:cNvSpPr>
                  <a:spLocks/>
                </p:cNvSpPr>
                <p:nvPr/>
              </p:nvSpPr>
              <p:spPr bwMode="auto">
                <a:xfrm>
                  <a:off x="7210725" y="2833048"/>
                  <a:ext cx="1477690" cy="1641136"/>
                </a:xfrm>
                <a:custGeom>
                  <a:avLst/>
                  <a:gdLst>
                    <a:gd name="T0" fmla="*/ 8 w 13"/>
                    <a:gd name="T1" fmla="*/ 10 h 13"/>
                    <a:gd name="T2" fmla="*/ 7 w 13"/>
                    <a:gd name="T3" fmla="*/ 9 h 13"/>
                    <a:gd name="T4" fmla="*/ 6 w 13"/>
                    <a:gd name="T5" fmla="*/ 8 h 13"/>
                    <a:gd name="T6" fmla="*/ 6 w 13"/>
                    <a:gd name="T7" fmla="*/ 5 h 13"/>
                    <a:gd name="T8" fmla="*/ 7 w 13"/>
                    <a:gd name="T9" fmla="*/ 6 h 13"/>
                    <a:gd name="T10" fmla="*/ 8 w 13"/>
                    <a:gd name="T11" fmla="*/ 7 h 13"/>
                    <a:gd name="T12" fmla="*/ 9 w 13"/>
                    <a:gd name="T13" fmla="*/ 6 h 13"/>
                    <a:gd name="T14" fmla="*/ 8 w 13"/>
                    <a:gd name="T15" fmla="*/ 6 h 13"/>
                    <a:gd name="T16" fmla="*/ 8 w 13"/>
                    <a:gd name="T17" fmla="*/ 4 h 13"/>
                    <a:gd name="T18" fmla="*/ 9 w 13"/>
                    <a:gd name="T19" fmla="*/ 3 h 13"/>
                    <a:gd name="T20" fmla="*/ 8 w 13"/>
                    <a:gd name="T21" fmla="*/ 3 h 13"/>
                    <a:gd name="T22" fmla="*/ 7 w 13"/>
                    <a:gd name="T23" fmla="*/ 4 h 13"/>
                    <a:gd name="T24" fmla="*/ 6 w 13"/>
                    <a:gd name="T25" fmla="*/ 5 h 13"/>
                    <a:gd name="T26" fmla="*/ 6 w 13"/>
                    <a:gd name="T27" fmla="*/ 8 h 13"/>
                    <a:gd name="T28" fmla="*/ 6 w 13"/>
                    <a:gd name="T29" fmla="*/ 9 h 13"/>
                    <a:gd name="T30" fmla="*/ 7 w 13"/>
                    <a:gd name="T31" fmla="*/ 10 h 13"/>
                    <a:gd name="T32" fmla="*/ 7 w 13"/>
                    <a:gd name="T33" fmla="*/ 10 h 13"/>
                    <a:gd name="T34" fmla="*/ 7 w 13"/>
                    <a:gd name="T35" fmla="*/ 11 h 13"/>
                    <a:gd name="T36" fmla="*/ 6 w 13"/>
                    <a:gd name="T37" fmla="*/ 11 h 13"/>
                    <a:gd name="T38" fmla="*/ 4 w 13"/>
                    <a:gd name="T39" fmla="*/ 10 h 13"/>
                    <a:gd name="T40" fmla="*/ 4 w 13"/>
                    <a:gd name="T41" fmla="*/ 12 h 13"/>
                    <a:gd name="T42" fmla="*/ 2 w 13"/>
                    <a:gd name="T43" fmla="*/ 13 h 13"/>
                    <a:gd name="T44" fmla="*/ 0 w 13"/>
                    <a:gd name="T45" fmla="*/ 10 h 13"/>
                    <a:gd name="T46" fmla="*/ 2 w 13"/>
                    <a:gd name="T47" fmla="*/ 7 h 13"/>
                    <a:gd name="T48" fmla="*/ 2 w 13"/>
                    <a:gd name="T49" fmla="*/ 6 h 13"/>
                    <a:gd name="T50" fmla="*/ 4 w 13"/>
                    <a:gd name="T51" fmla="*/ 4 h 13"/>
                    <a:gd name="T52" fmla="*/ 5 w 13"/>
                    <a:gd name="T53" fmla="*/ 3 h 13"/>
                    <a:gd name="T54" fmla="*/ 7 w 13"/>
                    <a:gd name="T55" fmla="*/ 1 h 13"/>
                    <a:gd name="T56" fmla="*/ 8 w 13"/>
                    <a:gd name="T57" fmla="*/ 1 h 13"/>
                    <a:gd name="T58" fmla="*/ 11 w 13"/>
                    <a:gd name="T59" fmla="*/ 4 h 13"/>
                    <a:gd name="T60" fmla="*/ 11 w 13"/>
                    <a:gd name="T61" fmla="*/ 6 h 13"/>
                    <a:gd name="T62" fmla="*/ 10 w 13"/>
                    <a:gd name="T63" fmla="*/ 9 h 13"/>
                    <a:gd name="T64" fmla="*/ 8 w 13"/>
                    <a:gd name="T65" fmla="*/ 1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3" h="13">
                      <a:moveTo>
                        <a:pt x="8" y="10"/>
                      </a:moveTo>
                      <a:cubicBezTo>
                        <a:pt x="8" y="10"/>
                        <a:pt x="7" y="10"/>
                        <a:pt x="7" y="9"/>
                      </a:cubicBezTo>
                      <a:cubicBezTo>
                        <a:pt x="7" y="8"/>
                        <a:pt x="7" y="8"/>
                        <a:pt x="6" y="8"/>
                      </a:cubicBezTo>
                      <a:cubicBezTo>
                        <a:pt x="5" y="7"/>
                        <a:pt x="6" y="6"/>
                        <a:pt x="6" y="5"/>
                      </a:cubicBezTo>
                      <a:cubicBezTo>
                        <a:pt x="7" y="5"/>
                        <a:pt x="7" y="5"/>
                        <a:pt x="7" y="6"/>
                      </a:cubicBezTo>
                      <a:cubicBezTo>
                        <a:pt x="8" y="6"/>
                        <a:pt x="8" y="6"/>
                        <a:pt x="8" y="7"/>
                      </a:cubicBezTo>
                      <a:cubicBezTo>
                        <a:pt x="9" y="7"/>
                        <a:pt x="9" y="7"/>
                        <a:pt x="9" y="6"/>
                      </a:cubicBezTo>
                      <a:cubicBezTo>
                        <a:pt x="9" y="6"/>
                        <a:pt x="9" y="6"/>
                        <a:pt x="8" y="6"/>
                      </a:cubicBezTo>
                      <a:cubicBezTo>
                        <a:pt x="8" y="5"/>
                        <a:pt x="8" y="4"/>
                        <a:pt x="8" y="4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3"/>
                        <a:pt x="8" y="3"/>
                        <a:pt x="8" y="3"/>
                      </a:cubicBezTo>
                      <a:cubicBezTo>
                        <a:pt x="8" y="3"/>
                        <a:pt x="7" y="4"/>
                        <a:pt x="7" y="4"/>
                      </a:cubicBezTo>
                      <a:cubicBezTo>
                        <a:pt x="7" y="4"/>
                        <a:pt x="7" y="4"/>
                        <a:pt x="6" y="5"/>
                      </a:cubicBezTo>
                      <a:cubicBezTo>
                        <a:pt x="5" y="5"/>
                        <a:pt x="5" y="7"/>
                        <a:pt x="6" y="8"/>
                      </a:cubicBez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6" y="9"/>
                        <a:pt x="6" y="10"/>
                        <a:pt x="7" y="10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6" y="11"/>
                        <a:pt x="6" y="11"/>
                        <a:pt x="6" y="11"/>
                      </a:cubicBezTo>
                      <a:cubicBezTo>
                        <a:pt x="6" y="9"/>
                        <a:pt x="5" y="9"/>
                        <a:pt x="4" y="10"/>
                      </a:cubicBezTo>
                      <a:cubicBezTo>
                        <a:pt x="4" y="10"/>
                        <a:pt x="4" y="11"/>
                        <a:pt x="4" y="12"/>
                      </a:cubicBezTo>
                      <a:cubicBezTo>
                        <a:pt x="3" y="13"/>
                        <a:pt x="3" y="13"/>
                        <a:pt x="2" y="13"/>
                      </a:cubicBezTo>
                      <a:cubicBezTo>
                        <a:pt x="0" y="13"/>
                        <a:pt x="0" y="12"/>
                        <a:pt x="0" y="10"/>
                      </a:cubicBezTo>
                      <a:cubicBezTo>
                        <a:pt x="0" y="9"/>
                        <a:pt x="1" y="8"/>
                        <a:pt x="2" y="7"/>
                      </a:cubicBezTo>
                      <a:cubicBezTo>
                        <a:pt x="2" y="7"/>
                        <a:pt x="2" y="7"/>
                        <a:pt x="2" y="6"/>
                      </a:cubicBezTo>
                      <a:cubicBezTo>
                        <a:pt x="2" y="5"/>
                        <a:pt x="3" y="4"/>
                        <a:pt x="4" y="4"/>
                      </a:cubicBezTo>
                      <a:cubicBezTo>
                        <a:pt x="5" y="4"/>
                        <a:pt x="5" y="4"/>
                        <a:pt x="5" y="3"/>
                      </a:cubicBezTo>
                      <a:cubicBezTo>
                        <a:pt x="5" y="2"/>
                        <a:pt x="6" y="1"/>
                        <a:pt x="7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10" y="0"/>
                        <a:pt x="13" y="2"/>
                        <a:pt x="11" y="4"/>
                      </a:cubicBezTo>
                      <a:cubicBezTo>
                        <a:pt x="11" y="5"/>
                        <a:pt x="11" y="5"/>
                        <a:pt x="11" y="6"/>
                      </a:cubicBezTo>
                      <a:cubicBezTo>
                        <a:pt x="12" y="7"/>
                        <a:pt x="12" y="10"/>
                        <a:pt x="10" y="9"/>
                      </a:cubicBezTo>
                      <a:cubicBezTo>
                        <a:pt x="9" y="9"/>
                        <a:pt x="9" y="9"/>
                        <a:pt x="8" y="1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11" name="Freeform 19"/>
                <p:cNvSpPr>
                  <a:spLocks/>
                </p:cNvSpPr>
                <p:nvPr/>
              </p:nvSpPr>
              <p:spPr bwMode="auto">
                <a:xfrm>
                  <a:off x="7892864" y="4095589"/>
                  <a:ext cx="682140" cy="378595"/>
                </a:xfrm>
                <a:custGeom>
                  <a:avLst/>
                  <a:gdLst>
                    <a:gd name="T0" fmla="*/ 2 w 6"/>
                    <a:gd name="T1" fmla="*/ 3 h 3"/>
                    <a:gd name="T2" fmla="*/ 1 w 6"/>
                    <a:gd name="T3" fmla="*/ 3 h 3"/>
                    <a:gd name="T4" fmla="*/ 0 w 6"/>
                    <a:gd name="T5" fmla="*/ 3 h 3"/>
                    <a:gd name="T6" fmla="*/ 1 w 6"/>
                    <a:gd name="T7" fmla="*/ 2 h 3"/>
                    <a:gd name="T8" fmla="*/ 1 w 6"/>
                    <a:gd name="T9" fmla="*/ 1 h 3"/>
                    <a:gd name="T10" fmla="*/ 2 w 6"/>
                    <a:gd name="T11" fmla="*/ 0 h 3"/>
                    <a:gd name="T12" fmla="*/ 3 w 6"/>
                    <a:gd name="T13" fmla="*/ 0 h 3"/>
                    <a:gd name="T14" fmla="*/ 3 w 6"/>
                    <a:gd name="T15" fmla="*/ 0 h 3"/>
                    <a:gd name="T16" fmla="*/ 4 w 6"/>
                    <a:gd name="T17" fmla="*/ 0 h 3"/>
                    <a:gd name="T18" fmla="*/ 5 w 6"/>
                    <a:gd name="T19" fmla="*/ 0 h 3"/>
                    <a:gd name="T20" fmla="*/ 5 w 6"/>
                    <a:gd name="T21" fmla="*/ 2 h 3"/>
                    <a:gd name="T22" fmla="*/ 5 w 6"/>
                    <a:gd name="T23" fmla="*/ 3 h 3"/>
                    <a:gd name="T24" fmla="*/ 2 w 6"/>
                    <a:gd name="T25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" h="3">
                      <a:moveTo>
                        <a:pt x="2" y="3"/>
                      </a:moveTo>
                      <a:cubicBezTo>
                        <a:pt x="2" y="3"/>
                        <a:pt x="1" y="3"/>
                        <a:pt x="1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2"/>
                        <a:pt x="0" y="2"/>
                        <a:pt x="1" y="2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1"/>
                        <a:pt x="6" y="2"/>
                        <a:pt x="5" y="2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3" y="3"/>
                        <a:pt x="4" y="2"/>
                        <a:pt x="2" y="3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12" name="任意多边形 11"/>
                <p:cNvSpPr/>
                <p:nvPr/>
              </p:nvSpPr>
              <p:spPr>
                <a:xfrm>
                  <a:off x="7301986" y="4419662"/>
                  <a:ext cx="2585624" cy="1650938"/>
                </a:xfrm>
                <a:custGeom>
                  <a:avLst/>
                  <a:gdLst>
                    <a:gd name="connsiteX0" fmla="*/ 0 w 3713312"/>
                    <a:gd name="connsiteY0" fmla="*/ 0 h 2370974"/>
                    <a:gd name="connsiteX1" fmla="*/ 3713312 w 3713312"/>
                    <a:gd name="connsiteY1" fmla="*/ 0 h 2370974"/>
                    <a:gd name="connsiteX2" fmla="*/ 3702869 w 3713312"/>
                    <a:gd name="connsiteY2" fmla="*/ 86603 h 2370974"/>
                    <a:gd name="connsiteX3" fmla="*/ 3630275 w 3713312"/>
                    <a:gd name="connsiteY3" fmla="*/ 378878 h 2370974"/>
                    <a:gd name="connsiteX4" fmla="*/ 3448792 w 3713312"/>
                    <a:gd name="connsiteY4" fmla="*/ 774957 h 2370974"/>
                    <a:gd name="connsiteX5" fmla="*/ 3442867 w 3713312"/>
                    <a:gd name="connsiteY5" fmla="*/ 785466 h 2370974"/>
                    <a:gd name="connsiteX6" fmla="*/ 3435953 w 3713312"/>
                    <a:gd name="connsiteY6" fmla="*/ 922398 h 2370974"/>
                    <a:gd name="connsiteX7" fmla="*/ 1830729 w 3713312"/>
                    <a:gd name="connsiteY7" fmla="*/ 2370974 h 2370974"/>
                    <a:gd name="connsiteX8" fmla="*/ 217175 w 3713312"/>
                    <a:gd name="connsiteY8" fmla="*/ 757421 h 2370974"/>
                    <a:gd name="connsiteX9" fmla="*/ 219301 w 3713312"/>
                    <a:gd name="connsiteY9" fmla="*/ 701323 h 2370974"/>
                    <a:gd name="connsiteX10" fmla="*/ 217572 w 3713312"/>
                    <a:gd name="connsiteY10" fmla="*/ 698461 h 2370974"/>
                    <a:gd name="connsiteX11" fmla="*/ 4783 w 3713312"/>
                    <a:gd name="connsiteY11" fmla="*/ 33206 h 23709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713312" h="2370974">
                      <a:moveTo>
                        <a:pt x="0" y="0"/>
                      </a:moveTo>
                      <a:lnTo>
                        <a:pt x="3713312" y="0"/>
                      </a:lnTo>
                      <a:lnTo>
                        <a:pt x="3702869" y="86603"/>
                      </a:lnTo>
                      <a:cubicBezTo>
                        <a:pt x="3685788" y="188493"/>
                        <a:pt x="3660167" y="287034"/>
                        <a:pt x="3630275" y="378878"/>
                      </a:cubicBezTo>
                      <a:cubicBezTo>
                        <a:pt x="3570492" y="539606"/>
                        <a:pt x="3502169" y="677373"/>
                        <a:pt x="3448792" y="774957"/>
                      </a:cubicBezTo>
                      <a:lnTo>
                        <a:pt x="3442867" y="785466"/>
                      </a:lnTo>
                      <a:lnTo>
                        <a:pt x="3435953" y="922398"/>
                      </a:lnTo>
                      <a:cubicBezTo>
                        <a:pt x="3353322" y="1736041"/>
                        <a:pt x="2666174" y="2370974"/>
                        <a:pt x="1830729" y="2370974"/>
                      </a:cubicBezTo>
                      <a:cubicBezTo>
                        <a:pt x="939588" y="2370974"/>
                        <a:pt x="217175" y="1648561"/>
                        <a:pt x="217175" y="757421"/>
                      </a:cubicBezTo>
                      <a:lnTo>
                        <a:pt x="219301" y="701323"/>
                      </a:lnTo>
                      <a:lnTo>
                        <a:pt x="217572" y="698461"/>
                      </a:lnTo>
                      <a:cubicBezTo>
                        <a:pt x="176475" y="625519"/>
                        <a:pt x="62382" y="362363"/>
                        <a:pt x="4783" y="33206"/>
                      </a:cubicBezTo>
                      <a:close/>
                    </a:path>
                  </a:pathLst>
                </a:custGeom>
                <a:noFill/>
                <a:ln w="60325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2400">
                    <a:solidFill>
                      <a:srgbClr val="2E2E2E"/>
                    </a:solidFill>
                    <a:latin typeface="+mn-ea"/>
                  </a:endParaRPr>
                </a:p>
              </p:txBody>
            </p:sp>
            <p:sp>
              <p:nvSpPr>
                <p:cNvPr id="13" name="弦形 12"/>
                <p:cNvSpPr/>
                <p:nvPr/>
              </p:nvSpPr>
              <p:spPr>
                <a:xfrm>
                  <a:off x="7621944" y="4429822"/>
                  <a:ext cx="922423" cy="922423"/>
                </a:xfrm>
                <a:prstGeom prst="chord">
                  <a:avLst>
                    <a:gd name="adj1" fmla="val 92404"/>
                    <a:gd name="adj2" fmla="val 10691083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14" name="弦形 13"/>
                <p:cNvSpPr/>
                <p:nvPr/>
              </p:nvSpPr>
              <p:spPr>
                <a:xfrm>
                  <a:off x="8691907" y="4429822"/>
                  <a:ext cx="922423" cy="922423"/>
                </a:xfrm>
                <a:prstGeom prst="chord">
                  <a:avLst>
                    <a:gd name="adj1" fmla="val 92404"/>
                    <a:gd name="adj2" fmla="val 10691083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grpSp>
              <p:nvGrpSpPr>
                <p:cNvPr id="15" name="组合 14"/>
                <p:cNvGrpSpPr/>
                <p:nvPr/>
              </p:nvGrpSpPr>
              <p:grpSpPr>
                <a:xfrm>
                  <a:off x="7467461" y="4428005"/>
                  <a:ext cx="2270933" cy="490332"/>
                  <a:chOff x="3176319" y="2250159"/>
                  <a:chExt cx="3475055" cy="1208399"/>
                </a:xfrm>
                <a:solidFill>
                  <a:schemeClr val="accent2"/>
                </a:solidFill>
              </p:grpSpPr>
              <p:sp>
                <p:nvSpPr>
                  <p:cNvPr id="26" name="圆角矩形 25"/>
                  <p:cNvSpPr/>
                  <p:nvPr/>
                </p:nvSpPr>
                <p:spPr>
                  <a:xfrm>
                    <a:off x="3176319" y="2732942"/>
                    <a:ext cx="3475055" cy="17100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7" name="圆角矩形 26"/>
                  <p:cNvSpPr/>
                  <p:nvPr/>
                </p:nvSpPr>
                <p:spPr>
                  <a:xfrm rot="5400000">
                    <a:off x="3198305" y="2763985"/>
                    <a:ext cx="589630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8" name="圆角矩形 27"/>
                  <p:cNvSpPr/>
                  <p:nvPr/>
                </p:nvSpPr>
                <p:spPr>
                  <a:xfrm rot="5400000">
                    <a:off x="3419447" y="2763985"/>
                    <a:ext cx="713452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9" name="圆角矩形 28"/>
                  <p:cNvSpPr/>
                  <p:nvPr/>
                </p:nvSpPr>
                <p:spPr>
                  <a:xfrm rot="5400000">
                    <a:off x="3711260" y="2769940"/>
                    <a:ext cx="784797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0" name="圆角矩形 29"/>
                  <p:cNvSpPr/>
                  <p:nvPr/>
                </p:nvSpPr>
                <p:spPr>
                  <a:xfrm rot="5400000">
                    <a:off x="4102648" y="2735404"/>
                    <a:ext cx="713452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1" name="圆角矩形 30"/>
                  <p:cNvSpPr/>
                  <p:nvPr/>
                </p:nvSpPr>
                <p:spPr>
                  <a:xfrm rot="5400000">
                    <a:off x="4299669" y="2810485"/>
                    <a:ext cx="1149021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2" name="圆角矩形 31"/>
                  <p:cNvSpPr/>
                  <p:nvPr/>
                </p:nvSpPr>
                <p:spPr>
                  <a:xfrm rot="5400000">
                    <a:off x="4813626" y="2698880"/>
                    <a:ext cx="1044567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3" name="圆角矩形 32"/>
                  <p:cNvSpPr/>
                  <p:nvPr/>
                </p:nvSpPr>
                <p:spPr>
                  <a:xfrm rot="5400000">
                    <a:off x="5388037" y="2776945"/>
                    <a:ext cx="648593" cy="133750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4" name="圆角矩形 33"/>
                  <p:cNvSpPr/>
                  <p:nvPr/>
                </p:nvSpPr>
                <p:spPr>
                  <a:xfrm rot="5400000">
                    <a:off x="5496239" y="2810485"/>
                    <a:ext cx="949605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5" name="圆角矩形 34"/>
                  <p:cNvSpPr/>
                  <p:nvPr/>
                </p:nvSpPr>
                <p:spPr>
                  <a:xfrm rot="5400000">
                    <a:off x="6040377" y="2698881"/>
                    <a:ext cx="784797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</p:grpSp>
            <p:grpSp>
              <p:nvGrpSpPr>
                <p:cNvPr id="16" name="组合 15"/>
                <p:cNvGrpSpPr/>
                <p:nvPr/>
              </p:nvGrpSpPr>
              <p:grpSpPr>
                <a:xfrm rot="12242503">
                  <a:off x="8858618" y="5510449"/>
                  <a:ext cx="502319" cy="244159"/>
                  <a:chOff x="3289355" y="2461035"/>
                  <a:chExt cx="1011786" cy="733239"/>
                </a:xfrm>
                <a:solidFill>
                  <a:schemeClr val="accent2"/>
                </a:solidFill>
              </p:grpSpPr>
              <p:sp>
                <p:nvSpPr>
                  <p:cNvPr id="22" name="圆角矩形 21"/>
                  <p:cNvSpPr/>
                  <p:nvPr/>
                </p:nvSpPr>
                <p:spPr>
                  <a:xfrm>
                    <a:off x="3289355" y="2751540"/>
                    <a:ext cx="1011786" cy="136506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3" name="圆角矩形 22"/>
                  <p:cNvSpPr/>
                  <p:nvPr/>
                </p:nvSpPr>
                <p:spPr>
                  <a:xfrm rot="5400000">
                    <a:off x="3198305" y="2763985"/>
                    <a:ext cx="589630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4" name="圆角矩形 23"/>
                  <p:cNvSpPr/>
                  <p:nvPr/>
                </p:nvSpPr>
                <p:spPr>
                  <a:xfrm rot="5400000">
                    <a:off x="3419446" y="2763986"/>
                    <a:ext cx="713452" cy="14712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5" name="圆角矩形 24"/>
                  <p:cNvSpPr/>
                  <p:nvPr/>
                </p:nvSpPr>
                <p:spPr>
                  <a:xfrm rot="5400000">
                    <a:off x="3732350" y="2744199"/>
                    <a:ext cx="713452" cy="14712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</p:grpSp>
            <p:grpSp>
              <p:nvGrpSpPr>
                <p:cNvPr id="17" name="组合 16"/>
                <p:cNvGrpSpPr/>
                <p:nvPr/>
              </p:nvGrpSpPr>
              <p:grpSpPr>
                <a:xfrm rot="14032409">
                  <a:off x="7609750" y="5460080"/>
                  <a:ext cx="499426" cy="244159"/>
                  <a:chOff x="3289355" y="2461035"/>
                  <a:chExt cx="1011786" cy="733239"/>
                </a:xfrm>
                <a:solidFill>
                  <a:schemeClr val="accent2"/>
                </a:solidFill>
              </p:grpSpPr>
              <p:sp>
                <p:nvSpPr>
                  <p:cNvPr id="18" name="圆角矩形 17"/>
                  <p:cNvSpPr/>
                  <p:nvPr/>
                </p:nvSpPr>
                <p:spPr>
                  <a:xfrm>
                    <a:off x="3289355" y="2751540"/>
                    <a:ext cx="1011786" cy="136506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19" name="圆角矩形 18"/>
                  <p:cNvSpPr/>
                  <p:nvPr/>
                </p:nvSpPr>
                <p:spPr>
                  <a:xfrm rot="5400000">
                    <a:off x="3198305" y="2763985"/>
                    <a:ext cx="589630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0" name="圆角矩形 19"/>
                  <p:cNvSpPr/>
                  <p:nvPr/>
                </p:nvSpPr>
                <p:spPr>
                  <a:xfrm rot="5400000">
                    <a:off x="3419446" y="2763986"/>
                    <a:ext cx="713452" cy="14712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1" name="圆角矩形 20"/>
                  <p:cNvSpPr/>
                  <p:nvPr/>
                </p:nvSpPr>
                <p:spPr>
                  <a:xfrm rot="5400000">
                    <a:off x="3732350" y="2744199"/>
                    <a:ext cx="713452" cy="14712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</p:grpSp>
          </p:grpSp>
        </p:grpSp>
      </p:grpSp>
      <p:sp>
        <p:nvSpPr>
          <p:cNvPr id="36" name="矩形 35"/>
          <p:cNvSpPr/>
          <p:nvPr/>
        </p:nvSpPr>
        <p:spPr>
          <a:xfrm>
            <a:off x="4803018" y="459440"/>
            <a:ext cx="25859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chemeClr val="accent1"/>
                </a:solidFill>
                <a:latin typeface="+mj-ea"/>
                <a:ea typeface="+mj-ea"/>
              </a:rPr>
              <a:t>4. </a:t>
            </a:r>
            <a:r>
              <a:rPr lang="zh-CN" altLang="en-US" sz="3600" b="1" dirty="0">
                <a:solidFill>
                  <a:schemeClr val="bg1"/>
                </a:solidFill>
                <a:latin typeface="+mj-ea"/>
                <a:ea typeface="+mj-ea"/>
              </a:rPr>
              <a:t>甩掉</a:t>
            </a:r>
            <a:r>
              <a:rPr lang="zh-CN" altLang="en-US" sz="3600" b="1" dirty="0" smtClean="0">
                <a:solidFill>
                  <a:schemeClr val="bg1"/>
                </a:solidFill>
                <a:latin typeface="+mj-ea"/>
                <a:ea typeface="+mj-ea"/>
              </a:rPr>
              <a:t>它们</a:t>
            </a:r>
            <a:endParaRPr lang="zh-CN" altLang="en-US" sz="36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6834534" y="2708827"/>
            <a:ext cx="2072825" cy="2399292"/>
            <a:chOff x="5070234" y="2241677"/>
            <a:chExt cx="2051532" cy="2374646"/>
          </a:xfrm>
        </p:grpSpPr>
        <p:sp>
          <p:nvSpPr>
            <p:cNvPr id="64" name="椭圆 63"/>
            <p:cNvSpPr/>
            <p:nvPr/>
          </p:nvSpPr>
          <p:spPr>
            <a:xfrm>
              <a:off x="5232105" y="2850229"/>
              <a:ext cx="1708975" cy="17089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5" name="矩形 64"/>
            <p:cNvSpPr/>
            <p:nvPr/>
          </p:nvSpPr>
          <p:spPr>
            <a:xfrm>
              <a:off x="5451602" y="3813146"/>
              <a:ext cx="596300" cy="64715"/>
            </a:xfrm>
            <a:prstGeom prst="rect">
              <a:avLst/>
            </a:prstGeom>
            <a:solidFill>
              <a:srgbClr val="2E2E2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6204527" y="3813146"/>
              <a:ext cx="596300" cy="64715"/>
            </a:xfrm>
            <a:prstGeom prst="rect">
              <a:avLst/>
            </a:prstGeom>
            <a:solidFill>
              <a:srgbClr val="2E2E2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5514793" y="3818825"/>
              <a:ext cx="166070" cy="113612"/>
            </a:xfrm>
            <a:prstGeom prst="ellipse">
              <a:avLst/>
            </a:prstGeom>
            <a:solidFill>
              <a:srgbClr val="2E2E2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6247555" y="3817225"/>
              <a:ext cx="166070" cy="113612"/>
            </a:xfrm>
            <a:prstGeom prst="ellipse">
              <a:avLst/>
            </a:prstGeom>
            <a:solidFill>
              <a:srgbClr val="2E2E2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69" name="同心圆 68"/>
            <p:cNvSpPr/>
            <p:nvPr/>
          </p:nvSpPr>
          <p:spPr>
            <a:xfrm>
              <a:off x="5204968" y="2853075"/>
              <a:ext cx="1763248" cy="1763248"/>
            </a:xfrm>
            <a:prstGeom prst="donut">
              <a:avLst>
                <a:gd name="adj" fmla="val 3806"/>
              </a:avLst>
            </a:prstGeom>
            <a:solidFill>
              <a:srgbClr val="2E2E2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0" name="任意多边形 69"/>
            <p:cNvSpPr>
              <a:spLocks/>
            </p:cNvSpPr>
            <p:nvPr/>
          </p:nvSpPr>
          <p:spPr bwMode="auto">
            <a:xfrm>
              <a:off x="5070234" y="2241677"/>
              <a:ext cx="2051532" cy="1587287"/>
            </a:xfrm>
            <a:custGeom>
              <a:avLst/>
              <a:gdLst>
                <a:gd name="connsiteX0" fmla="*/ 808911 w 2051532"/>
                <a:gd name="connsiteY0" fmla="*/ 351 h 1587287"/>
                <a:gd name="connsiteX1" fmla="*/ 1338958 w 2051532"/>
                <a:gd name="connsiteY1" fmla="*/ 216375 h 1587287"/>
                <a:gd name="connsiteX2" fmla="*/ 1853582 w 2051532"/>
                <a:gd name="connsiteY2" fmla="*/ 451008 h 1587287"/>
                <a:gd name="connsiteX3" fmla="*/ 1882003 w 2051532"/>
                <a:gd name="connsiteY3" fmla="*/ 517763 h 1587287"/>
                <a:gd name="connsiteX4" fmla="*/ 1899991 w 2051532"/>
                <a:gd name="connsiteY4" fmla="*/ 589941 h 1587287"/>
                <a:gd name="connsiteX5" fmla="*/ 1934278 w 2051532"/>
                <a:gd name="connsiteY5" fmla="*/ 625455 h 1587287"/>
                <a:gd name="connsiteX6" fmla="*/ 1999607 w 2051532"/>
                <a:gd name="connsiteY6" fmla="*/ 1286192 h 1587287"/>
                <a:gd name="connsiteX7" fmla="*/ 1850283 w 2051532"/>
                <a:gd name="connsiteY7" fmla="*/ 1587287 h 1587287"/>
                <a:gd name="connsiteX8" fmla="*/ 1850283 w 2051532"/>
                <a:gd name="connsiteY8" fmla="*/ 1562196 h 1587287"/>
                <a:gd name="connsiteX9" fmla="*/ 1840950 w 2051532"/>
                <a:gd name="connsiteY9" fmla="*/ 1537105 h 1587287"/>
                <a:gd name="connsiteX10" fmla="*/ 1799245 w 2051532"/>
                <a:gd name="connsiteY10" fmla="*/ 1428768 h 1587287"/>
                <a:gd name="connsiteX11" fmla="*/ 1774996 w 2051532"/>
                <a:gd name="connsiteY11" fmla="*/ 1389101 h 1587287"/>
                <a:gd name="connsiteX12" fmla="*/ 1765181 w 2051532"/>
                <a:gd name="connsiteY12" fmla="*/ 1409751 h 1587287"/>
                <a:gd name="connsiteX13" fmla="*/ 1714071 w 2051532"/>
                <a:gd name="connsiteY13" fmla="*/ 1505503 h 1587287"/>
                <a:gd name="connsiteX14" fmla="*/ 1714071 w 2051532"/>
                <a:gd name="connsiteY14" fmla="*/ 1477076 h 1587287"/>
                <a:gd name="connsiteX15" fmla="*/ 1704824 w 2051532"/>
                <a:gd name="connsiteY15" fmla="*/ 1448800 h 1587287"/>
                <a:gd name="connsiteX16" fmla="*/ 1600266 w 2051532"/>
                <a:gd name="connsiteY16" fmla="*/ 1213396 h 1587287"/>
                <a:gd name="connsiteX17" fmla="*/ 1573925 w 2051532"/>
                <a:gd name="connsiteY17" fmla="*/ 1183121 h 1587287"/>
                <a:gd name="connsiteX18" fmla="*/ 1523636 w 2051532"/>
                <a:gd name="connsiteY18" fmla="*/ 1152372 h 1587287"/>
                <a:gd name="connsiteX19" fmla="*/ 1243653 w 2051532"/>
                <a:gd name="connsiteY19" fmla="*/ 1461831 h 1587287"/>
                <a:gd name="connsiteX20" fmla="*/ 1223821 w 2051532"/>
                <a:gd name="connsiteY20" fmla="*/ 1363557 h 1587287"/>
                <a:gd name="connsiteX21" fmla="*/ 1195741 w 2051532"/>
                <a:gd name="connsiteY21" fmla="*/ 1280924 h 1587287"/>
                <a:gd name="connsiteX22" fmla="*/ 1172455 w 2051532"/>
                <a:gd name="connsiteY22" fmla="*/ 1302812 h 1587287"/>
                <a:gd name="connsiteX23" fmla="*/ 1097326 w 2051532"/>
                <a:gd name="connsiteY23" fmla="*/ 1363670 h 1587287"/>
                <a:gd name="connsiteX24" fmla="*/ 1086841 w 2051532"/>
                <a:gd name="connsiteY24" fmla="*/ 1296815 h 1587287"/>
                <a:gd name="connsiteX25" fmla="*/ 1080356 w 2051532"/>
                <a:gd name="connsiteY25" fmla="*/ 1267013 h 1587287"/>
                <a:gd name="connsiteX26" fmla="*/ 1049561 w 2051532"/>
                <a:gd name="connsiteY26" fmla="*/ 1304357 h 1587287"/>
                <a:gd name="connsiteX27" fmla="*/ 833011 w 2051532"/>
                <a:gd name="connsiteY27" fmla="*/ 1470195 h 1587287"/>
                <a:gd name="connsiteX28" fmla="*/ 814346 w 2051532"/>
                <a:gd name="connsiteY28" fmla="*/ 1370875 h 1587287"/>
                <a:gd name="connsiteX29" fmla="*/ 791180 w 2051532"/>
                <a:gd name="connsiteY29" fmla="*/ 1294081 h 1587287"/>
                <a:gd name="connsiteX30" fmla="*/ 751575 w 2051532"/>
                <a:gd name="connsiteY30" fmla="*/ 1325636 h 1587287"/>
                <a:gd name="connsiteX31" fmla="*/ 679997 w 2051532"/>
                <a:gd name="connsiteY31" fmla="*/ 1372996 h 1587287"/>
                <a:gd name="connsiteX32" fmla="*/ 670011 w 2051532"/>
                <a:gd name="connsiteY32" fmla="*/ 1305688 h 1587287"/>
                <a:gd name="connsiteX33" fmla="*/ 664046 w 2051532"/>
                <a:gd name="connsiteY33" fmla="*/ 1275752 h 1587287"/>
                <a:gd name="connsiteX34" fmla="*/ 605525 w 2051532"/>
                <a:gd name="connsiteY34" fmla="*/ 1338596 h 1587287"/>
                <a:gd name="connsiteX35" fmla="*/ 301043 w 2051532"/>
                <a:gd name="connsiteY35" fmla="*/ 1553832 h 1587287"/>
                <a:gd name="connsiteX36" fmla="*/ 222736 w 2051532"/>
                <a:gd name="connsiteY36" fmla="*/ 1429421 h 1587287"/>
                <a:gd name="connsiteX37" fmla="*/ 218353 w 2051532"/>
                <a:gd name="connsiteY37" fmla="*/ 1421130 h 1587287"/>
                <a:gd name="connsiteX38" fmla="*/ 190137 w 2051532"/>
                <a:gd name="connsiteY38" fmla="*/ 1439926 h 1587287"/>
                <a:gd name="connsiteX39" fmla="*/ 139240 w 2051532"/>
                <a:gd name="connsiteY39" fmla="*/ 1467902 h 1587287"/>
                <a:gd name="connsiteX40" fmla="*/ 200753 w 2051532"/>
                <a:gd name="connsiteY40" fmla="*/ 369037 h 1587287"/>
                <a:gd name="connsiteX41" fmla="*/ 734274 w 2051532"/>
                <a:gd name="connsiteY41" fmla="*/ 3550 h 1587287"/>
                <a:gd name="connsiteX42" fmla="*/ 808911 w 2051532"/>
                <a:gd name="connsiteY42" fmla="*/ 351 h 1587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051532" h="1587287">
                  <a:moveTo>
                    <a:pt x="808911" y="351"/>
                  </a:moveTo>
                  <a:cubicBezTo>
                    <a:pt x="990198" y="7057"/>
                    <a:pt x="1214599" y="108722"/>
                    <a:pt x="1338958" y="216375"/>
                  </a:cubicBezTo>
                  <a:cubicBezTo>
                    <a:pt x="1490933" y="168997"/>
                    <a:pt x="1765935" y="292781"/>
                    <a:pt x="1853582" y="451008"/>
                  </a:cubicBezTo>
                  <a:cubicBezTo>
                    <a:pt x="1864538" y="470767"/>
                    <a:pt x="1873986" y="493197"/>
                    <a:pt x="1882003" y="517763"/>
                  </a:cubicBezTo>
                  <a:lnTo>
                    <a:pt x="1899991" y="589941"/>
                  </a:lnTo>
                  <a:lnTo>
                    <a:pt x="1934278" y="625455"/>
                  </a:lnTo>
                  <a:cubicBezTo>
                    <a:pt x="2092935" y="826185"/>
                    <a:pt x="2064937" y="1085462"/>
                    <a:pt x="1999607" y="1286192"/>
                  </a:cubicBezTo>
                  <a:cubicBezTo>
                    <a:pt x="1934278" y="1461831"/>
                    <a:pt x="1850283" y="1587287"/>
                    <a:pt x="1850283" y="1587287"/>
                  </a:cubicBezTo>
                  <a:cubicBezTo>
                    <a:pt x="1850283" y="1587287"/>
                    <a:pt x="1850283" y="1578923"/>
                    <a:pt x="1850283" y="1562196"/>
                  </a:cubicBezTo>
                  <a:cubicBezTo>
                    <a:pt x="1850283" y="1553832"/>
                    <a:pt x="1840950" y="1545468"/>
                    <a:pt x="1840950" y="1537105"/>
                  </a:cubicBezTo>
                  <a:cubicBezTo>
                    <a:pt x="1829284" y="1499468"/>
                    <a:pt x="1815869" y="1463399"/>
                    <a:pt x="1799245" y="1428768"/>
                  </a:cubicBezTo>
                  <a:lnTo>
                    <a:pt x="1774996" y="1389101"/>
                  </a:lnTo>
                  <a:lnTo>
                    <a:pt x="1765181" y="1409751"/>
                  </a:lnTo>
                  <a:cubicBezTo>
                    <a:pt x="1735480" y="1470045"/>
                    <a:pt x="1714071" y="1505503"/>
                    <a:pt x="1714071" y="1505503"/>
                  </a:cubicBezTo>
                  <a:lnTo>
                    <a:pt x="1714071" y="1477076"/>
                  </a:lnTo>
                  <a:cubicBezTo>
                    <a:pt x="1714071" y="1467902"/>
                    <a:pt x="1704824" y="1458276"/>
                    <a:pt x="1704824" y="1448800"/>
                  </a:cubicBezTo>
                  <a:cubicBezTo>
                    <a:pt x="1681002" y="1363595"/>
                    <a:pt x="1650095" y="1285535"/>
                    <a:pt x="1600266" y="1213396"/>
                  </a:cubicBezTo>
                  <a:lnTo>
                    <a:pt x="1573925" y="1183121"/>
                  </a:lnTo>
                  <a:lnTo>
                    <a:pt x="1523636" y="1152372"/>
                  </a:lnTo>
                  <a:cubicBezTo>
                    <a:pt x="1467640" y="1319647"/>
                    <a:pt x="1243653" y="1461831"/>
                    <a:pt x="1243653" y="1461831"/>
                  </a:cubicBezTo>
                  <a:cubicBezTo>
                    <a:pt x="1243653" y="1461831"/>
                    <a:pt x="1238987" y="1420012"/>
                    <a:pt x="1223821" y="1363557"/>
                  </a:cubicBezTo>
                  <a:lnTo>
                    <a:pt x="1195741" y="1280924"/>
                  </a:lnTo>
                  <a:lnTo>
                    <a:pt x="1172455" y="1302812"/>
                  </a:lnTo>
                  <a:cubicBezTo>
                    <a:pt x="1129383" y="1341060"/>
                    <a:pt x="1097326" y="1363670"/>
                    <a:pt x="1097326" y="1363670"/>
                  </a:cubicBezTo>
                  <a:cubicBezTo>
                    <a:pt x="1097326" y="1363670"/>
                    <a:pt x="1094668" y="1337063"/>
                    <a:pt x="1086841" y="1296815"/>
                  </a:cubicBezTo>
                  <a:lnTo>
                    <a:pt x="1080356" y="1267013"/>
                  </a:lnTo>
                  <a:lnTo>
                    <a:pt x="1049561" y="1304357"/>
                  </a:lnTo>
                  <a:cubicBezTo>
                    <a:pt x="948504" y="1413739"/>
                    <a:pt x="833011" y="1470195"/>
                    <a:pt x="833011" y="1470195"/>
                  </a:cubicBezTo>
                  <a:cubicBezTo>
                    <a:pt x="833011" y="1470195"/>
                    <a:pt x="828345" y="1428376"/>
                    <a:pt x="814346" y="1370875"/>
                  </a:cubicBezTo>
                  <a:lnTo>
                    <a:pt x="791180" y="1294081"/>
                  </a:lnTo>
                  <a:lnTo>
                    <a:pt x="751575" y="1325636"/>
                  </a:lnTo>
                  <a:cubicBezTo>
                    <a:pt x="709369" y="1357048"/>
                    <a:pt x="679997" y="1372996"/>
                    <a:pt x="679997" y="1372996"/>
                  </a:cubicBezTo>
                  <a:cubicBezTo>
                    <a:pt x="679997" y="1372996"/>
                    <a:pt x="677340" y="1346409"/>
                    <a:pt x="670011" y="1305688"/>
                  </a:cubicBezTo>
                  <a:lnTo>
                    <a:pt x="664046" y="1275752"/>
                  </a:lnTo>
                  <a:lnTo>
                    <a:pt x="605525" y="1338596"/>
                  </a:lnTo>
                  <a:cubicBezTo>
                    <a:pt x="462034" y="1478558"/>
                    <a:pt x="308043" y="1553832"/>
                    <a:pt x="301043" y="1553832"/>
                  </a:cubicBezTo>
                  <a:cubicBezTo>
                    <a:pt x="291711" y="1541286"/>
                    <a:pt x="259629" y="1495809"/>
                    <a:pt x="222736" y="1429421"/>
                  </a:cubicBezTo>
                  <a:lnTo>
                    <a:pt x="218353" y="1421130"/>
                  </a:lnTo>
                  <a:lnTo>
                    <a:pt x="190137" y="1439926"/>
                  </a:lnTo>
                  <a:cubicBezTo>
                    <a:pt x="160498" y="1458426"/>
                    <a:pt x="141551" y="1467902"/>
                    <a:pt x="139240" y="1467902"/>
                  </a:cubicBezTo>
                  <a:cubicBezTo>
                    <a:pt x="101045" y="1410898"/>
                    <a:pt x="-188231" y="747458"/>
                    <a:pt x="200753" y="369037"/>
                  </a:cubicBezTo>
                  <a:cubicBezTo>
                    <a:pt x="210201" y="359711"/>
                    <a:pt x="544506" y="28969"/>
                    <a:pt x="734274" y="3550"/>
                  </a:cubicBezTo>
                  <a:cubicBezTo>
                    <a:pt x="757995" y="373"/>
                    <a:pt x="783013" y="-607"/>
                    <a:pt x="808911" y="351"/>
                  </a:cubicBezTo>
                  <a:close/>
                </a:path>
              </a:pathLst>
            </a:custGeom>
            <a:solidFill>
              <a:srgbClr val="2E2E2E"/>
            </a:solidFill>
            <a:ln w="55563" cap="rnd">
              <a:noFill/>
              <a:prstDash val="solid"/>
              <a:round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07" name="椭圆 106"/>
          <p:cNvSpPr/>
          <p:nvPr/>
        </p:nvSpPr>
        <p:spPr>
          <a:xfrm flipH="1">
            <a:off x="2718574" y="6215357"/>
            <a:ext cx="1584529" cy="94295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8" name="Freeform 6"/>
          <p:cNvSpPr>
            <a:spLocks/>
          </p:cNvSpPr>
          <p:nvPr/>
        </p:nvSpPr>
        <p:spPr bwMode="auto">
          <a:xfrm rot="720794">
            <a:off x="3213064" y="4782218"/>
            <a:ext cx="1064218" cy="1562917"/>
          </a:xfrm>
          <a:custGeom>
            <a:avLst/>
            <a:gdLst>
              <a:gd name="T0" fmla="*/ 198 w 1236"/>
              <a:gd name="T1" fmla="*/ 9 h 1950"/>
              <a:gd name="T2" fmla="*/ 287 w 1236"/>
              <a:gd name="T3" fmla="*/ 6 h 1950"/>
              <a:gd name="T4" fmla="*/ 455 w 1236"/>
              <a:gd name="T5" fmla="*/ 101 h 1950"/>
              <a:gd name="T6" fmla="*/ 586 w 1236"/>
              <a:gd name="T7" fmla="*/ 101 h 1950"/>
              <a:gd name="T8" fmla="*/ 687 w 1236"/>
              <a:gd name="T9" fmla="*/ 146 h 1950"/>
              <a:gd name="T10" fmla="*/ 718 w 1236"/>
              <a:gd name="T11" fmla="*/ 84 h 1950"/>
              <a:gd name="T12" fmla="*/ 928 w 1236"/>
              <a:gd name="T13" fmla="*/ 74 h 1950"/>
              <a:gd name="T14" fmla="*/ 1027 w 1236"/>
              <a:gd name="T15" fmla="*/ 69 h 1950"/>
              <a:gd name="T16" fmla="*/ 1114 w 1236"/>
              <a:gd name="T17" fmla="*/ 64 h 1950"/>
              <a:gd name="T18" fmla="*/ 1214 w 1236"/>
              <a:gd name="T19" fmla="*/ 106 h 1950"/>
              <a:gd name="T20" fmla="*/ 1233 w 1236"/>
              <a:gd name="T21" fmla="*/ 166 h 1950"/>
              <a:gd name="T22" fmla="*/ 1183 w 1236"/>
              <a:gd name="T23" fmla="*/ 258 h 1950"/>
              <a:gd name="T24" fmla="*/ 1058 w 1236"/>
              <a:gd name="T25" fmla="*/ 276 h 1950"/>
              <a:gd name="T26" fmla="*/ 794 w 1236"/>
              <a:gd name="T27" fmla="*/ 290 h 1950"/>
              <a:gd name="T28" fmla="*/ 598 w 1236"/>
              <a:gd name="T29" fmla="*/ 301 h 1950"/>
              <a:gd name="T30" fmla="*/ 496 w 1236"/>
              <a:gd name="T31" fmla="*/ 309 h 1950"/>
              <a:gd name="T32" fmla="*/ 494 w 1236"/>
              <a:gd name="T33" fmla="*/ 560 h 1950"/>
              <a:gd name="T34" fmla="*/ 422 w 1236"/>
              <a:gd name="T35" fmla="*/ 561 h 1950"/>
              <a:gd name="T36" fmla="*/ 473 w 1236"/>
              <a:gd name="T37" fmla="*/ 675 h 1950"/>
              <a:gd name="T38" fmla="*/ 405 w 1236"/>
              <a:gd name="T39" fmla="*/ 702 h 1950"/>
              <a:gd name="T40" fmla="*/ 359 w 1236"/>
              <a:gd name="T41" fmla="*/ 723 h 1950"/>
              <a:gd name="T42" fmla="*/ 493 w 1236"/>
              <a:gd name="T43" fmla="*/ 732 h 1950"/>
              <a:gd name="T44" fmla="*/ 478 w 1236"/>
              <a:gd name="T45" fmla="*/ 895 h 1950"/>
              <a:gd name="T46" fmla="*/ 754 w 1236"/>
              <a:gd name="T47" fmla="*/ 1074 h 1950"/>
              <a:gd name="T48" fmla="*/ 774 w 1236"/>
              <a:gd name="T49" fmla="*/ 1102 h 1950"/>
              <a:gd name="T50" fmla="*/ 805 w 1236"/>
              <a:gd name="T51" fmla="*/ 1165 h 1950"/>
              <a:gd name="T52" fmla="*/ 858 w 1236"/>
              <a:gd name="T53" fmla="*/ 1143 h 1950"/>
              <a:gd name="T54" fmla="*/ 905 w 1236"/>
              <a:gd name="T55" fmla="*/ 1171 h 1950"/>
              <a:gd name="T56" fmla="*/ 1104 w 1236"/>
              <a:gd name="T57" fmla="*/ 1300 h 1950"/>
              <a:gd name="T58" fmla="*/ 1160 w 1236"/>
              <a:gd name="T59" fmla="*/ 1371 h 1950"/>
              <a:gd name="T60" fmla="*/ 1098 w 1236"/>
              <a:gd name="T61" fmla="*/ 1542 h 1950"/>
              <a:gd name="T62" fmla="*/ 996 w 1236"/>
              <a:gd name="T63" fmla="*/ 1559 h 1950"/>
              <a:gd name="T64" fmla="*/ 929 w 1236"/>
              <a:gd name="T65" fmla="*/ 1527 h 1950"/>
              <a:gd name="T66" fmla="*/ 380 w 1236"/>
              <a:gd name="T67" fmla="*/ 1172 h 1950"/>
              <a:gd name="T68" fmla="*/ 337 w 1236"/>
              <a:gd name="T69" fmla="*/ 1147 h 1950"/>
              <a:gd name="T70" fmla="*/ 337 w 1236"/>
              <a:gd name="T71" fmla="*/ 1806 h 1950"/>
              <a:gd name="T72" fmla="*/ 297 w 1236"/>
              <a:gd name="T73" fmla="*/ 1905 h 1950"/>
              <a:gd name="T74" fmla="*/ 204 w 1236"/>
              <a:gd name="T75" fmla="*/ 1950 h 1950"/>
              <a:gd name="T76" fmla="*/ 184 w 1236"/>
              <a:gd name="T77" fmla="*/ 1950 h 1950"/>
              <a:gd name="T78" fmla="*/ 97 w 1236"/>
              <a:gd name="T79" fmla="*/ 1911 h 1950"/>
              <a:gd name="T80" fmla="*/ 51 w 1236"/>
              <a:gd name="T81" fmla="*/ 1802 h 1950"/>
              <a:gd name="T82" fmla="*/ 51 w 1236"/>
              <a:gd name="T83" fmla="*/ 1486 h 1950"/>
              <a:gd name="T84" fmla="*/ 97 w 1236"/>
              <a:gd name="T85" fmla="*/ 1511 h 1950"/>
              <a:gd name="T86" fmla="*/ 83 w 1236"/>
              <a:gd name="T87" fmla="*/ 1403 h 1950"/>
              <a:gd name="T88" fmla="*/ 52 w 1236"/>
              <a:gd name="T89" fmla="*/ 1405 h 1950"/>
              <a:gd name="T90" fmla="*/ 51 w 1236"/>
              <a:gd name="T91" fmla="*/ 1358 h 1950"/>
              <a:gd name="T92" fmla="*/ 51 w 1236"/>
              <a:gd name="T93" fmla="*/ 950 h 1950"/>
              <a:gd name="T94" fmla="*/ 25 w 1236"/>
              <a:gd name="T95" fmla="*/ 903 h 1950"/>
              <a:gd name="T96" fmla="*/ 1 w 1236"/>
              <a:gd name="T97" fmla="*/ 778 h 1950"/>
              <a:gd name="T98" fmla="*/ 3 w 1236"/>
              <a:gd name="T99" fmla="*/ 654 h 1950"/>
              <a:gd name="T100" fmla="*/ 49 w 1236"/>
              <a:gd name="T101" fmla="*/ 674 h 1950"/>
              <a:gd name="T102" fmla="*/ 105 w 1236"/>
              <a:gd name="T103" fmla="*/ 551 h 1950"/>
              <a:gd name="T104" fmla="*/ 3 w 1236"/>
              <a:gd name="T105" fmla="*/ 599 h 1950"/>
              <a:gd name="T106" fmla="*/ 3 w 1236"/>
              <a:gd name="T107" fmla="*/ 370 h 1950"/>
              <a:gd name="T108" fmla="*/ 24 w 1236"/>
              <a:gd name="T109" fmla="*/ 312 h 1950"/>
              <a:gd name="T110" fmla="*/ 50 w 1236"/>
              <a:gd name="T111" fmla="*/ 254 h 1950"/>
              <a:gd name="T112" fmla="*/ 3 w 1236"/>
              <a:gd name="T113" fmla="*/ 274 h 1950"/>
              <a:gd name="T114" fmla="*/ 6 w 1236"/>
              <a:gd name="T115" fmla="*/ 182 h 1950"/>
              <a:gd name="T116" fmla="*/ 37 w 1236"/>
              <a:gd name="T117" fmla="*/ 110 h 1950"/>
              <a:gd name="T118" fmla="*/ 198 w 1236"/>
              <a:gd name="T119" fmla="*/ 9 h 19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36" h="1950">
                <a:moveTo>
                  <a:pt x="198" y="9"/>
                </a:moveTo>
                <a:cubicBezTo>
                  <a:pt x="228" y="6"/>
                  <a:pt x="258" y="0"/>
                  <a:pt x="287" y="6"/>
                </a:cubicBezTo>
                <a:cubicBezTo>
                  <a:pt x="352" y="17"/>
                  <a:pt x="413" y="51"/>
                  <a:pt x="455" y="101"/>
                </a:cubicBezTo>
                <a:cubicBezTo>
                  <a:pt x="499" y="101"/>
                  <a:pt x="543" y="99"/>
                  <a:pt x="586" y="101"/>
                </a:cubicBezTo>
                <a:cubicBezTo>
                  <a:pt x="620" y="114"/>
                  <a:pt x="653" y="131"/>
                  <a:pt x="687" y="146"/>
                </a:cubicBezTo>
                <a:cubicBezTo>
                  <a:pt x="699" y="126"/>
                  <a:pt x="707" y="104"/>
                  <a:pt x="718" y="84"/>
                </a:cubicBezTo>
                <a:cubicBezTo>
                  <a:pt x="788" y="81"/>
                  <a:pt x="858" y="77"/>
                  <a:pt x="928" y="74"/>
                </a:cubicBezTo>
                <a:cubicBezTo>
                  <a:pt x="961" y="70"/>
                  <a:pt x="994" y="73"/>
                  <a:pt x="1027" y="69"/>
                </a:cubicBezTo>
                <a:cubicBezTo>
                  <a:pt x="1056" y="66"/>
                  <a:pt x="1085" y="68"/>
                  <a:pt x="1114" y="64"/>
                </a:cubicBezTo>
                <a:cubicBezTo>
                  <a:pt x="1152" y="59"/>
                  <a:pt x="1191" y="75"/>
                  <a:pt x="1214" y="106"/>
                </a:cubicBezTo>
                <a:cubicBezTo>
                  <a:pt x="1226" y="124"/>
                  <a:pt x="1235" y="144"/>
                  <a:pt x="1233" y="166"/>
                </a:cubicBezTo>
                <a:cubicBezTo>
                  <a:pt x="1236" y="203"/>
                  <a:pt x="1214" y="239"/>
                  <a:pt x="1183" y="258"/>
                </a:cubicBezTo>
                <a:cubicBezTo>
                  <a:pt x="1145" y="279"/>
                  <a:pt x="1100" y="274"/>
                  <a:pt x="1058" y="276"/>
                </a:cubicBezTo>
                <a:cubicBezTo>
                  <a:pt x="970" y="282"/>
                  <a:pt x="882" y="282"/>
                  <a:pt x="794" y="290"/>
                </a:cubicBezTo>
                <a:cubicBezTo>
                  <a:pt x="729" y="292"/>
                  <a:pt x="663" y="298"/>
                  <a:pt x="598" y="301"/>
                </a:cubicBezTo>
                <a:cubicBezTo>
                  <a:pt x="564" y="304"/>
                  <a:pt x="530" y="303"/>
                  <a:pt x="496" y="309"/>
                </a:cubicBezTo>
                <a:cubicBezTo>
                  <a:pt x="496" y="393"/>
                  <a:pt x="495" y="476"/>
                  <a:pt x="494" y="560"/>
                </a:cubicBezTo>
                <a:cubicBezTo>
                  <a:pt x="470" y="560"/>
                  <a:pt x="446" y="560"/>
                  <a:pt x="422" y="561"/>
                </a:cubicBezTo>
                <a:cubicBezTo>
                  <a:pt x="437" y="600"/>
                  <a:pt x="458" y="636"/>
                  <a:pt x="473" y="675"/>
                </a:cubicBezTo>
                <a:cubicBezTo>
                  <a:pt x="450" y="684"/>
                  <a:pt x="428" y="694"/>
                  <a:pt x="405" y="702"/>
                </a:cubicBezTo>
                <a:cubicBezTo>
                  <a:pt x="390" y="708"/>
                  <a:pt x="373" y="713"/>
                  <a:pt x="359" y="723"/>
                </a:cubicBezTo>
                <a:cubicBezTo>
                  <a:pt x="403" y="730"/>
                  <a:pt x="448" y="727"/>
                  <a:pt x="493" y="732"/>
                </a:cubicBezTo>
                <a:cubicBezTo>
                  <a:pt x="490" y="787"/>
                  <a:pt x="488" y="841"/>
                  <a:pt x="478" y="895"/>
                </a:cubicBezTo>
                <a:cubicBezTo>
                  <a:pt x="570" y="956"/>
                  <a:pt x="662" y="1014"/>
                  <a:pt x="754" y="1074"/>
                </a:cubicBezTo>
                <a:cubicBezTo>
                  <a:pt x="764" y="1081"/>
                  <a:pt x="768" y="1092"/>
                  <a:pt x="774" y="1102"/>
                </a:cubicBezTo>
                <a:cubicBezTo>
                  <a:pt x="783" y="1124"/>
                  <a:pt x="795" y="1144"/>
                  <a:pt x="805" y="1165"/>
                </a:cubicBezTo>
                <a:cubicBezTo>
                  <a:pt x="823" y="1160"/>
                  <a:pt x="839" y="1146"/>
                  <a:pt x="858" y="1143"/>
                </a:cubicBezTo>
                <a:cubicBezTo>
                  <a:pt x="875" y="1150"/>
                  <a:pt x="889" y="1162"/>
                  <a:pt x="905" y="1171"/>
                </a:cubicBezTo>
                <a:cubicBezTo>
                  <a:pt x="971" y="1214"/>
                  <a:pt x="1038" y="1257"/>
                  <a:pt x="1104" y="1300"/>
                </a:cubicBezTo>
                <a:cubicBezTo>
                  <a:pt x="1130" y="1317"/>
                  <a:pt x="1150" y="1342"/>
                  <a:pt x="1160" y="1371"/>
                </a:cubicBezTo>
                <a:cubicBezTo>
                  <a:pt x="1185" y="1433"/>
                  <a:pt x="1156" y="1510"/>
                  <a:pt x="1098" y="1542"/>
                </a:cubicBezTo>
                <a:cubicBezTo>
                  <a:pt x="1068" y="1561"/>
                  <a:pt x="1031" y="1564"/>
                  <a:pt x="996" y="1559"/>
                </a:cubicBezTo>
                <a:cubicBezTo>
                  <a:pt x="971" y="1555"/>
                  <a:pt x="950" y="1540"/>
                  <a:pt x="929" y="1527"/>
                </a:cubicBezTo>
                <a:cubicBezTo>
                  <a:pt x="746" y="1409"/>
                  <a:pt x="563" y="1290"/>
                  <a:pt x="380" y="1172"/>
                </a:cubicBezTo>
                <a:cubicBezTo>
                  <a:pt x="366" y="1163"/>
                  <a:pt x="352" y="1153"/>
                  <a:pt x="337" y="1147"/>
                </a:cubicBezTo>
                <a:cubicBezTo>
                  <a:pt x="336" y="1366"/>
                  <a:pt x="338" y="1586"/>
                  <a:pt x="337" y="1806"/>
                </a:cubicBezTo>
                <a:cubicBezTo>
                  <a:pt x="337" y="1842"/>
                  <a:pt x="322" y="1878"/>
                  <a:pt x="297" y="1905"/>
                </a:cubicBezTo>
                <a:cubicBezTo>
                  <a:pt x="273" y="1931"/>
                  <a:pt x="239" y="1946"/>
                  <a:pt x="204" y="1950"/>
                </a:cubicBezTo>
                <a:cubicBezTo>
                  <a:pt x="184" y="1950"/>
                  <a:pt x="184" y="1950"/>
                  <a:pt x="184" y="1950"/>
                </a:cubicBezTo>
                <a:cubicBezTo>
                  <a:pt x="152" y="1947"/>
                  <a:pt x="121" y="1933"/>
                  <a:pt x="97" y="1911"/>
                </a:cubicBezTo>
                <a:cubicBezTo>
                  <a:pt x="67" y="1884"/>
                  <a:pt x="50" y="1843"/>
                  <a:pt x="51" y="1802"/>
                </a:cubicBezTo>
                <a:cubicBezTo>
                  <a:pt x="51" y="1697"/>
                  <a:pt x="51" y="1591"/>
                  <a:pt x="51" y="1486"/>
                </a:cubicBezTo>
                <a:cubicBezTo>
                  <a:pt x="67" y="1493"/>
                  <a:pt x="81" y="1504"/>
                  <a:pt x="97" y="1511"/>
                </a:cubicBezTo>
                <a:cubicBezTo>
                  <a:pt x="94" y="1475"/>
                  <a:pt x="87" y="1439"/>
                  <a:pt x="83" y="1403"/>
                </a:cubicBezTo>
                <a:cubicBezTo>
                  <a:pt x="73" y="1402"/>
                  <a:pt x="62" y="1403"/>
                  <a:pt x="52" y="1405"/>
                </a:cubicBezTo>
                <a:cubicBezTo>
                  <a:pt x="50" y="1389"/>
                  <a:pt x="51" y="1374"/>
                  <a:pt x="51" y="1358"/>
                </a:cubicBezTo>
                <a:cubicBezTo>
                  <a:pt x="51" y="1222"/>
                  <a:pt x="51" y="1086"/>
                  <a:pt x="51" y="950"/>
                </a:cubicBezTo>
                <a:cubicBezTo>
                  <a:pt x="52" y="930"/>
                  <a:pt x="31" y="920"/>
                  <a:pt x="25" y="903"/>
                </a:cubicBezTo>
                <a:cubicBezTo>
                  <a:pt x="2" y="866"/>
                  <a:pt x="1" y="821"/>
                  <a:pt x="1" y="778"/>
                </a:cubicBezTo>
                <a:cubicBezTo>
                  <a:pt x="2" y="737"/>
                  <a:pt x="0" y="695"/>
                  <a:pt x="3" y="654"/>
                </a:cubicBezTo>
                <a:cubicBezTo>
                  <a:pt x="18" y="661"/>
                  <a:pt x="32" y="672"/>
                  <a:pt x="49" y="674"/>
                </a:cubicBezTo>
                <a:cubicBezTo>
                  <a:pt x="67" y="633"/>
                  <a:pt x="88" y="593"/>
                  <a:pt x="105" y="551"/>
                </a:cubicBezTo>
                <a:cubicBezTo>
                  <a:pt x="71" y="566"/>
                  <a:pt x="38" y="585"/>
                  <a:pt x="3" y="599"/>
                </a:cubicBezTo>
                <a:cubicBezTo>
                  <a:pt x="2" y="522"/>
                  <a:pt x="3" y="446"/>
                  <a:pt x="3" y="370"/>
                </a:cubicBezTo>
                <a:cubicBezTo>
                  <a:pt x="2" y="348"/>
                  <a:pt x="15" y="331"/>
                  <a:pt x="24" y="312"/>
                </a:cubicBezTo>
                <a:cubicBezTo>
                  <a:pt x="32" y="293"/>
                  <a:pt x="43" y="274"/>
                  <a:pt x="50" y="254"/>
                </a:cubicBezTo>
                <a:cubicBezTo>
                  <a:pt x="33" y="258"/>
                  <a:pt x="18" y="267"/>
                  <a:pt x="3" y="274"/>
                </a:cubicBezTo>
                <a:cubicBezTo>
                  <a:pt x="3" y="243"/>
                  <a:pt x="2" y="213"/>
                  <a:pt x="6" y="182"/>
                </a:cubicBezTo>
                <a:cubicBezTo>
                  <a:pt x="11" y="156"/>
                  <a:pt x="23" y="132"/>
                  <a:pt x="37" y="110"/>
                </a:cubicBezTo>
                <a:cubicBezTo>
                  <a:pt x="76" y="58"/>
                  <a:pt x="135" y="21"/>
                  <a:pt x="198" y="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109" name="组合 108"/>
          <p:cNvGrpSpPr/>
          <p:nvPr/>
        </p:nvGrpSpPr>
        <p:grpSpPr>
          <a:xfrm>
            <a:off x="2593932" y="2368827"/>
            <a:ext cx="2037077" cy="2482733"/>
            <a:chOff x="7210725" y="2802636"/>
            <a:chExt cx="2681357" cy="3267964"/>
          </a:xfrm>
        </p:grpSpPr>
        <p:sp>
          <p:nvSpPr>
            <p:cNvPr id="110" name="Freeform 17"/>
            <p:cNvSpPr>
              <a:spLocks/>
            </p:cNvSpPr>
            <p:nvPr/>
          </p:nvSpPr>
          <p:spPr bwMode="auto">
            <a:xfrm>
              <a:off x="8529471" y="2802636"/>
              <a:ext cx="1362611" cy="1767891"/>
            </a:xfrm>
            <a:custGeom>
              <a:avLst/>
              <a:gdLst>
                <a:gd name="T0" fmla="*/ 1 w 12"/>
                <a:gd name="T1" fmla="*/ 7 h 14"/>
                <a:gd name="T2" fmla="*/ 0 w 12"/>
                <a:gd name="T3" fmla="*/ 4 h 14"/>
                <a:gd name="T4" fmla="*/ 1 w 12"/>
                <a:gd name="T5" fmla="*/ 2 h 14"/>
                <a:gd name="T6" fmla="*/ 4 w 12"/>
                <a:gd name="T7" fmla="*/ 1 h 14"/>
                <a:gd name="T8" fmla="*/ 5 w 12"/>
                <a:gd name="T9" fmla="*/ 1 h 14"/>
                <a:gd name="T10" fmla="*/ 7 w 12"/>
                <a:gd name="T11" fmla="*/ 3 h 14"/>
                <a:gd name="T12" fmla="*/ 8 w 12"/>
                <a:gd name="T13" fmla="*/ 4 h 14"/>
                <a:gd name="T14" fmla="*/ 10 w 12"/>
                <a:gd name="T15" fmla="*/ 6 h 14"/>
                <a:gd name="T16" fmla="*/ 10 w 12"/>
                <a:gd name="T17" fmla="*/ 7 h 14"/>
                <a:gd name="T18" fmla="*/ 12 w 12"/>
                <a:gd name="T19" fmla="*/ 10 h 14"/>
                <a:gd name="T20" fmla="*/ 9 w 12"/>
                <a:gd name="T21" fmla="*/ 12 h 14"/>
                <a:gd name="T22" fmla="*/ 8 w 12"/>
                <a:gd name="T23" fmla="*/ 11 h 14"/>
                <a:gd name="T24" fmla="*/ 7 w 12"/>
                <a:gd name="T25" fmla="*/ 11 h 14"/>
                <a:gd name="T26" fmla="*/ 8 w 12"/>
                <a:gd name="T27" fmla="*/ 10 h 14"/>
                <a:gd name="T28" fmla="*/ 8 w 12"/>
                <a:gd name="T29" fmla="*/ 10 h 14"/>
                <a:gd name="T30" fmla="*/ 9 w 12"/>
                <a:gd name="T31" fmla="*/ 10 h 14"/>
                <a:gd name="T32" fmla="*/ 10 w 12"/>
                <a:gd name="T33" fmla="*/ 9 h 14"/>
                <a:gd name="T34" fmla="*/ 9 w 12"/>
                <a:gd name="T35" fmla="*/ 9 h 14"/>
                <a:gd name="T36" fmla="*/ 7 w 12"/>
                <a:gd name="T37" fmla="*/ 8 h 14"/>
                <a:gd name="T38" fmla="*/ 7 w 12"/>
                <a:gd name="T39" fmla="*/ 7 h 14"/>
                <a:gd name="T40" fmla="*/ 7 w 12"/>
                <a:gd name="T41" fmla="*/ 8 h 14"/>
                <a:gd name="T42" fmla="*/ 7 w 12"/>
                <a:gd name="T43" fmla="*/ 9 h 14"/>
                <a:gd name="T44" fmla="*/ 7 w 12"/>
                <a:gd name="T45" fmla="*/ 10 h 14"/>
                <a:gd name="T46" fmla="*/ 7 w 12"/>
                <a:gd name="T47" fmla="*/ 11 h 14"/>
                <a:gd name="T48" fmla="*/ 6 w 12"/>
                <a:gd name="T49" fmla="*/ 12 h 14"/>
                <a:gd name="T50" fmla="*/ 6 w 12"/>
                <a:gd name="T51" fmla="*/ 12 h 14"/>
                <a:gd name="T52" fmla="*/ 5 w 12"/>
                <a:gd name="T53" fmla="*/ 13 h 14"/>
                <a:gd name="T54" fmla="*/ 3 w 12"/>
                <a:gd name="T55" fmla="*/ 13 h 14"/>
                <a:gd name="T56" fmla="*/ 3 w 12"/>
                <a:gd name="T57" fmla="*/ 13 h 14"/>
                <a:gd name="T58" fmla="*/ 4 w 12"/>
                <a:gd name="T59" fmla="*/ 9 h 14"/>
                <a:gd name="T60" fmla="*/ 4 w 12"/>
                <a:gd name="T61" fmla="*/ 8 h 14"/>
                <a:gd name="T62" fmla="*/ 5 w 12"/>
                <a:gd name="T63" fmla="*/ 5 h 14"/>
                <a:gd name="T64" fmla="*/ 5 w 12"/>
                <a:gd name="T65" fmla="*/ 4 h 14"/>
                <a:gd name="T66" fmla="*/ 5 w 12"/>
                <a:gd name="T67" fmla="*/ 3 h 14"/>
                <a:gd name="T68" fmla="*/ 4 w 12"/>
                <a:gd name="T69" fmla="*/ 3 h 14"/>
                <a:gd name="T70" fmla="*/ 4 w 12"/>
                <a:gd name="T71" fmla="*/ 3 h 14"/>
                <a:gd name="T72" fmla="*/ 3 w 12"/>
                <a:gd name="T73" fmla="*/ 4 h 14"/>
                <a:gd name="T74" fmla="*/ 2 w 12"/>
                <a:gd name="T75" fmla="*/ 5 h 14"/>
                <a:gd name="T76" fmla="*/ 3 w 12"/>
                <a:gd name="T77" fmla="*/ 5 h 14"/>
                <a:gd name="T78" fmla="*/ 3 w 12"/>
                <a:gd name="T79" fmla="*/ 5 h 14"/>
                <a:gd name="T80" fmla="*/ 4 w 12"/>
                <a:gd name="T81" fmla="*/ 5 h 14"/>
                <a:gd name="T82" fmla="*/ 4 w 12"/>
                <a:gd name="T83" fmla="*/ 8 h 14"/>
                <a:gd name="T84" fmla="*/ 4 w 12"/>
                <a:gd name="T85" fmla="*/ 9 h 14"/>
                <a:gd name="T86" fmla="*/ 1 w 12"/>
                <a:gd name="T87" fmla="*/ 12 h 14"/>
                <a:gd name="T88" fmla="*/ 1 w 12"/>
                <a:gd name="T89" fmla="*/ 8 h 14"/>
                <a:gd name="T90" fmla="*/ 1 w 12"/>
                <a:gd name="T91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" h="14">
                  <a:moveTo>
                    <a:pt x="1" y="7"/>
                  </a:moveTo>
                  <a:cubicBezTo>
                    <a:pt x="0" y="6"/>
                    <a:pt x="0" y="5"/>
                    <a:pt x="0" y="4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1"/>
                    <a:pt x="2" y="0"/>
                    <a:pt x="4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6" y="1"/>
                    <a:pt x="7" y="2"/>
                    <a:pt x="7" y="3"/>
                  </a:cubicBezTo>
                  <a:cubicBezTo>
                    <a:pt x="7" y="4"/>
                    <a:pt x="7" y="4"/>
                    <a:pt x="8" y="4"/>
                  </a:cubicBezTo>
                  <a:cubicBezTo>
                    <a:pt x="9" y="4"/>
                    <a:pt x="10" y="5"/>
                    <a:pt x="10" y="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8"/>
                    <a:pt x="12" y="9"/>
                    <a:pt x="12" y="10"/>
                  </a:cubicBezTo>
                  <a:cubicBezTo>
                    <a:pt x="12" y="12"/>
                    <a:pt x="11" y="14"/>
                    <a:pt x="9" y="12"/>
                  </a:cubicBezTo>
                  <a:cubicBezTo>
                    <a:pt x="9" y="12"/>
                    <a:pt x="9" y="11"/>
                    <a:pt x="8" y="11"/>
                  </a:cubicBezTo>
                  <a:cubicBezTo>
                    <a:pt x="8" y="11"/>
                    <a:pt x="7" y="11"/>
                    <a:pt x="7" y="11"/>
                  </a:cubicBezTo>
                  <a:cubicBezTo>
                    <a:pt x="7" y="10"/>
                    <a:pt x="7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9"/>
                    <a:pt x="7" y="9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8"/>
                  </a:cubicBezTo>
                  <a:cubicBezTo>
                    <a:pt x="7" y="8"/>
                    <a:pt x="7" y="8"/>
                    <a:pt x="7" y="9"/>
                  </a:cubicBezTo>
                  <a:cubicBezTo>
                    <a:pt x="7" y="9"/>
                    <a:pt x="7" y="9"/>
                    <a:pt x="7" y="10"/>
                  </a:cubicBezTo>
                  <a:cubicBezTo>
                    <a:pt x="7" y="10"/>
                    <a:pt x="7" y="10"/>
                    <a:pt x="7" y="11"/>
                  </a:cubicBezTo>
                  <a:cubicBezTo>
                    <a:pt x="7" y="11"/>
                    <a:pt x="7" y="11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3"/>
                    <a:pt x="6" y="13"/>
                    <a:pt x="5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5" y="12"/>
                    <a:pt x="5" y="10"/>
                    <a:pt x="4" y="9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5" y="7"/>
                    <a:pt x="5" y="6"/>
                    <a:pt x="5" y="5"/>
                  </a:cubicBezTo>
                  <a:cubicBezTo>
                    <a:pt x="4" y="5"/>
                    <a:pt x="4" y="5"/>
                    <a:pt x="5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5" y="3"/>
                    <a:pt x="5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3" y="5"/>
                    <a:pt x="3" y="4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2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6"/>
                    <a:pt x="4" y="7"/>
                    <a:pt x="4" y="8"/>
                  </a:cubicBezTo>
                  <a:cubicBezTo>
                    <a:pt x="3" y="8"/>
                    <a:pt x="3" y="8"/>
                    <a:pt x="4" y="9"/>
                  </a:cubicBezTo>
                  <a:cubicBezTo>
                    <a:pt x="5" y="11"/>
                    <a:pt x="3" y="13"/>
                    <a:pt x="1" y="12"/>
                  </a:cubicBezTo>
                  <a:cubicBezTo>
                    <a:pt x="0" y="11"/>
                    <a:pt x="0" y="9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+mn-ea"/>
              </a:endParaRPr>
            </a:p>
          </p:txBody>
        </p:sp>
        <p:sp>
          <p:nvSpPr>
            <p:cNvPr id="111" name="Freeform 16"/>
            <p:cNvSpPr>
              <a:spLocks/>
            </p:cNvSpPr>
            <p:nvPr/>
          </p:nvSpPr>
          <p:spPr bwMode="auto">
            <a:xfrm>
              <a:off x="7210725" y="2833048"/>
              <a:ext cx="1477690" cy="1641136"/>
            </a:xfrm>
            <a:custGeom>
              <a:avLst/>
              <a:gdLst>
                <a:gd name="T0" fmla="*/ 8 w 13"/>
                <a:gd name="T1" fmla="*/ 10 h 13"/>
                <a:gd name="T2" fmla="*/ 7 w 13"/>
                <a:gd name="T3" fmla="*/ 9 h 13"/>
                <a:gd name="T4" fmla="*/ 6 w 13"/>
                <a:gd name="T5" fmla="*/ 8 h 13"/>
                <a:gd name="T6" fmla="*/ 6 w 13"/>
                <a:gd name="T7" fmla="*/ 5 h 13"/>
                <a:gd name="T8" fmla="*/ 7 w 13"/>
                <a:gd name="T9" fmla="*/ 6 h 13"/>
                <a:gd name="T10" fmla="*/ 8 w 13"/>
                <a:gd name="T11" fmla="*/ 7 h 13"/>
                <a:gd name="T12" fmla="*/ 9 w 13"/>
                <a:gd name="T13" fmla="*/ 6 h 13"/>
                <a:gd name="T14" fmla="*/ 8 w 13"/>
                <a:gd name="T15" fmla="*/ 6 h 13"/>
                <a:gd name="T16" fmla="*/ 8 w 13"/>
                <a:gd name="T17" fmla="*/ 4 h 13"/>
                <a:gd name="T18" fmla="*/ 9 w 13"/>
                <a:gd name="T19" fmla="*/ 3 h 13"/>
                <a:gd name="T20" fmla="*/ 8 w 13"/>
                <a:gd name="T21" fmla="*/ 3 h 13"/>
                <a:gd name="T22" fmla="*/ 7 w 13"/>
                <a:gd name="T23" fmla="*/ 4 h 13"/>
                <a:gd name="T24" fmla="*/ 6 w 13"/>
                <a:gd name="T25" fmla="*/ 5 h 13"/>
                <a:gd name="T26" fmla="*/ 6 w 13"/>
                <a:gd name="T27" fmla="*/ 8 h 13"/>
                <a:gd name="T28" fmla="*/ 6 w 13"/>
                <a:gd name="T29" fmla="*/ 9 h 13"/>
                <a:gd name="T30" fmla="*/ 7 w 13"/>
                <a:gd name="T31" fmla="*/ 10 h 13"/>
                <a:gd name="T32" fmla="*/ 7 w 13"/>
                <a:gd name="T33" fmla="*/ 10 h 13"/>
                <a:gd name="T34" fmla="*/ 7 w 13"/>
                <a:gd name="T35" fmla="*/ 11 h 13"/>
                <a:gd name="T36" fmla="*/ 6 w 13"/>
                <a:gd name="T37" fmla="*/ 11 h 13"/>
                <a:gd name="T38" fmla="*/ 4 w 13"/>
                <a:gd name="T39" fmla="*/ 10 h 13"/>
                <a:gd name="T40" fmla="*/ 4 w 13"/>
                <a:gd name="T41" fmla="*/ 12 h 13"/>
                <a:gd name="T42" fmla="*/ 2 w 13"/>
                <a:gd name="T43" fmla="*/ 13 h 13"/>
                <a:gd name="T44" fmla="*/ 0 w 13"/>
                <a:gd name="T45" fmla="*/ 10 h 13"/>
                <a:gd name="T46" fmla="*/ 2 w 13"/>
                <a:gd name="T47" fmla="*/ 7 h 13"/>
                <a:gd name="T48" fmla="*/ 2 w 13"/>
                <a:gd name="T49" fmla="*/ 6 h 13"/>
                <a:gd name="T50" fmla="*/ 4 w 13"/>
                <a:gd name="T51" fmla="*/ 4 h 13"/>
                <a:gd name="T52" fmla="*/ 5 w 13"/>
                <a:gd name="T53" fmla="*/ 3 h 13"/>
                <a:gd name="T54" fmla="*/ 7 w 13"/>
                <a:gd name="T55" fmla="*/ 1 h 13"/>
                <a:gd name="T56" fmla="*/ 8 w 13"/>
                <a:gd name="T57" fmla="*/ 1 h 13"/>
                <a:gd name="T58" fmla="*/ 11 w 13"/>
                <a:gd name="T59" fmla="*/ 4 h 13"/>
                <a:gd name="T60" fmla="*/ 11 w 13"/>
                <a:gd name="T61" fmla="*/ 6 h 13"/>
                <a:gd name="T62" fmla="*/ 10 w 13"/>
                <a:gd name="T63" fmla="*/ 9 h 13"/>
                <a:gd name="T64" fmla="*/ 8 w 13"/>
                <a:gd name="T6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" h="13">
                  <a:moveTo>
                    <a:pt x="8" y="10"/>
                  </a:moveTo>
                  <a:cubicBezTo>
                    <a:pt x="8" y="10"/>
                    <a:pt x="7" y="10"/>
                    <a:pt x="7" y="9"/>
                  </a:cubicBezTo>
                  <a:cubicBezTo>
                    <a:pt x="7" y="8"/>
                    <a:pt x="7" y="8"/>
                    <a:pt x="6" y="8"/>
                  </a:cubicBezTo>
                  <a:cubicBezTo>
                    <a:pt x="5" y="7"/>
                    <a:pt x="6" y="6"/>
                    <a:pt x="6" y="5"/>
                  </a:cubicBezTo>
                  <a:cubicBezTo>
                    <a:pt x="7" y="5"/>
                    <a:pt x="7" y="5"/>
                    <a:pt x="7" y="6"/>
                  </a:cubicBezTo>
                  <a:cubicBezTo>
                    <a:pt x="8" y="6"/>
                    <a:pt x="8" y="6"/>
                    <a:pt x="8" y="7"/>
                  </a:cubicBezTo>
                  <a:cubicBezTo>
                    <a:pt x="9" y="7"/>
                    <a:pt x="9" y="7"/>
                    <a:pt x="9" y="6"/>
                  </a:cubicBezTo>
                  <a:cubicBezTo>
                    <a:pt x="9" y="6"/>
                    <a:pt x="9" y="6"/>
                    <a:pt x="8" y="6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8" y="3"/>
                    <a:pt x="8" y="3"/>
                  </a:cubicBezTo>
                  <a:cubicBezTo>
                    <a:pt x="8" y="3"/>
                    <a:pt x="7" y="4"/>
                    <a:pt x="7" y="4"/>
                  </a:cubicBezTo>
                  <a:cubicBezTo>
                    <a:pt x="7" y="4"/>
                    <a:pt x="7" y="4"/>
                    <a:pt x="6" y="5"/>
                  </a:cubicBezTo>
                  <a:cubicBezTo>
                    <a:pt x="5" y="5"/>
                    <a:pt x="5" y="7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9"/>
                    <a:pt x="5" y="9"/>
                    <a:pt x="4" y="10"/>
                  </a:cubicBezTo>
                  <a:cubicBezTo>
                    <a:pt x="4" y="10"/>
                    <a:pt x="4" y="11"/>
                    <a:pt x="4" y="12"/>
                  </a:cubicBezTo>
                  <a:cubicBezTo>
                    <a:pt x="3" y="13"/>
                    <a:pt x="3" y="13"/>
                    <a:pt x="2" y="13"/>
                  </a:cubicBezTo>
                  <a:cubicBezTo>
                    <a:pt x="0" y="13"/>
                    <a:pt x="0" y="12"/>
                    <a:pt x="0" y="10"/>
                  </a:cubicBezTo>
                  <a:cubicBezTo>
                    <a:pt x="0" y="9"/>
                    <a:pt x="1" y="8"/>
                    <a:pt x="2" y="7"/>
                  </a:cubicBezTo>
                  <a:cubicBezTo>
                    <a:pt x="2" y="7"/>
                    <a:pt x="2" y="7"/>
                    <a:pt x="2" y="6"/>
                  </a:cubicBezTo>
                  <a:cubicBezTo>
                    <a:pt x="2" y="5"/>
                    <a:pt x="3" y="4"/>
                    <a:pt x="4" y="4"/>
                  </a:cubicBezTo>
                  <a:cubicBezTo>
                    <a:pt x="5" y="4"/>
                    <a:pt x="5" y="4"/>
                    <a:pt x="5" y="3"/>
                  </a:cubicBezTo>
                  <a:cubicBezTo>
                    <a:pt x="5" y="2"/>
                    <a:pt x="6" y="1"/>
                    <a:pt x="7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10" y="0"/>
                    <a:pt x="13" y="2"/>
                    <a:pt x="11" y="4"/>
                  </a:cubicBezTo>
                  <a:cubicBezTo>
                    <a:pt x="11" y="5"/>
                    <a:pt x="11" y="5"/>
                    <a:pt x="11" y="6"/>
                  </a:cubicBezTo>
                  <a:cubicBezTo>
                    <a:pt x="12" y="7"/>
                    <a:pt x="12" y="10"/>
                    <a:pt x="10" y="9"/>
                  </a:cubicBezTo>
                  <a:cubicBezTo>
                    <a:pt x="9" y="9"/>
                    <a:pt x="9" y="9"/>
                    <a:pt x="8" y="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+mn-ea"/>
              </a:endParaRPr>
            </a:p>
          </p:txBody>
        </p:sp>
        <p:sp>
          <p:nvSpPr>
            <p:cNvPr id="112" name="Freeform 19"/>
            <p:cNvSpPr>
              <a:spLocks/>
            </p:cNvSpPr>
            <p:nvPr/>
          </p:nvSpPr>
          <p:spPr bwMode="auto">
            <a:xfrm>
              <a:off x="7892864" y="4095589"/>
              <a:ext cx="682140" cy="378595"/>
            </a:xfrm>
            <a:custGeom>
              <a:avLst/>
              <a:gdLst>
                <a:gd name="T0" fmla="*/ 2 w 6"/>
                <a:gd name="T1" fmla="*/ 3 h 3"/>
                <a:gd name="T2" fmla="*/ 1 w 6"/>
                <a:gd name="T3" fmla="*/ 3 h 3"/>
                <a:gd name="T4" fmla="*/ 0 w 6"/>
                <a:gd name="T5" fmla="*/ 3 h 3"/>
                <a:gd name="T6" fmla="*/ 1 w 6"/>
                <a:gd name="T7" fmla="*/ 2 h 3"/>
                <a:gd name="T8" fmla="*/ 1 w 6"/>
                <a:gd name="T9" fmla="*/ 1 h 3"/>
                <a:gd name="T10" fmla="*/ 2 w 6"/>
                <a:gd name="T11" fmla="*/ 0 h 3"/>
                <a:gd name="T12" fmla="*/ 3 w 6"/>
                <a:gd name="T13" fmla="*/ 0 h 3"/>
                <a:gd name="T14" fmla="*/ 3 w 6"/>
                <a:gd name="T15" fmla="*/ 0 h 3"/>
                <a:gd name="T16" fmla="*/ 4 w 6"/>
                <a:gd name="T17" fmla="*/ 0 h 3"/>
                <a:gd name="T18" fmla="*/ 5 w 6"/>
                <a:gd name="T19" fmla="*/ 0 h 3"/>
                <a:gd name="T20" fmla="*/ 5 w 6"/>
                <a:gd name="T21" fmla="*/ 2 h 3"/>
                <a:gd name="T22" fmla="*/ 5 w 6"/>
                <a:gd name="T23" fmla="*/ 3 h 3"/>
                <a:gd name="T24" fmla="*/ 2 w 6"/>
                <a:gd name="T2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3">
                  <a:moveTo>
                    <a:pt x="2" y="3"/>
                  </a:moveTo>
                  <a:cubicBezTo>
                    <a:pt x="2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6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3" y="3"/>
                    <a:pt x="4" y="2"/>
                    <a:pt x="2" y="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+mn-ea"/>
              </a:endParaRPr>
            </a:p>
          </p:txBody>
        </p:sp>
        <p:sp>
          <p:nvSpPr>
            <p:cNvPr id="113" name="任意多边形 112"/>
            <p:cNvSpPr/>
            <p:nvPr/>
          </p:nvSpPr>
          <p:spPr>
            <a:xfrm>
              <a:off x="7301986" y="4419662"/>
              <a:ext cx="2585624" cy="1650938"/>
            </a:xfrm>
            <a:custGeom>
              <a:avLst/>
              <a:gdLst>
                <a:gd name="connsiteX0" fmla="*/ 0 w 3713312"/>
                <a:gd name="connsiteY0" fmla="*/ 0 h 2370974"/>
                <a:gd name="connsiteX1" fmla="*/ 3713312 w 3713312"/>
                <a:gd name="connsiteY1" fmla="*/ 0 h 2370974"/>
                <a:gd name="connsiteX2" fmla="*/ 3702869 w 3713312"/>
                <a:gd name="connsiteY2" fmla="*/ 86603 h 2370974"/>
                <a:gd name="connsiteX3" fmla="*/ 3630275 w 3713312"/>
                <a:gd name="connsiteY3" fmla="*/ 378878 h 2370974"/>
                <a:gd name="connsiteX4" fmla="*/ 3448792 w 3713312"/>
                <a:gd name="connsiteY4" fmla="*/ 774957 h 2370974"/>
                <a:gd name="connsiteX5" fmla="*/ 3442867 w 3713312"/>
                <a:gd name="connsiteY5" fmla="*/ 785466 h 2370974"/>
                <a:gd name="connsiteX6" fmla="*/ 3435953 w 3713312"/>
                <a:gd name="connsiteY6" fmla="*/ 922398 h 2370974"/>
                <a:gd name="connsiteX7" fmla="*/ 1830729 w 3713312"/>
                <a:gd name="connsiteY7" fmla="*/ 2370974 h 2370974"/>
                <a:gd name="connsiteX8" fmla="*/ 217175 w 3713312"/>
                <a:gd name="connsiteY8" fmla="*/ 757421 h 2370974"/>
                <a:gd name="connsiteX9" fmla="*/ 219301 w 3713312"/>
                <a:gd name="connsiteY9" fmla="*/ 701323 h 2370974"/>
                <a:gd name="connsiteX10" fmla="*/ 217572 w 3713312"/>
                <a:gd name="connsiteY10" fmla="*/ 698461 h 2370974"/>
                <a:gd name="connsiteX11" fmla="*/ 4783 w 3713312"/>
                <a:gd name="connsiteY11" fmla="*/ 33206 h 2370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713312" h="2370974">
                  <a:moveTo>
                    <a:pt x="0" y="0"/>
                  </a:moveTo>
                  <a:lnTo>
                    <a:pt x="3713312" y="0"/>
                  </a:lnTo>
                  <a:lnTo>
                    <a:pt x="3702869" y="86603"/>
                  </a:lnTo>
                  <a:cubicBezTo>
                    <a:pt x="3685788" y="188493"/>
                    <a:pt x="3660167" y="287034"/>
                    <a:pt x="3630275" y="378878"/>
                  </a:cubicBezTo>
                  <a:cubicBezTo>
                    <a:pt x="3570492" y="539606"/>
                    <a:pt x="3502169" y="677373"/>
                    <a:pt x="3448792" y="774957"/>
                  </a:cubicBezTo>
                  <a:lnTo>
                    <a:pt x="3442867" y="785466"/>
                  </a:lnTo>
                  <a:lnTo>
                    <a:pt x="3435953" y="922398"/>
                  </a:lnTo>
                  <a:cubicBezTo>
                    <a:pt x="3353322" y="1736041"/>
                    <a:pt x="2666174" y="2370974"/>
                    <a:pt x="1830729" y="2370974"/>
                  </a:cubicBezTo>
                  <a:cubicBezTo>
                    <a:pt x="939588" y="2370974"/>
                    <a:pt x="217175" y="1648561"/>
                    <a:pt x="217175" y="757421"/>
                  </a:cubicBezTo>
                  <a:lnTo>
                    <a:pt x="219301" y="701323"/>
                  </a:lnTo>
                  <a:lnTo>
                    <a:pt x="217572" y="698461"/>
                  </a:lnTo>
                  <a:cubicBezTo>
                    <a:pt x="176475" y="625519"/>
                    <a:pt x="62382" y="362363"/>
                    <a:pt x="4783" y="33206"/>
                  </a:cubicBezTo>
                  <a:close/>
                </a:path>
              </a:pathLst>
            </a:custGeom>
            <a:solidFill>
              <a:schemeClr val="bg1"/>
            </a:solidFill>
            <a:ln w="889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>
                <a:solidFill>
                  <a:srgbClr val="2E2E2E"/>
                </a:solidFill>
                <a:latin typeface="+mn-ea"/>
              </a:endParaRPr>
            </a:p>
          </p:txBody>
        </p:sp>
        <p:sp>
          <p:nvSpPr>
            <p:cNvPr id="114" name="弦形 113"/>
            <p:cNvSpPr/>
            <p:nvPr/>
          </p:nvSpPr>
          <p:spPr>
            <a:xfrm>
              <a:off x="7748793" y="4478955"/>
              <a:ext cx="922423" cy="922423"/>
            </a:xfrm>
            <a:prstGeom prst="chord">
              <a:avLst>
                <a:gd name="adj1" fmla="val 92404"/>
                <a:gd name="adj2" fmla="val 1069108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  <p:sp>
          <p:nvSpPr>
            <p:cNvPr id="115" name="弦形 114"/>
            <p:cNvSpPr/>
            <p:nvPr/>
          </p:nvSpPr>
          <p:spPr>
            <a:xfrm>
              <a:off x="8726077" y="4478955"/>
              <a:ext cx="922423" cy="922423"/>
            </a:xfrm>
            <a:prstGeom prst="chord">
              <a:avLst>
                <a:gd name="adj1" fmla="val 92404"/>
                <a:gd name="adj2" fmla="val 1069108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  <p:grpSp>
          <p:nvGrpSpPr>
            <p:cNvPr id="116" name="组合 115"/>
            <p:cNvGrpSpPr/>
            <p:nvPr/>
          </p:nvGrpSpPr>
          <p:grpSpPr>
            <a:xfrm>
              <a:off x="7467461" y="4428005"/>
              <a:ext cx="2270933" cy="490332"/>
              <a:chOff x="3176319" y="2250159"/>
              <a:chExt cx="3475055" cy="1208399"/>
            </a:xfrm>
            <a:solidFill>
              <a:schemeClr val="accent2"/>
            </a:solidFill>
          </p:grpSpPr>
          <p:sp>
            <p:nvSpPr>
              <p:cNvPr id="127" name="圆角矩形 126"/>
              <p:cNvSpPr/>
              <p:nvPr/>
            </p:nvSpPr>
            <p:spPr>
              <a:xfrm>
                <a:off x="3176319" y="2732942"/>
                <a:ext cx="3475055" cy="17100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28" name="圆角矩形 127"/>
              <p:cNvSpPr/>
              <p:nvPr/>
            </p:nvSpPr>
            <p:spPr>
              <a:xfrm rot="5400000">
                <a:off x="3198305" y="2763985"/>
                <a:ext cx="589630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29" name="圆角矩形 128"/>
              <p:cNvSpPr/>
              <p:nvPr/>
            </p:nvSpPr>
            <p:spPr>
              <a:xfrm rot="5400000">
                <a:off x="3419447" y="2763985"/>
                <a:ext cx="713452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30" name="圆角矩形 129"/>
              <p:cNvSpPr/>
              <p:nvPr/>
            </p:nvSpPr>
            <p:spPr>
              <a:xfrm rot="5400000">
                <a:off x="3711260" y="2769940"/>
                <a:ext cx="784797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31" name="圆角矩形 130"/>
              <p:cNvSpPr/>
              <p:nvPr/>
            </p:nvSpPr>
            <p:spPr>
              <a:xfrm rot="5400000">
                <a:off x="4102648" y="2735404"/>
                <a:ext cx="713452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32" name="圆角矩形 131"/>
              <p:cNvSpPr/>
              <p:nvPr/>
            </p:nvSpPr>
            <p:spPr>
              <a:xfrm rot="5400000">
                <a:off x="4299669" y="2810485"/>
                <a:ext cx="1149021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33" name="圆角矩形 132"/>
              <p:cNvSpPr/>
              <p:nvPr/>
            </p:nvSpPr>
            <p:spPr>
              <a:xfrm rot="5400000">
                <a:off x="4813626" y="2698880"/>
                <a:ext cx="1044567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34" name="圆角矩形 133"/>
              <p:cNvSpPr/>
              <p:nvPr/>
            </p:nvSpPr>
            <p:spPr>
              <a:xfrm rot="5400000">
                <a:off x="5388037" y="2776945"/>
                <a:ext cx="648593" cy="133750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35" name="圆角矩形 134"/>
              <p:cNvSpPr/>
              <p:nvPr/>
            </p:nvSpPr>
            <p:spPr>
              <a:xfrm rot="5400000">
                <a:off x="5496239" y="2810485"/>
                <a:ext cx="949605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36" name="圆角矩形 135"/>
              <p:cNvSpPr/>
              <p:nvPr/>
            </p:nvSpPr>
            <p:spPr>
              <a:xfrm rot="5400000">
                <a:off x="6040377" y="2698881"/>
                <a:ext cx="784797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</p:grpSp>
        <p:grpSp>
          <p:nvGrpSpPr>
            <p:cNvPr id="117" name="组合 116"/>
            <p:cNvGrpSpPr/>
            <p:nvPr/>
          </p:nvGrpSpPr>
          <p:grpSpPr>
            <a:xfrm rot="12242503">
              <a:off x="8858618" y="5510449"/>
              <a:ext cx="502319" cy="244159"/>
              <a:chOff x="3289355" y="2461035"/>
              <a:chExt cx="1011786" cy="733239"/>
            </a:xfrm>
            <a:solidFill>
              <a:schemeClr val="accent2"/>
            </a:solidFill>
          </p:grpSpPr>
          <p:sp>
            <p:nvSpPr>
              <p:cNvPr id="123" name="圆角矩形 122"/>
              <p:cNvSpPr/>
              <p:nvPr/>
            </p:nvSpPr>
            <p:spPr>
              <a:xfrm>
                <a:off x="3289355" y="2751540"/>
                <a:ext cx="1011786" cy="136506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24" name="圆角矩形 123"/>
              <p:cNvSpPr/>
              <p:nvPr/>
            </p:nvSpPr>
            <p:spPr>
              <a:xfrm rot="5400000">
                <a:off x="3198305" y="2763985"/>
                <a:ext cx="589630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25" name="圆角矩形 124"/>
              <p:cNvSpPr/>
              <p:nvPr/>
            </p:nvSpPr>
            <p:spPr>
              <a:xfrm rot="5400000">
                <a:off x="3419446" y="2763986"/>
                <a:ext cx="713452" cy="14712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26" name="圆角矩形 125"/>
              <p:cNvSpPr/>
              <p:nvPr/>
            </p:nvSpPr>
            <p:spPr>
              <a:xfrm rot="5400000">
                <a:off x="3732350" y="2744199"/>
                <a:ext cx="713452" cy="14712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</p:grpSp>
        <p:grpSp>
          <p:nvGrpSpPr>
            <p:cNvPr id="118" name="组合 117"/>
            <p:cNvGrpSpPr/>
            <p:nvPr/>
          </p:nvGrpSpPr>
          <p:grpSpPr>
            <a:xfrm rot="14032409">
              <a:off x="7609750" y="5460080"/>
              <a:ext cx="499426" cy="244159"/>
              <a:chOff x="3289355" y="2461035"/>
              <a:chExt cx="1011786" cy="733239"/>
            </a:xfrm>
            <a:solidFill>
              <a:schemeClr val="accent2"/>
            </a:solidFill>
          </p:grpSpPr>
          <p:sp>
            <p:nvSpPr>
              <p:cNvPr id="119" name="圆角矩形 118"/>
              <p:cNvSpPr/>
              <p:nvPr/>
            </p:nvSpPr>
            <p:spPr>
              <a:xfrm>
                <a:off x="3289355" y="2751540"/>
                <a:ext cx="1011786" cy="136506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20" name="圆角矩形 119"/>
              <p:cNvSpPr/>
              <p:nvPr/>
            </p:nvSpPr>
            <p:spPr>
              <a:xfrm rot="5400000">
                <a:off x="3198305" y="2763985"/>
                <a:ext cx="589630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21" name="圆角矩形 120"/>
              <p:cNvSpPr/>
              <p:nvPr/>
            </p:nvSpPr>
            <p:spPr>
              <a:xfrm rot="5400000">
                <a:off x="3419446" y="2763986"/>
                <a:ext cx="713452" cy="14712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22" name="圆角矩形 121"/>
              <p:cNvSpPr/>
              <p:nvPr/>
            </p:nvSpPr>
            <p:spPr>
              <a:xfrm rot="5400000">
                <a:off x="3732350" y="2744199"/>
                <a:ext cx="713452" cy="14712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</p:grpSp>
      </p:grpSp>
      <p:grpSp>
        <p:nvGrpSpPr>
          <p:cNvPr id="162" name="组合 161"/>
          <p:cNvGrpSpPr/>
          <p:nvPr/>
        </p:nvGrpSpPr>
        <p:grpSpPr>
          <a:xfrm>
            <a:off x="5343797" y="4852862"/>
            <a:ext cx="1626869" cy="584248"/>
            <a:chOff x="6112042" y="4735408"/>
            <a:chExt cx="1020478" cy="584248"/>
          </a:xfrm>
        </p:grpSpPr>
        <p:cxnSp>
          <p:nvCxnSpPr>
            <p:cNvPr id="148" name="直接连接符 147"/>
            <p:cNvCxnSpPr/>
            <p:nvPr/>
          </p:nvCxnSpPr>
          <p:spPr>
            <a:xfrm>
              <a:off x="6439301" y="4735408"/>
              <a:ext cx="693219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直接连接符 148"/>
            <p:cNvCxnSpPr/>
            <p:nvPr/>
          </p:nvCxnSpPr>
          <p:spPr>
            <a:xfrm>
              <a:off x="6112042" y="4947164"/>
              <a:ext cx="1020478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直接连接符 149"/>
            <p:cNvCxnSpPr/>
            <p:nvPr/>
          </p:nvCxnSpPr>
          <p:spPr>
            <a:xfrm>
              <a:off x="6439301" y="5151758"/>
              <a:ext cx="693219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直接连接符 162"/>
            <p:cNvCxnSpPr/>
            <p:nvPr/>
          </p:nvCxnSpPr>
          <p:spPr>
            <a:xfrm>
              <a:off x="6758064" y="5319656"/>
              <a:ext cx="37445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4" name="Group 12"/>
          <p:cNvGrpSpPr>
            <a:grpSpLocks noChangeAspect="1"/>
          </p:cNvGrpSpPr>
          <p:nvPr/>
        </p:nvGrpSpPr>
        <p:grpSpPr bwMode="auto">
          <a:xfrm rot="10800000">
            <a:off x="9189572" y="6079090"/>
            <a:ext cx="2058382" cy="291783"/>
            <a:chOff x="3" y="1"/>
            <a:chExt cx="571" cy="235"/>
          </a:xfrm>
          <a:solidFill>
            <a:schemeClr val="accent2"/>
          </a:solidFill>
        </p:grpSpPr>
        <p:sp>
          <p:nvSpPr>
            <p:cNvPr id="156" name="Freeform 13"/>
            <p:cNvSpPr>
              <a:spLocks/>
            </p:cNvSpPr>
            <p:nvPr/>
          </p:nvSpPr>
          <p:spPr bwMode="auto">
            <a:xfrm>
              <a:off x="3" y="103"/>
              <a:ext cx="571" cy="133"/>
            </a:xfrm>
            <a:custGeom>
              <a:avLst/>
              <a:gdLst>
                <a:gd name="T0" fmla="*/ 320 w 639"/>
                <a:gd name="T1" fmla="*/ 148 h 148"/>
                <a:gd name="T2" fmla="*/ 639 w 639"/>
                <a:gd name="T3" fmla="*/ 17 h 148"/>
                <a:gd name="T4" fmla="*/ 636 w 639"/>
                <a:gd name="T5" fmla="*/ 0 h 148"/>
                <a:gd name="T6" fmla="*/ 320 w 639"/>
                <a:gd name="T7" fmla="*/ 99 h 148"/>
                <a:gd name="T8" fmla="*/ 3 w 639"/>
                <a:gd name="T9" fmla="*/ 0 h 148"/>
                <a:gd name="T10" fmla="*/ 0 w 639"/>
                <a:gd name="T11" fmla="*/ 17 h 148"/>
                <a:gd name="T12" fmla="*/ 320 w 639"/>
                <a:gd name="T13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9" h="148">
                  <a:moveTo>
                    <a:pt x="320" y="148"/>
                  </a:moveTo>
                  <a:cubicBezTo>
                    <a:pt x="496" y="148"/>
                    <a:pt x="639" y="89"/>
                    <a:pt x="639" y="17"/>
                  </a:cubicBezTo>
                  <a:cubicBezTo>
                    <a:pt x="639" y="11"/>
                    <a:pt x="638" y="5"/>
                    <a:pt x="636" y="0"/>
                  </a:cubicBezTo>
                  <a:cubicBezTo>
                    <a:pt x="593" y="58"/>
                    <a:pt x="469" y="99"/>
                    <a:pt x="320" y="99"/>
                  </a:cubicBezTo>
                  <a:cubicBezTo>
                    <a:pt x="170" y="99"/>
                    <a:pt x="46" y="58"/>
                    <a:pt x="3" y="0"/>
                  </a:cubicBezTo>
                  <a:cubicBezTo>
                    <a:pt x="1" y="5"/>
                    <a:pt x="0" y="11"/>
                    <a:pt x="0" y="17"/>
                  </a:cubicBezTo>
                  <a:cubicBezTo>
                    <a:pt x="0" y="89"/>
                    <a:pt x="143" y="148"/>
                    <a:pt x="320" y="1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4"/>
            <p:cNvSpPr>
              <a:spLocks/>
            </p:cNvSpPr>
            <p:nvPr/>
          </p:nvSpPr>
          <p:spPr bwMode="auto">
            <a:xfrm>
              <a:off x="20" y="1"/>
              <a:ext cx="538" cy="167"/>
            </a:xfrm>
            <a:custGeom>
              <a:avLst/>
              <a:gdLst>
                <a:gd name="T0" fmla="*/ 301 w 602"/>
                <a:gd name="T1" fmla="*/ 186 h 186"/>
                <a:gd name="T2" fmla="*/ 602 w 602"/>
                <a:gd name="T3" fmla="*/ 88 h 186"/>
                <a:gd name="T4" fmla="*/ 301 w 602"/>
                <a:gd name="T5" fmla="*/ 0 h 186"/>
                <a:gd name="T6" fmla="*/ 0 w 602"/>
                <a:gd name="T7" fmla="*/ 88 h 186"/>
                <a:gd name="T8" fmla="*/ 301 w 602"/>
                <a:gd name="T9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2" h="186">
                  <a:moveTo>
                    <a:pt x="301" y="186"/>
                  </a:moveTo>
                  <a:cubicBezTo>
                    <a:pt x="463" y="186"/>
                    <a:pt x="578" y="138"/>
                    <a:pt x="602" y="88"/>
                  </a:cubicBezTo>
                  <a:cubicBezTo>
                    <a:pt x="558" y="37"/>
                    <a:pt x="440" y="0"/>
                    <a:pt x="301" y="0"/>
                  </a:cubicBezTo>
                  <a:cubicBezTo>
                    <a:pt x="161" y="0"/>
                    <a:pt x="43" y="37"/>
                    <a:pt x="0" y="88"/>
                  </a:cubicBezTo>
                  <a:cubicBezTo>
                    <a:pt x="23" y="138"/>
                    <a:pt x="138" y="186"/>
                    <a:pt x="301" y="1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1" name="组合 160"/>
          <p:cNvGrpSpPr/>
          <p:nvPr/>
        </p:nvGrpSpPr>
        <p:grpSpPr>
          <a:xfrm>
            <a:off x="8678093" y="5164161"/>
            <a:ext cx="3260152" cy="1090120"/>
            <a:chOff x="9477140" y="4955893"/>
            <a:chExt cx="1472666" cy="763096"/>
          </a:xfrm>
          <a:scene3d>
            <a:camera prst="perspectiveContrastingLeftFacing" fov="5100000">
              <a:rot lat="657479" lon="3551646" rev="21557324"/>
            </a:camera>
            <a:lightRig rig="soft" dir="t"/>
          </a:scene3d>
        </p:grpSpPr>
        <p:sp>
          <p:nvSpPr>
            <p:cNvPr id="159" name="矩形 158"/>
            <p:cNvSpPr/>
            <p:nvPr/>
          </p:nvSpPr>
          <p:spPr>
            <a:xfrm>
              <a:off x="9728200" y="5310461"/>
              <a:ext cx="67733" cy="40852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accent2"/>
                </a:solidFill>
              </a:endParaRPr>
            </a:p>
          </p:txBody>
        </p:sp>
        <p:sp>
          <p:nvSpPr>
            <p:cNvPr id="160" name="圆角矩形 159"/>
            <p:cNvSpPr/>
            <p:nvPr/>
          </p:nvSpPr>
          <p:spPr>
            <a:xfrm>
              <a:off x="10617200" y="5310461"/>
              <a:ext cx="67733" cy="40852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accent2"/>
                </a:solidFill>
              </a:endParaRPr>
            </a:p>
          </p:txBody>
        </p:sp>
        <p:sp>
          <p:nvSpPr>
            <p:cNvPr id="158" name="矩形 157"/>
            <p:cNvSpPr/>
            <p:nvPr/>
          </p:nvSpPr>
          <p:spPr>
            <a:xfrm>
              <a:off x="9477140" y="4955893"/>
              <a:ext cx="1472666" cy="37249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 smtClean="0">
                  <a:solidFill>
                    <a:schemeClr val="accent2"/>
                  </a:solidFill>
                  <a:latin typeface="+mj-ea"/>
                  <a:ea typeface="+mj-ea"/>
                </a:rPr>
                <a:t>DANGER</a:t>
              </a:r>
              <a:endParaRPr lang="zh-CN" altLang="en-US" sz="2400" b="1" dirty="0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99417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5782293" y="1985557"/>
            <a:ext cx="295465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solidFill>
                  <a:schemeClr val="bg1"/>
                </a:solidFill>
                <a:latin typeface="+mj-ea"/>
                <a:ea typeface="+mj-ea"/>
              </a:rPr>
              <a:t>僵尸是</a:t>
            </a:r>
            <a:endParaRPr lang="en-US" altLang="zh-CN" sz="72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3305176" y="2020311"/>
            <a:ext cx="2255298" cy="2255298"/>
            <a:chOff x="3083795" y="2020311"/>
            <a:chExt cx="2255298" cy="2255298"/>
          </a:xfrm>
        </p:grpSpPr>
        <p:sp>
          <p:nvSpPr>
            <p:cNvPr id="49" name="椭圆 48"/>
            <p:cNvSpPr/>
            <p:nvPr/>
          </p:nvSpPr>
          <p:spPr>
            <a:xfrm>
              <a:off x="3083795" y="2020311"/>
              <a:ext cx="2255298" cy="225529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" name="Group 8"/>
            <p:cNvGrpSpPr>
              <a:grpSpLocks noChangeAspect="1"/>
            </p:cNvGrpSpPr>
            <p:nvPr/>
          </p:nvGrpSpPr>
          <p:grpSpPr bwMode="auto">
            <a:xfrm>
              <a:off x="3438794" y="2440217"/>
              <a:ext cx="1545301" cy="1415486"/>
              <a:chOff x="-4" y="0"/>
              <a:chExt cx="619" cy="567"/>
            </a:xfrm>
            <a:solidFill>
              <a:schemeClr val="accent2"/>
            </a:solidFill>
          </p:grpSpPr>
          <p:sp>
            <p:nvSpPr>
              <p:cNvPr id="20" name="Freeform 9"/>
              <p:cNvSpPr>
                <a:spLocks/>
              </p:cNvSpPr>
              <p:nvPr/>
            </p:nvSpPr>
            <p:spPr bwMode="auto">
              <a:xfrm>
                <a:off x="311" y="0"/>
                <a:ext cx="304" cy="413"/>
              </a:xfrm>
              <a:custGeom>
                <a:avLst/>
                <a:gdLst>
                  <a:gd name="T0" fmla="*/ 60 w 341"/>
                  <a:gd name="T1" fmla="*/ 0 h 463"/>
                  <a:gd name="T2" fmla="*/ 168 w 341"/>
                  <a:gd name="T3" fmla="*/ 162 h 463"/>
                  <a:gd name="T4" fmla="*/ 133 w 341"/>
                  <a:gd name="T5" fmla="*/ 267 h 463"/>
                  <a:gd name="T6" fmla="*/ 246 w 341"/>
                  <a:gd name="T7" fmla="*/ 288 h 463"/>
                  <a:gd name="T8" fmla="*/ 333 w 341"/>
                  <a:gd name="T9" fmla="*/ 463 h 463"/>
                  <a:gd name="T10" fmla="*/ 254 w 341"/>
                  <a:gd name="T11" fmla="*/ 318 h 463"/>
                  <a:gd name="T12" fmla="*/ 42 w 341"/>
                  <a:gd name="T13" fmla="*/ 373 h 463"/>
                  <a:gd name="T14" fmla="*/ 27 w 341"/>
                  <a:gd name="T15" fmla="*/ 364 h 463"/>
                  <a:gd name="T16" fmla="*/ 29 w 341"/>
                  <a:gd name="T17" fmla="*/ 352 h 463"/>
                  <a:gd name="T18" fmla="*/ 21 w 341"/>
                  <a:gd name="T19" fmla="*/ 331 h 463"/>
                  <a:gd name="T20" fmla="*/ 0 w 341"/>
                  <a:gd name="T21" fmla="*/ 318 h 463"/>
                  <a:gd name="T22" fmla="*/ 0 w 341"/>
                  <a:gd name="T23" fmla="*/ 297 h 463"/>
                  <a:gd name="T24" fmla="*/ 146 w 341"/>
                  <a:gd name="T25" fmla="*/ 140 h 463"/>
                  <a:gd name="T26" fmla="*/ 60 w 341"/>
                  <a:gd name="T27" fmla="*/ 0 h 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41" h="463">
                    <a:moveTo>
                      <a:pt x="60" y="0"/>
                    </a:moveTo>
                    <a:cubicBezTo>
                      <a:pt x="123" y="26"/>
                      <a:pt x="168" y="89"/>
                      <a:pt x="168" y="162"/>
                    </a:cubicBezTo>
                    <a:cubicBezTo>
                      <a:pt x="168" y="201"/>
                      <a:pt x="155" y="238"/>
                      <a:pt x="133" y="267"/>
                    </a:cubicBezTo>
                    <a:cubicBezTo>
                      <a:pt x="171" y="261"/>
                      <a:pt x="211" y="268"/>
                      <a:pt x="246" y="288"/>
                    </a:cubicBezTo>
                    <a:cubicBezTo>
                      <a:pt x="309" y="325"/>
                      <a:pt x="341" y="395"/>
                      <a:pt x="333" y="463"/>
                    </a:cubicBezTo>
                    <a:cubicBezTo>
                      <a:pt x="336" y="406"/>
                      <a:pt x="307" y="349"/>
                      <a:pt x="254" y="318"/>
                    </a:cubicBezTo>
                    <a:cubicBezTo>
                      <a:pt x="179" y="275"/>
                      <a:pt x="84" y="299"/>
                      <a:pt x="42" y="373"/>
                    </a:cubicBezTo>
                    <a:cubicBezTo>
                      <a:pt x="27" y="364"/>
                      <a:pt x="27" y="364"/>
                      <a:pt x="27" y="364"/>
                    </a:cubicBezTo>
                    <a:cubicBezTo>
                      <a:pt x="28" y="361"/>
                      <a:pt x="29" y="357"/>
                      <a:pt x="29" y="352"/>
                    </a:cubicBezTo>
                    <a:cubicBezTo>
                      <a:pt x="29" y="344"/>
                      <a:pt x="26" y="337"/>
                      <a:pt x="21" y="331"/>
                    </a:cubicBezTo>
                    <a:cubicBezTo>
                      <a:pt x="16" y="324"/>
                      <a:pt x="9" y="320"/>
                      <a:pt x="0" y="318"/>
                    </a:cubicBezTo>
                    <a:cubicBezTo>
                      <a:pt x="0" y="297"/>
                      <a:pt x="0" y="297"/>
                      <a:pt x="0" y="297"/>
                    </a:cubicBezTo>
                    <a:cubicBezTo>
                      <a:pt x="82" y="292"/>
                      <a:pt x="146" y="224"/>
                      <a:pt x="146" y="140"/>
                    </a:cubicBezTo>
                    <a:cubicBezTo>
                      <a:pt x="146" y="79"/>
                      <a:pt x="111" y="25"/>
                      <a:pt x="6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32" name="Freeform 10"/>
              <p:cNvSpPr>
                <a:spLocks/>
              </p:cNvSpPr>
              <p:nvPr/>
            </p:nvSpPr>
            <p:spPr bwMode="auto">
              <a:xfrm>
                <a:off x="-4" y="0"/>
                <a:ext cx="303" cy="419"/>
              </a:xfrm>
              <a:custGeom>
                <a:avLst/>
                <a:gdLst>
                  <a:gd name="T0" fmla="*/ 9 w 340"/>
                  <a:gd name="T1" fmla="*/ 469 h 469"/>
                  <a:gd name="T2" fmla="*/ 95 w 340"/>
                  <a:gd name="T3" fmla="*/ 295 h 469"/>
                  <a:gd name="T4" fmla="*/ 210 w 340"/>
                  <a:gd name="T5" fmla="*/ 273 h 469"/>
                  <a:gd name="T6" fmla="*/ 170 w 340"/>
                  <a:gd name="T7" fmla="*/ 162 h 469"/>
                  <a:gd name="T8" fmla="*/ 278 w 340"/>
                  <a:gd name="T9" fmla="*/ 0 h 469"/>
                  <a:gd name="T10" fmla="*/ 191 w 340"/>
                  <a:gd name="T11" fmla="*/ 140 h 469"/>
                  <a:gd name="T12" fmla="*/ 340 w 340"/>
                  <a:gd name="T13" fmla="*/ 297 h 469"/>
                  <a:gd name="T14" fmla="*/ 340 w 340"/>
                  <a:gd name="T15" fmla="*/ 318 h 469"/>
                  <a:gd name="T16" fmla="*/ 317 w 340"/>
                  <a:gd name="T17" fmla="*/ 335 h 469"/>
                  <a:gd name="T18" fmla="*/ 317 w 340"/>
                  <a:gd name="T19" fmla="*/ 335 h 469"/>
                  <a:gd name="T20" fmla="*/ 317 w 340"/>
                  <a:gd name="T21" fmla="*/ 335 h 469"/>
                  <a:gd name="T22" fmla="*/ 312 w 340"/>
                  <a:gd name="T23" fmla="*/ 352 h 469"/>
                  <a:gd name="T24" fmla="*/ 314 w 340"/>
                  <a:gd name="T25" fmla="*/ 364 h 469"/>
                  <a:gd name="T26" fmla="*/ 297 w 340"/>
                  <a:gd name="T27" fmla="*/ 374 h 469"/>
                  <a:gd name="T28" fmla="*/ 87 w 340"/>
                  <a:gd name="T29" fmla="*/ 324 h 469"/>
                  <a:gd name="T30" fmla="*/ 9 w 340"/>
                  <a:gd name="T31" fmla="*/ 469 h 4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40" h="469">
                    <a:moveTo>
                      <a:pt x="9" y="469"/>
                    </a:moveTo>
                    <a:cubicBezTo>
                      <a:pt x="0" y="401"/>
                      <a:pt x="32" y="331"/>
                      <a:pt x="95" y="295"/>
                    </a:cubicBezTo>
                    <a:cubicBezTo>
                      <a:pt x="131" y="274"/>
                      <a:pt x="172" y="267"/>
                      <a:pt x="210" y="273"/>
                    </a:cubicBezTo>
                    <a:cubicBezTo>
                      <a:pt x="185" y="243"/>
                      <a:pt x="170" y="204"/>
                      <a:pt x="170" y="162"/>
                    </a:cubicBezTo>
                    <a:cubicBezTo>
                      <a:pt x="170" y="89"/>
                      <a:pt x="214" y="26"/>
                      <a:pt x="278" y="0"/>
                    </a:cubicBezTo>
                    <a:cubicBezTo>
                      <a:pt x="227" y="25"/>
                      <a:pt x="191" y="79"/>
                      <a:pt x="191" y="140"/>
                    </a:cubicBezTo>
                    <a:cubicBezTo>
                      <a:pt x="191" y="225"/>
                      <a:pt x="258" y="294"/>
                      <a:pt x="340" y="297"/>
                    </a:cubicBezTo>
                    <a:cubicBezTo>
                      <a:pt x="340" y="318"/>
                      <a:pt x="340" y="318"/>
                      <a:pt x="340" y="318"/>
                    </a:cubicBezTo>
                    <a:cubicBezTo>
                      <a:pt x="331" y="320"/>
                      <a:pt x="322" y="326"/>
                      <a:pt x="317" y="335"/>
                    </a:cubicBezTo>
                    <a:cubicBezTo>
                      <a:pt x="317" y="335"/>
                      <a:pt x="317" y="335"/>
                      <a:pt x="317" y="335"/>
                    </a:cubicBezTo>
                    <a:cubicBezTo>
                      <a:pt x="317" y="335"/>
                      <a:pt x="317" y="335"/>
                      <a:pt x="317" y="335"/>
                    </a:cubicBezTo>
                    <a:cubicBezTo>
                      <a:pt x="314" y="340"/>
                      <a:pt x="312" y="346"/>
                      <a:pt x="312" y="352"/>
                    </a:cubicBezTo>
                    <a:cubicBezTo>
                      <a:pt x="312" y="357"/>
                      <a:pt x="313" y="360"/>
                      <a:pt x="314" y="364"/>
                    </a:cubicBezTo>
                    <a:cubicBezTo>
                      <a:pt x="297" y="374"/>
                      <a:pt x="297" y="374"/>
                      <a:pt x="297" y="374"/>
                    </a:cubicBezTo>
                    <a:cubicBezTo>
                      <a:pt x="253" y="304"/>
                      <a:pt x="160" y="282"/>
                      <a:pt x="87" y="324"/>
                    </a:cubicBezTo>
                    <a:cubicBezTo>
                      <a:pt x="34" y="355"/>
                      <a:pt x="5" y="412"/>
                      <a:pt x="9" y="4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33" name="Freeform 11"/>
              <p:cNvSpPr>
                <a:spLocks/>
              </p:cNvSpPr>
              <p:nvPr/>
            </p:nvSpPr>
            <p:spPr bwMode="auto">
              <a:xfrm>
                <a:off x="64" y="335"/>
                <a:ext cx="484" cy="232"/>
              </a:xfrm>
              <a:custGeom>
                <a:avLst/>
                <a:gdLst>
                  <a:gd name="T0" fmla="*/ 348 w 542"/>
                  <a:gd name="T1" fmla="*/ 218 h 260"/>
                  <a:gd name="T2" fmla="*/ 194 w 542"/>
                  <a:gd name="T3" fmla="*/ 224 h 260"/>
                  <a:gd name="T4" fmla="*/ 165 w 542"/>
                  <a:gd name="T5" fmla="*/ 216 h 260"/>
                  <a:gd name="T6" fmla="*/ 245 w 542"/>
                  <a:gd name="T7" fmla="*/ 0 h 260"/>
                  <a:gd name="T8" fmla="*/ 268 w 542"/>
                  <a:gd name="T9" fmla="*/ 12 h 260"/>
                  <a:gd name="T10" fmla="*/ 269 w 542"/>
                  <a:gd name="T11" fmla="*/ 12 h 260"/>
                  <a:gd name="T12" fmla="*/ 269 w 542"/>
                  <a:gd name="T13" fmla="*/ 12 h 260"/>
                  <a:gd name="T14" fmla="*/ 269 w 542"/>
                  <a:gd name="T15" fmla="*/ 12 h 260"/>
                  <a:gd name="T16" fmla="*/ 269 w 542"/>
                  <a:gd name="T17" fmla="*/ 12 h 260"/>
                  <a:gd name="T18" fmla="*/ 270 w 542"/>
                  <a:gd name="T19" fmla="*/ 12 h 260"/>
                  <a:gd name="T20" fmla="*/ 270 w 542"/>
                  <a:gd name="T21" fmla="*/ 12 h 260"/>
                  <a:gd name="T22" fmla="*/ 270 w 542"/>
                  <a:gd name="T23" fmla="*/ 12 h 260"/>
                  <a:gd name="T24" fmla="*/ 270 w 542"/>
                  <a:gd name="T25" fmla="*/ 12 h 260"/>
                  <a:gd name="T26" fmla="*/ 271 w 542"/>
                  <a:gd name="T27" fmla="*/ 12 h 260"/>
                  <a:gd name="T28" fmla="*/ 271 w 542"/>
                  <a:gd name="T29" fmla="*/ 12 h 260"/>
                  <a:gd name="T30" fmla="*/ 271 w 542"/>
                  <a:gd name="T31" fmla="*/ 12 h 260"/>
                  <a:gd name="T32" fmla="*/ 271 w 542"/>
                  <a:gd name="T33" fmla="*/ 12 h 260"/>
                  <a:gd name="T34" fmla="*/ 271 w 542"/>
                  <a:gd name="T35" fmla="*/ 12 h 260"/>
                  <a:gd name="T36" fmla="*/ 271 w 542"/>
                  <a:gd name="T37" fmla="*/ 12 h 260"/>
                  <a:gd name="T38" fmla="*/ 271 w 542"/>
                  <a:gd name="T39" fmla="*/ 12 h 260"/>
                  <a:gd name="T40" fmla="*/ 271 w 542"/>
                  <a:gd name="T41" fmla="*/ 12 h 260"/>
                  <a:gd name="T42" fmla="*/ 272 w 542"/>
                  <a:gd name="T43" fmla="*/ 12 h 260"/>
                  <a:gd name="T44" fmla="*/ 272 w 542"/>
                  <a:gd name="T45" fmla="*/ 12 h 260"/>
                  <a:gd name="T46" fmla="*/ 272 w 542"/>
                  <a:gd name="T47" fmla="*/ 12 h 260"/>
                  <a:gd name="T48" fmla="*/ 272 w 542"/>
                  <a:gd name="T49" fmla="*/ 12 h 260"/>
                  <a:gd name="T50" fmla="*/ 272 w 542"/>
                  <a:gd name="T51" fmla="*/ 12 h 260"/>
                  <a:gd name="T52" fmla="*/ 272 w 542"/>
                  <a:gd name="T53" fmla="*/ 12 h 260"/>
                  <a:gd name="T54" fmla="*/ 272 w 542"/>
                  <a:gd name="T55" fmla="*/ 12 h 260"/>
                  <a:gd name="T56" fmla="*/ 272 w 542"/>
                  <a:gd name="T57" fmla="*/ 12 h 260"/>
                  <a:gd name="T58" fmla="*/ 272 w 542"/>
                  <a:gd name="T59" fmla="*/ 12 h 260"/>
                  <a:gd name="T60" fmla="*/ 297 w 542"/>
                  <a:gd name="T61" fmla="*/ 0 h 260"/>
                  <a:gd name="T62" fmla="*/ 377 w 542"/>
                  <a:gd name="T63" fmla="*/ 21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42" h="260">
                    <a:moveTo>
                      <a:pt x="542" y="205"/>
                    </a:moveTo>
                    <a:cubicBezTo>
                      <a:pt x="487" y="247"/>
                      <a:pt x="411" y="254"/>
                      <a:pt x="348" y="218"/>
                    </a:cubicBezTo>
                    <a:cubicBezTo>
                      <a:pt x="312" y="197"/>
                      <a:pt x="286" y="166"/>
                      <a:pt x="272" y="130"/>
                    </a:cubicBezTo>
                    <a:cubicBezTo>
                      <a:pt x="259" y="168"/>
                      <a:pt x="232" y="202"/>
                      <a:pt x="194" y="224"/>
                    </a:cubicBezTo>
                    <a:cubicBezTo>
                      <a:pt x="131" y="260"/>
                      <a:pt x="55" y="253"/>
                      <a:pt x="0" y="211"/>
                    </a:cubicBezTo>
                    <a:cubicBezTo>
                      <a:pt x="48" y="243"/>
                      <a:pt x="112" y="247"/>
                      <a:pt x="165" y="216"/>
                    </a:cubicBezTo>
                    <a:cubicBezTo>
                      <a:pt x="238" y="174"/>
                      <a:pt x="265" y="83"/>
                      <a:pt x="227" y="10"/>
                    </a:cubicBezTo>
                    <a:cubicBezTo>
                      <a:pt x="245" y="0"/>
                      <a:pt x="245" y="0"/>
                      <a:pt x="245" y="0"/>
                    </a:cubicBezTo>
                    <a:cubicBezTo>
                      <a:pt x="250" y="7"/>
                      <a:pt x="259" y="11"/>
                      <a:pt x="268" y="12"/>
                    </a:cubicBezTo>
                    <a:cubicBezTo>
                      <a:pt x="268" y="12"/>
                      <a:pt x="268" y="12"/>
                      <a:pt x="268" y="12"/>
                    </a:cubicBezTo>
                    <a:cubicBezTo>
                      <a:pt x="269" y="12"/>
                      <a:pt x="269" y="12"/>
                      <a:pt x="269" y="12"/>
                    </a:cubicBezTo>
                    <a:cubicBezTo>
                      <a:pt x="269" y="12"/>
                      <a:pt x="269" y="12"/>
                      <a:pt x="269" y="12"/>
                    </a:cubicBezTo>
                    <a:cubicBezTo>
                      <a:pt x="269" y="12"/>
                      <a:pt x="269" y="12"/>
                      <a:pt x="269" y="12"/>
                    </a:cubicBezTo>
                    <a:cubicBezTo>
                      <a:pt x="269" y="12"/>
                      <a:pt x="269" y="12"/>
                      <a:pt x="269" y="12"/>
                    </a:cubicBezTo>
                    <a:cubicBezTo>
                      <a:pt x="269" y="12"/>
                      <a:pt x="269" y="12"/>
                      <a:pt x="269" y="12"/>
                    </a:cubicBezTo>
                    <a:cubicBezTo>
                      <a:pt x="269" y="12"/>
                      <a:pt x="269" y="12"/>
                      <a:pt x="269" y="12"/>
                    </a:cubicBezTo>
                    <a:cubicBezTo>
                      <a:pt x="269" y="12"/>
                      <a:pt x="269" y="12"/>
                      <a:pt x="269" y="12"/>
                    </a:cubicBezTo>
                    <a:cubicBezTo>
                      <a:pt x="269" y="12"/>
                      <a:pt x="269" y="12"/>
                      <a:pt x="269" y="12"/>
                    </a:cubicBezTo>
                    <a:cubicBezTo>
                      <a:pt x="269" y="12"/>
                      <a:pt x="269" y="12"/>
                      <a:pt x="269" y="12"/>
                    </a:cubicBezTo>
                    <a:cubicBezTo>
                      <a:pt x="270" y="12"/>
                      <a:pt x="270" y="12"/>
                      <a:pt x="270" y="12"/>
                    </a:cubicBezTo>
                    <a:cubicBezTo>
                      <a:pt x="270" y="12"/>
                      <a:pt x="270" y="12"/>
                      <a:pt x="270" y="12"/>
                    </a:cubicBezTo>
                    <a:cubicBezTo>
                      <a:pt x="270" y="12"/>
                      <a:pt x="270" y="12"/>
                      <a:pt x="270" y="12"/>
                    </a:cubicBezTo>
                    <a:cubicBezTo>
                      <a:pt x="270" y="12"/>
                      <a:pt x="270" y="12"/>
                      <a:pt x="270" y="12"/>
                    </a:cubicBezTo>
                    <a:cubicBezTo>
                      <a:pt x="270" y="12"/>
                      <a:pt x="270" y="12"/>
                      <a:pt x="270" y="12"/>
                    </a:cubicBezTo>
                    <a:cubicBezTo>
                      <a:pt x="270" y="12"/>
                      <a:pt x="270" y="12"/>
                      <a:pt x="270" y="12"/>
                    </a:cubicBezTo>
                    <a:cubicBezTo>
                      <a:pt x="270" y="12"/>
                      <a:pt x="270" y="12"/>
                      <a:pt x="270" y="12"/>
                    </a:cubicBezTo>
                    <a:cubicBezTo>
                      <a:pt x="270" y="12"/>
                      <a:pt x="270" y="12"/>
                      <a:pt x="270" y="12"/>
                    </a:cubicBezTo>
                    <a:cubicBezTo>
                      <a:pt x="271" y="12"/>
                      <a:pt x="271" y="12"/>
                      <a:pt x="271" y="12"/>
                    </a:cubicBezTo>
                    <a:cubicBezTo>
                      <a:pt x="271" y="12"/>
                      <a:pt x="271" y="12"/>
                      <a:pt x="271" y="12"/>
                    </a:cubicBezTo>
                    <a:cubicBezTo>
                      <a:pt x="271" y="12"/>
                      <a:pt x="271" y="12"/>
                      <a:pt x="271" y="12"/>
                    </a:cubicBezTo>
                    <a:cubicBezTo>
                      <a:pt x="271" y="12"/>
                      <a:pt x="271" y="12"/>
                      <a:pt x="271" y="12"/>
                    </a:cubicBezTo>
                    <a:cubicBezTo>
                      <a:pt x="271" y="12"/>
                      <a:pt x="271" y="12"/>
                      <a:pt x="271" y="12"/>
                    </a:cubicBezTo>
                    <a:cubicBezTo>
                      <a:pt x="271" y="12"/>
                      <a:pt x="271" y="12"/>
                      <a:pt x="271" y="12"/>
                    </a:cubicBezTo>
                    <a:cubicBezTo>
                      <a:pt x="271" y="12"/>
                      <a:pt x="271" y="12"/>
                      <a:pt x="271" y="12"/>
                    </a:cubicBezTo>
                    <a:cubicBezTo>
                      <a:pt x="271" y="12"/>
                      <a:pt x="271" y="12"/>
                      <a:pt x="271" y="12"/>
                    </a:cubicBezTo>
                    <a:cubicBezTo>
                      <a:pt x="271" y="12"/>
                      <a:pt x="271" y="12"/>
                      <a:pt x="271" y="12"/>
                    </a:cubicBezTo>
                    <a:cubicBezTo>
                      <a:pt x="271" y="12"/>
                      <a:pt x="271" y="12"/>
                      <a:pt x="271" y="12"/>
                    </a:cubicBezTo>
                    <a:cubicBezTo>
                      <a:pt x="271" y="12"/>
                      <a:pt x="271" y="12"/>
                      <a:pt x="271" y="12"/>
                    </a:cubicBezTo>
                    <a:cubicBezTo>
                      <a:pt x="271" y="12"/>
                      <a:pt x="271" y="12"/>
                      <a:pt x="271" y="12"/>
                    </a:cubicBezTo>
                    <a:cubicBezTo>
                      <a:pt x="271" y="12"/>
                      <a:pt x="271" y="12"/>
                      <a:pt x="271" y="12"/>
                    </a:cubicBezTo>
                    <a:cubicBezTo>
                      <a:pt x="271" y="12"/>
                      <a:pt x="271" y="12"/>
                      <a:pt x="271" y="12"/>
                    </a:cubicBezTo>
                    <a:cubicBezTo>
                      <a:pt x="271" y="12"/>
                      <a:pt x="271" y="12"/>
                      <a:pt x="271" y="12"/>
                    </a:cubicBezTo>
                    <a:cubicBezTo>
                      <a:pt x="272" y="12"/>
                      <a:pt x="272" y="12"/>
                      <a:pt x="272" y="12"/>
                    </a:cubicBezTo>
                    <a:cubicBezTo>
                      <a:pt x="272" y="12"/>
                      <a:pt x="272" y="12"/>
                      <a:pt x="272" y="12"/>
                    </a:cubicBezTo>
                    <a:cubicBezTo>
                      <a:pt x="272" y="12"/>
                      <a:pt x="272" y="12"/>
                      <a:pt x="272" y="12"/>
                    </a:cubicBezTo>
                    <a:cubicBezTo>
                      <a:pt x="272" y="12"/>
                      <a:pt x="272" y="12"/>
                      <a:pt x="272" y="12"/>
                    </a:cubicBezTo>
                    <a:cubicBezTo>
                      <a:pt x="272" y="12"/>
                      <a:pt x="272" y="12"/>
                      <a:pt x="272" y="12"/>
                    </a:cubicBezTo>
                    <a:cubicBezTo>
                      <a:pt x="272" y="12"/>
                      <a:pt x="272" y="12"/>
                      <a:pt x="272" y="12"/>
                    </a:cubicBezTo>
                    <a:cubicBezTo>
                      <a:pt x="272" y="12"/>
                      <a:pt x="272" y="12"/>
                      <a:pt x="272" y="12"/>
                    </a:cubicBezTo>
                    <a:cubicBezTo>
                      <a:pt x="272" y="12"/>
                      <a:pt x="272" y="12"/>
                      <a:pt x="272" y="12"/>
                    </a:cubicBezTo>
                    <a:cubicBezTo>
                      <a:pt x="272" y="12"/>
                      <a:pt x="272" y="12"/>
                      <a:pt x="272" y="12"/>
                    </a:cubicBezTo>
                    <a:cubicBezTo>
                      <a:pt x="272" y="12"/>
                      <a:pt x="272" y="12"/>
                      <a:pt x="272" y="12"/>
                    </a:cubicBezTo>
                    <a:cubicBezTo>
                      <a:pt x="272" y="12"/>
                      <a:pt x="272" y="12"/>
                      <a:pt x="272" y="12"/>
                    </a:cubicBezTo>
                    <a:cubicBezTo>
                      <a:pt x="272" y="12"/>
                      <a:pt x="272" y="12"/>
                      <a:pt x="272" y="12"/>
                    </a:cubicBezTo>
                    <a:cubicBezTo>
                      <a:pt x="272" y="12"/>
                      <a:pt x="272" y="12"/>
                      <a:pt x="272" y="12"/>
                    </a:cubicBezTo>
                    <a:cubicBezTo>
                      <a:pt x="272" y="12"/>
                      <a:pt x="272" y="12"/>
                      <a:pt x="272" y="12"/>
                    </a:cubicBezTo>
                    <a:cubicBezTo>
                      <a:pt x="272" y="12"/>
                      <a:pt x="272" y="12"/>
                      <a:pt x="272" y="12"/>
                    </a:cubicBezTo>
                    <a:cubicBezTo>
                      <a:pt x="272" y="12"/>
                      <a:pt x="272" y="12"/>
                      <a:pt x="272" y="12"/>
                    </a:cubicBezTo>
                    <a:cubicBezTo>
                      <a:pt x="272" y="12"/>
                      <a:pt x="272" y="12"/>
                      <a:pt x="272" y="12"/>
                    </a:cubicBezTo>
                    <a:cubicBezTo>
                      <a:pt x="272" y="12"/>
                      <a:pt x="272" y="12"/>
                      <a:pt x="272" y="12"/>
                    </a:cubicBezTo>
                    <a:cubicBezTo>
                      <a:pt x="272" y="12"/>
                      <a:pt x="272" y="12"/>
                      <a:pt x="272" y="12"/>
                    </a:cubicBezTo>
                    <a:cubicBezTo>
                      <a:pt x="282" y="12"/>
                      <a:pt x="291" y="7"/>
                      <a:pt x="297" y="0"/>
                    </a:cubicBezTo>
                    <a:cubicBezTo>
                      <a:pt x="313" y="9"/>
                      <a:pt x="313" y="9"/>
                      <a:pt x="313" y="9"/>
                    </a:cubicBezTo>
                    <a:cubicBezTo>
                      <a:pt x="279" y="81"/>
                      <a:pt x="306" y="169"/>
                      <a:pt x="377" y="210"/>
                    </a:cubicBezTo>
                    <a:cubicBezTo>
                      <a:pt x="430" y="240"/>
                      <a:pt x="494" y="237"/>
                      <a:pt x="542" y="2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34" name="Freeform 12"/>
              <p:cNvSpPr>
                <a:spLocks/>
              </p:cNvSpPr>
              <p:nvPr/>
            </p:nvSpPr>
            <p:spPr bwMode="auto">
              <a:xfrm>
                <a:off x="166" y="277"/>
                <a:ext cx="109" cy="173"/>
              </a:xfrm>
              <a:custGeom>
                <a:avLst/>
                <a:gdLst>
                  <a:gd name="T0" fmla="*/ 26 w 122"/>
                  <a:gd name="T1" fmla="*/ 6 h 194"/>
                  <a:gd name="T2" fmla="*/ 21 w 122"/>
                  <a:gd name="T3" fmla="*/ 43 h 194"/>
                  <a:gd name="T4" fmla="*/ 110 w 122"/>
                  <a:gd name="T5" fmla="*/ 169 h 194"/>
                  <a:gd name="T6" fmla="*/ 122 w 122"/>
                  <a:gd name="T7" fmla="*/ 173 h 194"/>
                  <a:gd name="T8" fmla="*/ 117 w 122"/>
                  <a:gd name="T9" fmla="*/ 194 h 194"/>
                  <a:gd name="T10" fmla="*/ 108 w 122"/>
                  <a:gd name="T11" fmla="*/ 191 h 194"/>
                  <a:gd name="T12" fmla="*/ 0 w 122"/>
                  <a:gd name="T13" fmla="*/ 43 h 194"/>
                  <a:gd name="T14" fmla="*/ 6 w 122"/>
                  <a:gd name="T15" fmla="*/ 0 h 194"/>
                  <a:gd name="T16" fmla="*/ 26 w 122"/>
                  <a:gd name="T17" fmla="*/ 6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2" h="194">
                    <a:moveTo>
                      <a:pt x="26" y="6"/>
                    </a:moveTo>
                    <a:cubicBezTo>
                      <a:pt x="23" y="17"/>
                      <a:pt x="21" y="30"/>
                      <a:pt x="21" y="43"/>
                    </a:cubicBezTo>
                    <a:cubicBezTo>
                      <a:pt x="21" y="101"/>
                      <a:pt x="58" y="150"/>
                      <a:pt x="110" y="169"/>
                    </a:cubicBezTo>
                    <a:cubicBezTo>
                      <a:pt x="114" y="171"/>
                      <a:pt x="118" y="172"/>
                      <a:pt x="122" y="173"/>
                    </a:cubicBezTo>
                    <a:cubicBezTo>
                      <a:pt x="121" y="180"/>
                      <a:pt x="119" y="187"/>
                      <a:pt x="117" y="194"/>
                    </a:cubicBezTo>
                    <a:cubicBezTo>
                      <a:pt x="114" y="193"/>
                      <a:pt x="111" y="192"/>
                      <a:pt x="108" y="191"/>
                    </a:cubicBezTo>
                    <a:cubicBezTo>
                      <a:pt x="45" y="171"/>
                      <a:pt x="0" y="112"/>
                      <a:pt x="0" y="43"/>
                    </a:cubicBezTo>
                    <a:cubicBezTo>
                      <a:pt x="0" y="28"/>
                      <a:pt x="2" y="14"/>
                      <a:pt x="6" y="0"/>
                    </a:cubicBezTo>
                    <a:cubicBezTo>
                      <a:pt x="13" y="1"/>
                      <a:pt x="20" y="3"/>
                      <a:pt x="2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35" name="Freeform 13"/>
              <p:cNvSpPr>
                <a:spLocks/>
              </p:cNvSpPr>
              <p:nvPr/>
            </p:nvSpPr>
            <p:spPr bwMode="auto">
              <a:xfrm>
                <a:off x="337" y="271"/>
                <a:ext cx="108" cy="178"/>
              </a:xfrm>
              <a:custGeom>
                <a:avLst/>
                <a:gdLst>
                  <a:gd name="T0" fmla="*/ 113 w 121"/>
                  <a:gd name="T1" fmla="*/ 0 h 199"/>
                  <a:gd name="T2" fmla="*/ 121 w 121"/>
                  <a:gd name="T3" fmla="*/ 49 h 199"/>
                  <a:gd name="T4" fmla="*/ 41 w 121"/>
                  <a:gd name="T5" fmla="*/ 185 h 199"/>
                  <a:gd name="T6" fmla="*/ 6 w 121"/>
                  <a:gd name="T7" fmla="*/ 199 h 199"/>
                  <a:gd name="T8" fmla="*/ 0 w 121"/>
                  <a:gd name="T9" fmla="*/ 179 h 199"/>
                  <a:gd name="T10" fmla="*/ 29 w 121"/>
                  <a:gd name="T11" fmla="*/ 167 h 199"/>
                  <a:gd name="T12" fmla="*/ 100 w 121"/>
                  <a:gd name="T13" fmla="*/ 49 h 199"/>
                  <a:gd name="T14" fmla="*/ 93 w 121"/>
                  <a:gd name="T15" fmla="*/ 6 h 199"/>
                  <a:gd name="T16" fmla="*/ 113 w 121"/>
                  <a:gd name="T17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1" h="199">
                    <a:moveTo>
                      <a:pt x="113" y="0"/>
                    </a:moveTo>
                    <a:cubicBezTo>
                      <a:pt x="118" y="16"/>
                      <a:pt x="121" y="32"/>
                      <a:pt x="121" y="49"/>
                    </a:cubicBezTo>
                    <a:cubicBezTo>
                      <a:pt x="121" y="107"/>
                      <a:pt x="88" y="158"/>
                      <a:pt x="41" y="185"/>
                    </a:cubicBezTo>
                    <a:cubicBezTo>
                      <a:pt x="30" y="191"/>
                      <a:pt x="18" y="196"/>
                      <a:pt x="6" y="199"/>
                    </a:cubicBezTo>
                    <a:cubicBezTo>
                      <a:pt x="4" y="192"/>
                      <a:pt x="2" y="186"/>
                      <a:pt x="0" y="179"/>
                    </a:cubicBezTo>
                    <a:cubicBezTo>
                      <a:pt x="10" y="176"/>
                      <a:pt x="20" y="172"/>
                      <a:pt x="29" y="167"/>
                    </a:cubicBezTo>
                    <a:cubicBezTo>
                      <a:pt x="71" y="144"/>
                      <a:pt x="100" y="100"/>
                      <a:pt x="100" y="49"/>
                    </a:cubicBezTo>
                    <a:cubicBezTo>
                      <a:pt x="100" y="34"/>
                      <a:pt x="97" y="20"/>
                      <a:pt x="93" y="6"/>
                    </a:cubicBezTo>
                    <a:cubicBezTo>
                      <a:pt x="99" y="4"/>
                      <a:pt x="106" y="2"/>
                      <a:pt x="1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36" name="Freeform 14"/>
              <p:cNvSpPr>
                <a:spLocks/>
              </p:cNvSpPr>
              <p:nvPr/>
            </p:nvSpPr>
            <p:spPr bwMode="auto">
              <a:xfrm>
                <a:off x="206" y="176"/>
                <a:ext cx="198" cy="54"/>
              </a:xfrm>
              <a:custGeom>
                <a:avLst/>
                <a:gdLst>
                  <a:gd name="T0" fmla="*/ 112 w 222"/>
                  <a:gd name="T1" fmla="*/ 0 h 61"/>
                  <a:gd name="T2" fmla="*/ 222 w 222"/>
                  <a:gd name="T3" fmla="*/ 45 h 61"/>
                  <a:gd name="T4" fmla="*/ 207 w 222"/>
                  <a:gd name="T5" fmla="*/ 60 h 61"/>
                  <a:gd name="T6" fmla="*/ 112 w 222"/>
                  <a:gd name="T7" fmla="*/ 21 h 61"/>
                  <a:gd name="T8" fmla="*/ 16 w 222"/>
                  <a:gd name="T9" fmla="*/ 61 h 61"/>
                  <a:gd name="T10" fmla="*/ 9 w 222"/>
                  <a:gd name="T11" fmla="*/ 55 h 61"/>
                  <a:gd name="T12" fmla="*/ 0 w 222"/>
                  <a:gd name="T13" fmla="*/ 47 h 61"/>
                  <a:gd name="T14" fmla="*/ 112 w 222"/>
                  <a:gd name="T15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2" h="61">
                    <a:moveTo>
                      <a:pt x="112" y="0"/>
                    </a:moveTo>
                    <a:cubicBezTo>
                      <a:pt x="155" y="0"/>
                      <a:pt x="194" y="17"/>
                      <a:pt x="222" y="45"/>
                    </a:cubicBezTo>
                    <a:cubicBezTo>
                      <a:pt x="217" y="50"/>
                      <a:pt x="212" y="55"/>
                      <a:pt x="207" y="60"/>
                    </a:cubicBezTo>
                    <a:cubicBezTo>
                      <a:pt x="182" y="36"/>
                      <a:pt x="149" y="21"/>
                      <a:pt x="112" y="21"/>
                    </a:cubicBezTo>
                    <a:cubicBezTo>
                      <a:pt x="74" y="21"/>
                      <a:pt x="40" y="36"/>
                      <a:pt x="16" y="61"/>
                    </a:cubicBezTo>
                    <a:cubicBezTo>
                      <a:pt x="13" y="59"/>
                      <a:pt x="11" y="57"/>
                      <a:pt x="9" y="55"/>
                    </a:cubicBezTo>
                    <a:cubicBezTo>
                      <a:pt x="6" y="53"/>
                      <a:pt x="3" y="50"/>
                      <a:pt x="0" y="47"/>
                    </a:cubicBezTo>
                    <a:cubicBezTo>
                      <a:pt x="29" y="18"/>
                      <a:pt x="68" y="0"/>
                      <a:pt x="1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37" name="Freeform 15"/>
              <p:cNvSpPr>
                <a:spLocks/>
              </p:cNvSpPr>
              <p:nvPr/>
            </p:nvSpPr>
            <p:spPr bwMode="auto">
              <a:xfrm>
                <a:off x="365" y="0"/>
                <a:ext cx="68" cy="59"/>
              </a:xfrm>
              <a:custGeom>
                <a:avLst/>
                <a:gdLst>
                  <a:gd name="T0" fmla="*/ 0 w 77"/>
                  <a:gd name="T1" fmla="*/ 0 h 66"/>
                  <a:gd name="T2" fmla="*/ 68 w 77"/>
                  <a:gd name="T3" fmla="*/ 66 h 66"/>
                  <a:gd name="T4" fmla="*/ 77 w 77"/>
                  <a:gd name="T5" fmla="*/ 62 h 66"/>
                  <a:gd name="T6" fmla="*/ 0 w 77"/>
                  <a:gd name="T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7" h="66">
                    <a:moveTo>
                      <a:pt x="0" y="0"/>
                    </a:moveTo>
                    <a:cubicBezTo>
                      <a:pt x="29" y="14"/>
                      <a:pt x="53" y="37"/>
                      <a:pt x="68" y="66"/>
                    </a:cubicBezTo>
                    <a:cubicBezTo>
                      <a:pt x="71" y="65"/>
                      <a:pt x="74" y="63"/>
                      <a:pt x="77" y="62"/>
                    </a:cubicBezTo>
                    <a:cubicBezTo>
                      <a:pt x="58" y="35"/>
                      <a:pt x="31" y="1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38" name="Freeform 16"/>
              <p:cNvSpPr>
                <a:spLocks noEditPoints="1"/>
              </p:cNvSpPr>
              <p:nvPr/>
            </p:nvSpPr>
            <p:spPr bwMode="auto">
              <a:xfrm>
                <a:off x="-4" y="0"/>
                <a:ext cx="248" cy="419"/>
              </a:xfrm>
              <a:custGeom>
                <a:avLst/>
                <a:gdLst>
                  <a:gd name="T0" fmla="*/ 183 w 278"/>
                  <a:gd name="T1" fmla="*/ 271 h 469"/>
                  <a:gd name="T2" fmla="*/ 95 w 278"/>
                  <a:gd name="T3" fmla="*/ 295 h 469"/>
                  <a:gd name="T4" fmla="*/ 9 w 278"/>
                  <a:gd name="T5" fmla="*/ 469 h 469"/>
                  <a:gd name="T6" fmla="*/ 87 w 278"/>
                  <a:gd name="T7" fmla="*/ 324 h 469"/>
                  <a:gd name="T8" fmla="*/ 166 w 278"/>
                  <a:gd name="T9" fmla="*/ 303 h 469"/>
                  <a:gd name="T10" fmla="*/ 180 w 278"/>
                  <a:gd name="T11" fmla="*/ 303 h 469"/>
                  <a:gd name="T12" fmla="*/ 206 w 278"/>
                  <a:gd name="T13" fmla="*/ 273 h 469"/>
                  <a:gd name="T14" fmla="*/ 183 w 278"/>
                  <a:gd name="T15" fmla="*/ 271 h 469"/>
                  <a:gd name="T16" fmla="*/ 278 w 278"/>
                  <a:gd name="T17" fmla="*/ 0 h 469"/>
                  <a:gd name="T18" fmla="*/ 170 w 278"/>
                  <a:gd name="T19" fmla="*/ 162 h 469"/>
                  <a:gd name="T20" fmla="*/ 208 w 278"/>
                  <a:gd name="T21" fmla="*/ 271 h 469"/>
                  <a:gd name="T22" fmla="*/ 232 w 278"/>
                  <a:gd name="T23" fmla="*/ 246 h 469"/>
                  <a:gd name="T24" fmla="*/ 191 w 278"/>
                  <a:gd name="T25" fmla="*/ 140 h 469"/>
                  <a:gd name="T26" fmla="*/ 278 w 278"/>
                  <a:gd name="T27" fmla="*/ 0 h 4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78" h="469">
                    <a:moveTo>
                      <a:pt x="183" y="271"/>
                    </a:moveTo>
                    <a:cubicBezTo>
                      <a:pt x="153" y="271"/>
                      <a:pt x="123" y="279"/>
                      <a:pt x="95" y="295"/>
                    </a:cubicBezTo>
                    <a:cubicBezTo>
                      <a:pt x="32" y="331"/>
                      <a:pt x="0" y="401"/>
                      <a:pt x="9" y="469"/>
                    </a:cubicBezTo>
                    <a:cubicBezTo>
                      <a:pt x="5" y="412"/>
                      <a:pt x="34" y="355"/>
                      <a:pt x="87" y="324"/>
                    </a:cubicBezTo>
                    <a:cubicBezTo>
                      <a:pt x="112" y="310"/>
                      <a:pt x="139" y="303"/>
                      <a:pt x="166" y="303"/>
                    </a:cubicBezTo>
                    <a:cubicBezTo>
                      <a:pt x="171" y="303"/>
                      <a:pt x="176" y="303"/>
                      <a:pt x="180" y="303"/>
                    </a:cubicBezTo>
                    <a:cubicBezTo>
                      <a:pt x="189" y="293"/>
                      <a:pt x="198" y="283"/>
                      <a:pt x="206" y="273"/>
                    </a:cubicBezTo>
                    <a:cubicBezTo>
                      <a:pt x="199" y="272"/>
                      <a:pt x="191" y="271"/>
                      <a:pt x="183" y="271"/>
                    </a:cubicBezTo>
                    <a:close/>
                    <a:moveTo>
                      <a:pt x="278" y="0"/>
                    </a:moveTo>
                    <a:cubicBezTo>
                      <a:pt x="214" y="26"/>
                      <a:pt x="170" y="89"/>
                      <a:pt x="170" y="162"/>
                    </a:cubicBezTo>
                    <a:cubicBezTo>
                      <a:pt x="170" y="203"/>
                      <a:pt x="184" y="241"/>
                      <a:pt x="208" y="271"/>
                    </a:cubicBezTo>
                    <a:cubicBezTo>
                      <a:pt x="216" y="262"/>
                      <a:pt x="224" y="254"/>
                      <a:pt x="232" y="246"/>
                    </a:cubicBezTo>
                    <a:cubicBezTo>
                      <a:pt x="207" y="218"/>
                      <a:pt x="191" y="181"/>
                      <a:pt x="191" y="140"/>
                    </a:cubicBezTo>
                    <a:cubicBezTo>
                      <a:pt x="191" y="79"/>
                      <a:pt x="227" y="25"/>
                      <a:pt x="27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</p:grpSp>
        <p:sp>
          <p:nvSpPr>
            <p:cNvPr id="40" name="同心圆 39"/>
            <p:cNvSpPr/>
            <p:nvPr/>
          </p:nvSpPr>
          <p:spPr>
            <a:xfrm>
              <a:off x="3134716" y="2071232"/>
              <a:ext cx="2153457" cy="2153457"/>
            </a:xfrm>
            <a:prstGeom prst="donut">
              <a:avLst>
                <a:gd name="adj" fmla="val 468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5812427" y="3832606"/>
            <a:ext cx="28658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+mj-ea"/>
                <a:ea typeface="+mj-ea"/>
              </a:rPr>
              <a:t>Where are they from</a:t>
            </a:r>
            <a:endParaRPr lang="zh-CN" altLang="en-US" sz="2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3380116" y="1804069"/>
            <a:ext cx="5431768" cy="2670477"/>
            <a:chOff x="3134716" y="1804069"/>
            <a:chExt cx="5851609" cy="2670477"/>
          </a:xfrm>
        </p:grpSpPr>
        <p:cxnSp>
          <p:nvCxnSpPr>
            <p:cNvPr id="46" name="直接连接符 45"/>
            <p:cNvCxnSpPr/>
            <p:nvPr/>
          </p:nvCxnSpPr>
          <p:spPr>
            <a:xfrm>
              <a:off x="3134716" y="1804069"/>
              <a:ext cx="5851609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3134716" y="4474546"/>
              <a:ext cx="5851609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文本框 49"/>
          <p:cNvSpPr txBox="1"/>
          <p:nvPr/>
        </p:nvSpPr>
        <p:spPr>
          <a:xfrm>
            <a:off x="5782293" y="3049536"/>
            <a:ext cx="3001143" cy="8463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900" dirty="0" smtClean="0">
                <a:solidFill>
                  <a:schemeClr val="bg1"/>
                </a:solidFill>
                <a:latin typeface="+mn-ea"/>
              </a:rPr>
              <a:t>怎么来的</a:t>
            </a:r>
            <a:r>
              <a:rPr lang="en-US" altLang="zh-CN" sz="4900" dirty="0" smtClean="0">
                <a:solidFill>
                  <a:schemeClr val="bg1"/>
                </a:solidFill>
                <a:latin typeface="+mn-ea"/>
              </a:rPr>
              <a:t>?</a:t>
            </a:r>
          </a:p>
        </p:txBody>
      </p:sp>
      <p:cxnSp>
        <p:nvCxnSpPr>
          <p:cNvPr id="54" name="直接连接符 53"/>
          <p:cNvCxnSpPr/>
          <p:nvPr/>
        </p:nvCxnSpPr>
        <p:spPr>
          <a:xfrm>
            <a:off x="5695666" y="2184936"/>
            <a:ext cx="0" cy="199003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1726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525927" y="3908224"/>
            <a:ext cx="4716379" cy="2456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3200" dirty="0"/>
              <a:t>它们小脑</a:t>
            </a:r>
            <a:r>
              <a:rPr lang="zh-CN" altLang="en-US" sz="3200" dirty="0" smtClean="0"/>
              <a:t>可能存在</a:t>
            </a:r>
            <a:r>
              <a:rPr lang="zh-CN" altLang="en-US" sz="3200" dirty="0"/>
              <a:t>的损伤让它们行动迟缓</a:t>
            </a:r>
            <a:r>
              <a:rPr lang="zh-CN" altLang="en-US" sz="3200" dirty="0" smtClean="0"/>
              <a:t>且不协调</a:t>
            </a:r>
            <a:r>
              <a:rPr lang="zh-CN" altLang="en-US" sz="3200" dirty="0"/>
              <a:t>，这使得</a:t>
            </a:r>
            <a:r>
              <a:rPr lang="en-US" altLang="zh-CN" sz="3200" dirty="0"/>
              <a:t>CDHD-1</a:t>
            </a:r>
            <a:r>
              <a:rPr lang="zh-CN" altLang="en-US" sz="3200" dirty="0"/>
              <a:t>型病患不可能</a:t>
            </a:r>
            <a:r>
              <a:rPr lang="zh-CN" altLang="en-US" sz="3200" dirty="0" smtClean="0"/>
              <a:t>进行</a:t>
            </a:r>
            <a:r>
              <a:rPr lang="zh-CN" altLang="en-US" sz="3200" dirty="0"/>
              <a:t>全力冲刺。</a:t>
            </a:r>
          </a:p>
        </p:txBody>
      </p:sp>
      <p:sp>
        <p:nvSpPr>
          <p:cNvPr id="3" name="矩形 2"/>
          <p:cNvSpPr/>
          <p:nvPr/>
        </p:nvSpPr>
        <p:spPr>
          <a:xfrm>
            <a:off x="6513095" y="2710741"/>
            <a:ext cx="4620126" cy="90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400" b="1" dirty="0" smtClean="0">
                <a:latin typeface="+mj-ea"/>
                <a:ea typeface="+mj-ea"/>
              </a:rPr>
              <a:t>僵尸行动迟缓</a:t>
            </a:r>
            <a:endParaRPr lang="zh-CN" altLang="en-US" sz="4400" b="1" dirty="0">
              <a:latin typeface="+mj-ea"/>
              <a:ea typeface="+mj-ea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3795279" y="4872423"/>
            <a:ext cx="679326" cy="679326"/>
          </a:xfrm>
          <a:prstGeom prst="ellipse">
            <a:avLst/>
          </a:prstGeom>
          <a:solidFill>
            <a:srgbClr val="C00000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闪电形 24"/>
          <p:cNvSpPr/>
          <p:nvPr/>
        </p:nvSpPr>
        <p:spPr>
          <a:xfrm rot="5560801">
            <a:off x="4452733" y="3588528"/>
            <a:ext cx="711547" cy="459418"/>
          </a:xfrm>
          <a:prstGeom prst="lightningBol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Group 4"/>
          <p:cNvGrpSpPr>
            <a:grpSpLocks noChangeAspect="1"/>
          </p:cNvGrpSpPr>
          <p:nvPr/>
        </p:nvGrpSpPr>
        <p:grpSpPr bwMode="auto">
          <a:xfrm>
            <a:off x="1483397" y="3000064"/>
            <a:ext cx="3489467" cy="2974284"/>
            <a:chOff x="-4" y="0"/>
            <a:chExt cx="1165" cy="993"/>
          </a:xfrm>
          <a:solidFill>
            <a:schemeClr val="accent2"/>
          </a:solidFill>
        </p:grpSpPr>
        <p:sp>
          <p:nvSpPr>
            <p:cNvPr id="27" name="Freeform 5"/>
            <p:cNvSpPr>
              <a:spLocks noEditPoints="1"/>
            </p:cNvSpPr>
            <p:nvPr/>
          </p:nvSpPr>
          <p:spPr bwMode="auto">
            <a:xfrm>
              <a:off x="-4" y="0"/>
              <a:ext cx="943" cy="765"/>
            </a:xfrm>
            <a:custGeom>
              <a:avLst/>
              <a:gdLst>
                <a:gd name="T0" fmla="*/ 1014 w 1059"/>
                <a:gd name="T1" fmla="*/ 108 h 859"/>
                <a:gd name="T2" fmla="*/ 980 w 1059"/>
                <a:gd name="T3" fmla="*/ 147 h 859"/>
                <a:gd name="T4" fmla="*/ 956 w 1059"/>
                <a:gd name="T5" fmla="*/ 104 h 859"/>
                <a:gd name="T6" fmla="*/ 945 w 1059"/>
                <a:gd name="T7" fmla="*/ 99 h 859"/>
                <a:gd name="T8" fmla="*/ 712 w 1059"/>
                <a:gd name="T9" fmla="*/ 152 h 859"/>
                <a:gd name="T10" fmla="*/ 646 w 1059"/>
                <a:gd name="T11" fmla="*/ 242 h 859"/>
                <a:gd name="T12" fmla="*/ 591 w 1059"/>
                <a:gd name="T13" fmla="*/ 483 h 859"/>
                <a:gd name="T14" fmla="*/ 707 w 1059"/>
                <a:gd name="T15" fmla="*/ 341 h 859"/>
                <a:gd name="T16" fmla="*/ 868 w 1059"/>
                <a:gd name="T17" fmla="*/ 360 h 859"/>
                <a:gd name="T18" fmla="*/ 836 w 1059"/>
                <a:gd name="T19" fmla="*/ 423 h 859"/>
                <a:gd name="T20" fmla="*/ 713 w 1059"/>
                <a:gd name="T21" fmla="*/ 439 h 859"/>
                <a:gd name="T22" fmla="*/ 576 w 1059"/>
                <a:gd name="T23" fmla="*/ 636 h 859"/>
                <a:gd name="T24" fmla="*/ 472 w 1059"/>
                <a:gd name="T25" fmla="*/ 746 h 859"/>
                <a:gd name="T26" fmla="*/ 511 w 1059"/>
                <a:gd name="T27" fmla="*/ 558 h 859"/>
                <a:gd name="T28" fmla="*/ 509 w 1059"/>
                <a:gd name="T29" fmla="*/ 537 h 859"/>
                <a:gd name="T30" fmla="*/ 523 w 1059"/>
                <a:gd name="T31" fmla="*/ 513 h 859"/>
                <a:gd name="T32" fmla="*/ 566 w 1059"/>
                <a:gd name="T33" fmla="*/ 397 h 859"/>
                <a:gd name="T34" fmla="*/ 661 w 1059"/>
                <a:gd name="T35" fmla="*/ 149 h 859"/>
                <a:gd name="T36" fmla="*/ 806 w 1059"/>
                <a:gd name="T37" fmla="*/ 66 h 859"/>
                <a:gd name="T38" fmla="*/ 740 w 1059"/>
                <a:gd name="T39" fmla="*/ 41 h 859"/>
                <a:gd name="T40" fmla="*/ 572 w 1059"/>
                <a:gd name="T41" fmla="*/ 67 h 859"/>
                <a:gd name="T42" fmla="*/ 428 w 1059"/>
                <a:gd name="T43" fmla="*/ 83 h 859"/>
                <a:gd name="T44" fmla="*/ 333 w 1059"/>
                <a:gd name="T45" fmla="*/ 96 h 859"/>
                <a:gd name="T46" fmla="*/ 400 w 1059"/>
                <a:gd name="T47" fmla="*/ 169 h 859"/>
                <a:gd name="T48" fmla="*/ 494 w 1059"/>
                <a:gd name="T49" fmla="*/ 161 h 859"/>
                <a:gd name="T50" fmla="*/ 533 w 1059"/>
                <a:gd name="T51" fmla="*/ 210 h 859"/>
                <a:gd name="T52" fmla="*/ 482 w 1059"/>
                <a:gd name="T53" fmla="*/ 313 h 859"/>
                <a:gd name="T54" fmla="*/ 462 w 1059"/>
                <a:gd name="T55" fmla="*/ 367 h 859"/>
                <a:gd name="T56" fmla="*/ 411 w 1059"/>
                <a:gd name="T57" fmla="*/ 206 h 859"/>
                <a:gd name="T58" fmla="*/ 302 w 1059"/>
                <a:gd name="T59" fmla="*/ 134 h 859"/>
                <a:gd name="T60" fmla="*/ 249 w 1059"/>
                <a:gd name="T61" fmla="*/ 266 h 859"/>
                <a:gd name="T62" fmla="*/ 353 w 1059"/>
                <a:gd name="T63" fmla="*/ 287 h 859"/>
                <a:gd name="T64" fmla="*/ 237 w 1059"/>
                <a:gd name="T65" fmla="*/ 310 h 859"/>
                <a:gd name="T66" fmla="*/ 81 w 1059"/>
                <a:gd name="T67" fmla="*/ 349 h 859"/>
                <a:gd name="T68" fmla="*/ 54 w 1059"/>
                <a:gd name="T69" fmla="*/ 564 h 859"/>
                <a:gd name="T70" fmla="*/ 194 w 1059"/>
                <a:gd name="T71" fmla="*/ 612 h 859"/>
                <a:gd name="T72" fmla="*/ 368 w 1059"/>
                <a:gd name="T73" fmla="*/ 597 h 859"/>
                <a:gd name="T74" fmla="*/ 357 w 1059"/>
                <a:gd name="T75" fmla="*/ 802 h 859"/>
                <a:gd name="T76" fmla="*/ 299 w 1059"/>
                <a:gd name="T77" fmla="*/ 805 h 859"/>
                <a:gd name="T78" fmla="*/ 89 w 1059"/>
                <a:gd name="T79" fmla="*/ 647 h 859"/>
                <a:gd name="T80" fmla="*/ 101 w 1059"/>
                <a:gd name="T81" fmla="*/ 201 h 859"/>
                <a:gd name="T82" fmla="*/ 169 w 1059"/>
                <a:gd name="T83" fmla="*/ 161 h 859"/>
                <a:gd name="T84" fmla="*/ 225 w 1059"/>
                <a:gd name="T85" fmla="*/ 167 h 859"/>
                <a:gd name="T86" fmla="*/ 81 w 1059"/>
                <a:gd name="T87" fmla="*/ 327 h 859"/>
                <a:gd name="T88" fmla="*/ 204 w 1059"/>
                <a:gd name="T89" fmla="*/ 239 h 859"/>
                <a:gd name="T90" fmla="*/ 285 w 1059"/>
                <a:gd name="T91" fmla="*/ 158 h 859"/>
                <a:gd name="T92" fmla="*/ 263 w 1059"/>
                <a:gd name="T93" fmla="*/ 99 h 859"/>
                <a:gd name="T94" fmla="*/ 45 w 1059"/>
                <a:gd name="T95" fmla="*/ 405 h 859"/>
                <a:gd name="T96" fmla="*/ 99 w 1059"/>
                <a:gd name="T97" fmla="*/ 628 h 859"/>
                <a:gd name="T98" fmla="*/ 159 w 1059"/>
                <a:gd name="T99" fmla="*/ 648 h 859"/>
                <a:gd name="T100" fmla="*/ 181 w 1059"/>
                <a:gd name="T101" fmla="*/ 630 h 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59" h="859">
                  <a:moveTo>
                    <a:pt x="299" y="56"/>
                  </a:moveTo>
                  <a:cubicBezTo>
                    <a:pt x="389" y="25"/>
                    <a:pt x="482" y="6"/>
                    <a:pt x="577" y="2"/>
                  </a:cubicBezTo>
                  <a:cubicBezTo>
                    <a:pt x="654" y="1"/>
                    <a:pt x="733" y="0"/>
                    <a:pt x="809" y="17"/>
                  </a:cubicBezTo>
                  <a:cubicBezTo>
                    <a:pt x="882" y="34"/>
                    <a:pt x="953" y="64"/>
                    <a:pt x="1014" y="108"/>
                  </a:cubicBezTo>
                  <a:cubicBezTo>
                    <a:pt x="1030" y="120"/>
                    <a:pt x="1043" y="134"/>
                    <a:pt x="1059" y="145"/>
                  </a:cubicBezTo>
                  <a:cubicBezTo>
                    <a:pt x="1054" y="151"/>
                    <a:pt x="1049" y="157"/>
                    <a:pt x="1043" y="163"/>
                  </a:cubicBezTo>
                  <a:cubicBezTo>
                    <a:pt x="1032" y="153"/>
                    <a:pt x="1023" y="140"/>
                    <a:pt x="1009" y="135"/>
                  </a:cubicBezTo>
                  <a:cubicBezTo>
                    <a:pt x="998" y="130"/>
                    <a:pt x="985" y="137"/>
                    <a:pt x="980" y="147"/>
                  </a:cubicBezTo>
                  <a:cubicBezTo>
                    <a:pt x="973" y="159"/>
                    <a:pt x="976" y="173"/>
                    <a:pt x="975" y="186"/>
                  </a:cubicBezTo>
                  <a:cubicBezTo>
                    <a:pt x="971" y="173"/>
                    <a:pt x="966" y="159"/>
                    <a:pt x="966" y="144"/>
                  </a:cubicBezTo>
                  <a:cubicBezTo>
                    <a:pt x="967" y="132"/>
                    <a:pt x="975" y="121"/>
                    <a:pt x="976" y="108"/>
                  </a:cubicBezTo>
                  <a:cubicBezTo>
                    <a:pt x="972" y="100"/>
                    <a:pt x="963" y="102"/>
                    <a:pt x="956" y="104"/>
                  </a:cubicBezTo>
                  <a:cubicBezTo>
                    <a:pt x="941" y="108"/>
                    <a:pt x="932" y="122"/>
                    <a:pt x="917" y="126"/>
                  </a:cubicBezTo>
                  <a:cubicBezTo>
                    <a:pt x="895" y="125"/>
                    <a:pt x="879" y="109"/>
                    <a:pt x="866" y="93"/>
                  </a:cubicBezTo>
                  <a:cubicBezTo>
                    <a:pt x="881" y="101"/>
                    <a:pt x="896" y="112"/>
                    <a:pt x="913" y="112"/>
                  </a:cubicBezTo>
                  <a:cubicBezTo>
                    <a:pt x="925" y="111"/>
                    <a:pt x="935" y="105"/>
                    <a:pt x="945" y="99"/>
                  </a:cubicBezTo>
                  <a:cubicBezTo>
                    <a:pt x="942" y="88"/>
                    <a:pt x="932" y="80"/>
                    <a:pt x="920" y="78"/>
                  </a:cubicBezTo>
                  <a:cubicBezTo>
                    <a:pt x="889" y="69"/>
                    <a:pt x="852" y="69"/>
                    <a:pt x="824" y="87"/>
                  </a:cubicBezTo>
                  <a:cubicBezTo>
                    <a:pt x="816" y="92"/>
                    <a:pt x="815" y="102"/>
                    <a:pt x="814" y="110"/>
                  </a:cubicBezTo>
                  <a:cubicBezTo>
                    <a:pt x="777" y="112"/>
                    <a:pt x="739" y="125"/>
                    <a:pt x="712" y="152"/>
                  </a:cubicBezTo>
                  <a:cubicBezTo>
                    <a:pt x="706" y="158"/>
                    <a:pt x="698" y="167"/>
                    <a:pt x="702" y="176"/>
                  </a:cubicBezTo>
                  <a:cubicBezTo>
                    <a:pt x="709" y="188"/>
                    <a:pt x="724" y="191"/>
                    <a:pt x="731" y="203"/>
                  </a:cubicBezTo>
                  <a:cubicBezTo>
                    <a:pt x="735" y="211"/>
                    <a:pt x="728" y="218"/>
                    <a:pt x="721" y="222"/>
                  </a:cubicBezTo>
                  <a:cubicBezTo>
                    <a:pt x="698" y="233"/>
                    <a:pt x="670" y="231"/>
                    <a:pt x="646" y="242"/>
                  </a:cubicBezTo>
                  <a:cubicBezTo>
                    <a:pt x="627" y="252"/>
                    <a:pt x="617" y="273"/>
                    <a:pt x="607" y="291"/>
                  </a:cubicBezTo>
                  <a:cubicBezTo>
                    <a:pt x="591" y="322"/>
                    <a:pt x="577" y="357"/>
                    <a:pt x="580" y="393"/>
                  </a:cubicBezTo>
                  <a:cubicBezTo>
                    <a:pt x="580" y="410"/>
                    <a:pt x="590" y="425"/>
                    <a:pt x="603" y="436"/>
                  </a:cubicBezTo>
                  <a:cubicBezTo>
                    <a:pt x="596" y="450"/>
                    <a:pt x="584" y="467"/>
                    <a:pt x="591" y="483"/>
                  </a:cubicBezTo>
                  <a:cubicBezTo>
                    <a:pt x="592" y="484"/>
                    <a:pt x="596" y="486"/>
                    <a:pt x="597" y="487"/>
                  </a:cubicBezTo>
                  <a:cubicBezTo>
                    <a:pt x="618" y="476"/>
                    <a:pt x="636" y="460"/>
                    <a:pt x="657" y="449"/>
                  </a:cubicBezTo>
                  <a:cubicBezTo>
                    <a:pt x="678" y="436"/>
                    <a:pt x="705" y="427"/>
                    <a:pt x="716" y="403"/>
                  </a:cubicBezTo>
                  <a:cubicBezTo>
                    <a:pt x="723" y="382"/>
                    <a:pt x="704" y="362"/>
                    <a:pt x="707" y="341"/>
                  </a:cubicBezTo>
                  <a:cubicBezTo>
                    <a:pt x="708" y="331"/>
                    <a:pt x="715" y="324"/>
                    <a:pt x="720" y="316"/>
                  </a:cubicBezTo>
                  <a:cubicBezTo>
                    <a:pt x="709" y="348"/>
                    <a:pt x="724" y="384"/>
                    <a:pt x="751" y="402"/>
                  </a:cubicBezTo>
                  <a:cubicBezTo>
                    <a:pt x="768" y="412"/>
                    <a:pt x="790" y="411"/>
                    <a:pt x="809" y="410"/>
                  </a:cubicBezTo>
                  <a:cubicBezTo>
                    <a:pt x="837" y="407"/>
                    <a:pt x="858" y="385"/>
                    <a:pt x="868" y="360"/>
                  </a:cubicBezTo>
                  <a:cubicBezTo>
                    <a:pt x="882" y="330"/>
                    <a:pt x="883" y="288"/>
                    <a:pt x="918" y="273"/>
                  </a:cubicBezTo>
                  <a:cubicBezTo>
                    <a:pt x="904" y="289"/>
                    <a:pt x="890" y="307"/>
                    <a:pt x="887" y="329"/>
                  </a:cubicBezTo>
                  <a:cubicBezTo>
                    <a:pt x="885" y="341"/>
                    <a:pt x="887" y="353"/>
                    <a:pt x="884" y="364"/>
                  </a:cubicBezTo>
                  <a:cubicBezTo>
                    <a:pt x="874" y="388"/>
                    <a:pt x="845" y="398"/>
                    <a:pt x="836" y="423"/>
                  </a:cubicBezTo>
                  <a:cubicBezTo>
                    <a:pt x="856" y="435"/>
                    <a:pt x="870" y="458"/>
                    <a:pt x="864" y="481"/>
                  </a:cubicBezTo>
                  <a:cubicBezTo>
                    <a:pt x="860" y="467"/>
                    <a:pt x="854" y="452"/>
                    <a:pt x="841" y="444"/>
                  </a:cubicBezTo>
                  <a:cubicBezTo>
                    <a:pt x="825" y="432"/>
                    <a:pt x="804" y="434"/>
                    <a:pt x="785" y="433"/>
                  </a:cubicBezTo>
                  <a:cubicBezTo>
                    <a:pt x="761" y="431"/>
                    <a:pt x="736" y="428"/>
                    <a:pt x="713" y="439"/>
                  </a:cubicBezTo>
                  <a:cubicBezTo>
                    <a:pt x="664" y="461"/>
                    <a:pt x="625" y="499"/>
                    <a:pt x="582" y="530"/>
                  </a:cubicBezTo>
                  <a:cubicBezTo>
                    <a:pt x="546" y="546"/>
                    <a:pt x="527" y="587"/>
                    <a:pt x="530" y="625"/>
                  </a:cubicBezTo>
                  <a:cubicBezTo>
                    <a:pt x="524" y="642"/>
                    <a:pt x="533" y="661"/>
                    <a:pt x="545" y="673"/>
                  </a:cubicBezTo>
                  <a:cubicBezTo>
                    <a:pt x="561" y="666"/>
                    <a:pt x="570" y="651"/>
                    <a:pt x="576" y="636"/>
                  </a:cubicBezTo>
                  <a:cubicBezTo>
                    <a:pt x="579" y="658"/>
                    <a:pt x="558" y="671"/>
                    <a:pt x="549" y="689"/>
                  </a:cubicBezTo>
                  <a:cubicBezTo>
                    <a:pt x="546" y="710"/>
                    <a:pt x="566" y="725"/>
                    <a:pt x="582" y="733"/>
                  </a:cubicBezTo>
                  <a:cubicBezTo>
                    <a:pt x="565" y="734"/>
                    <a:pt x="555" y="720"/>
                    <a:pt x="544" y="710"/>
                  </a:cubicBezTo>
                  <a:cubicBezTo>
                    <a:pt x="515" y="705"/>
                    <a:pt x="490" y="725"/>
                    <a:pt x="472" y="746"/>
                  </a:cubicBezTo>
                  <a:cubicBezTo>
                    <a:pt x="479" y="724"/>
                    <a:pt x="500" y="709"/>
                    <a:pt x="521" y="701"/>
                  </a:cubicBezTo>
                  <a:cubicBezTo>
                    <a:pt x="529" y="699"/>
                    <a:pt x="536" y="689"/>
                    <a:pt x="532" y="681"/>
                  </a:cubicBezTo>
                  <a:cubicBezTo>
                    <a:pt x="525" y="664"/>
                    <a:pt x="512" y="648"/>
                    <a:pt x="514" y="629"/>
                  </a:cubicBezTo>
                  <a:cubicBezTo>
                    <a:pt x="512" y="605"/>
                    <a:pt x="509" y="582"/>
                    <a:pt x="511" y="558"/>
                  </a:cubicBezTo>
                  <a:cubicBezTo>
                    <a:pt x="512" y="558"/>
                    <a:pt x="512" y="558"/>
                    <a:pt x="512" y="558"/>
                  </a:cubicBezTo>
                  <a:cubicBezTo>
                    <a:pt x="511" y="574"/>
                    <a:pt x="511" y="590"/>
                    <a:pt x="513" y="606"/>
                  </a:cubicBezTo>
                  <a:cubicBezTo>
                    <a:pt x="518" y="585"/>
                    <a:pt x="531" y="565"/>
                    <a:pt x="527" y="543"/>
                  </a:cubicBezTo>
                  <a:cubicBezTo>
                    <a:pt x="523" y="537"/>
                    <a:pt x="515" y="539"/>
                    <a:pt x="509" y="537"/>
                  </a:cubicBezTo>
                  <a:cubicBezTo>
                    <a:pt x="497" y="534"/>
                    <a:pt x="485" y="534"/>
                    <a:pt x="474" y="534"/>
                  </a:cubicBezTo>
                  <a:cubicBezTo>
                    <a:pt x="474" y="526"/>
                    <a:pt x="474" y="519"/>
                    <a:pt x="474" y="511"/>
                  </a:cubicBezTo>
                  <a:cubicBezTo>
                    <a:pt x="486" y="512"/>
                    <a:pt x="498" y="515"/>
                    <a:pt x="510" y="515"/>
                  </a:cubicBezTo>
                  <a:cubicBezTo>
                    <a:pt x="516" y="515"/>
                    <a:pt x="518" y="505"/>
                    <a:pt x="523" y="513"/>
                  </a:cubicBezTo>
                  <a:cubicBezTo>
                    <a:pt x="524" y="510"/>
                    <a:pt x="525" y="504"/>
                    <a:pt x="525" y="500"/>
                  </a:cubicBezTo>
                  <a:cubicBezTo>
                    <a:pt x="526" y="504"/>
                    <a:pt x="526" y="512"/>
                    <a:pt x="527" y="515"/>
                  </a:cubicBezTo>
                  <a:cubicBezTo>
                    <a:pt x="557" y="510"/>
                    <a:pt x="578" y="481"/>
                    <a:pt x="585" y="453"/>
                  </a:cubicBezTo>
                  <a:cubicBezTo>
                    <a:pt x="592" y="431"/>
                    <a:pt x="569" y="417"/>
                    <a:pt x="566" y="397"/>
                  </a:cubicBezTo>
                  <a:cubicBezTo>
                    <a:pt x="557" y="365"/>
                    <a:pt x="568" y="333"/>
                    <a:pt x="574" y="301"/>
                  </a:cubicBezTo>
                  <a:cubicBezTo>
                    <a:pt x="582" y="262"/>
                    <a:pt x="613" y="230"/>
                    <a:pt x="652" y="222"/>
                  </a:cubicBezTo>
                  <a:cubicBezTo>
                    <a:pt x="664" y="219"/>
                    <a:pt x="680" y="220"/>
                    <a:pt x="687" y="207"/>
                  </a:cubicBezTo>
                  <a:cubicBezTo>
                    <a:pt x="695" y="185"/>
                    <a:pt x="683" y="158"/>
                    <a:pt x="661" y="149"/>
                  </a:cubicBezTo>
                  <a:cubicBezTo>
                    <a:pt x="670" y="151"/>
                    <a:pt x="679" y="154"/>
                    <a:pt x="687" y="159"/>
                  </a:cubicBezTo>
                  <a:cubicBezTo>
                    <a:pt x="702" y="135"/>
                    <a:pt x="727" y="120"/>
                    <a:pt x="753" y="112"/>
                  </a:cubicBezTo>
                  <a:cubicBezTo>
                    <a:pt x="773" y="105"/>
                    <a:pt x="796" y="103"/>
                    <a:pt x="812" y="87"/>
                  </a:cubicBezTo>
                  <a:cubicBezTo>
                    <a:pt x="818" y="80"/>
                    <a:pt x="810" y="72"/>
                    <a:pt x="806" y="66"/>
                  </a:cubicBezTo>
                  <a:cubicBezTo>
                    <a:pt x="821" y="71"/>
                    <a:pt x="840" y="73"/>
                    <a:pt x="852" y="60"/>
                  </a:cubicBezTo>
                  <a:cubicBezTo>
                    <a:pt x="845" y="47"/>
                    <a:pt x="831" y="41"/>
                    <a:pt x="817" y="40"/>
                  </a:cubicBezTo>
                  <a:cubicBezTo>
                    <a:pt x="785" y="36"/>
                    <a:pt x="756" y="59"/>
                    <a:pt x="724" y="53"/>
                  </a:cubicBezTo>
                  <a:cubicBezTo>
                    <a:pt x="730" y="49"/>
                    <a:pt x="736" y="46"/>
                    <a:pt x="740" y="41"/>
                  </a:cubicBezTo>
                  <a:cubicBezTo>
                    <a:pt x="744" y="33"/>
                    <a:pt x="733" y="29"/>
                    <a:pt x="728" y="26"/>
                  </a:cubicBezTo>
                  <a:cubicBezTo>
                    <a:pt x="701" y="15"/>
                    <a:pt x="670" y="14"/>
                    <a:pt x="641" y="14"/>
                  </a:cubicBezTo>
                  <a:cubicBezTo>
                    <a:pt x="618" y="15"/>
                    <a:pt x="590" y="15"/>
                    <a:pt x="574" y="34"/>
                  </a:cubicBezTo>
                  <a:cubicBezTo>
                    <a:pt x="566" y="44"/>
                    <a:pt x="570" y="56"/>
                    <a:pt x="572" y="67"/>
                  </a:cubicBezTo>
                  <a:cubicBezTo>
                    <a:pt x="563" y="59"/>
                    <a:pt x="560" y="48"/>
                    <a:pt x="557" y="37"/>
                  </a:cubicBezTo>
                  <a:cubicBezTo>
                    <a:pt x="556" y="32"/>
                    <a:pt x="549" y="30"/>
                    <a:pt x="545" y="31"/>
                  </a:cubicBezTo>
                  <a:cubicBezTo>
                    <a:pt x="524" y="32"/>
                    <a:pt x="504" y="45"/>
                    <a:pt x="496" y="65"/>
                  </a:cubicBezTo>
                  <a:cubicBezTo>
                    <a:pt x="472" y="65"/>
                    <a:pt x="448" y="70"/>
                    <a:pt x="428" y="83"/>
                  </a:cubicBezTo>
                  <a:cubicBezTo>
                    <a:pt x="439" y="68"/>
                    <a:pt x="458" y="58"/>
                    <a:pt x="477" y="57"/>
                  </a:cubicBezTo>
                  <a:cubicBezTo>
                    <a:pt x="488" y="57"/>
                    <a:pt x="502" y="48"/>
                    <a:pt x="501" y="35"/>
                  </a:cubicBezTo>
                  <a:cubicBezTo>
                    <a:pt x="458" y="34"/>
                    <a:pt x="416" y="47"/>
                    <a:pt x="375" y="59"/>
                  </a:cubicBezTo>
                  <a:cubicBezTo>
                    <a:pt x="355" y="62"/>
                    <a:pt x="336" y="75"/>
                    <a:pt x="333" y="96"/>
                  </a:cubicBezTo>
                  <a:cubicBezTo>
                    <a:pt x="350" y="100"/>
                    <a:pt x="368" y="95"/>
                    <a:pt x="383" y="102"/>
                  </a:cubicBezTo>
                  <a:cubicBezTo>
                    <a:pt x="397" y="107"/>
                    <a:pt x="406" y="121"/>
                    <a:pt x="405" y="135"/>
                  </a:cubicBezTo>
                  <a:cubicBezTo>
                    <a:pt x="414" y="125"/>
                    <a:pt x="425" y="116"/>
                    <a:pt x="438" y="112"/>
                  </a:cubicBezTo>
                  <a:cubicBezTo>
                    <a:pt x="420" y="127"/>
                    <a:pt x="403" y="145"/>
                    <a:pt x="400" y="169"/>
                  </a:cubicBezTo>
                  <a:cubicBezTo>
                    <a:pt x="397" y="184"/>
                    <a:pt x="412" y="192"/>
                    <a:pt x="421" y="200"/>
                  </a:cubicBezTo>
                  <a:cubicBezTo>
                    <a:pt x="434" y="209"/>
                    <a:pt x="442" y="222"/>
                    <a:pt x="453" y="232"/>
                  </a:cubicBezTo>
                  <a:cubicBezTo>
                    <a:pt x="468" y="240"/>
                    <a:pt x="491" y="234"/>
                    <a:pt x="496" y="217"/>
                  </a:cubicBezTo>
                  <a:cubicBezTo>
                    <a:pt x="498" y="198"/>
                    <a:pt x="488" y="180"/>
                    <a:pt x="494" y="161"/>
                  </a:cubicBezTo>
                  <a:cubicBezTo>
                    <a:pt x="501" y="138"/>
                    <a:pt x="511" y="113"/>
                    <a:pt x="503" y="89"/>
                  </a:cubicBezTo>
                  <a:cubicBezTo>
                    <a:pt x="511" y="102"/>
                    <a:pt x="518" y="117"/>
                    <a:pt x="515" y="132"/>
                  </a:cubicBezTo>
                  <a:cubicBezTo>
                    <a:pt x="512" y="155"/>
                    <a:pt x="499" y="178"/>
                    <a:pt x="510" y="200"/>
                  </a:cubicBezTo>
                  <a:cubicBezTo>
                    <a:pt x="514" y="209"/>
                    <a:pt x="525" y="210"/>
                    <a:pt x="533" y="210"/>
                  </a:cubicBezTo>
                  <a:cubicBezTo>
                    <a:pt x="556" y="208"/>
                    <a:pt x="575" y="193"/>
                    <a:pt x="589" y="177"/>
                  </a:cubicBezTo>
                  <a:cubicBezTo>
                    <a:pt x="577" y="209"/>
                    <a:pt x="542" y="221"/>
                    <a:pt x="514" y="234"/>
                  </a:cubicBezTo>
                  <a:cubicBezTo>
                    <a:pt x="499" y="241"/>
                    <a:pt x="481" y="248"/>
                    <a:pt x="475" y="265"/>
                  </a:cubicBezTo>
                  <a:cubicBezTo>
                    <a:pt x="479" y="281"/>
                    <a:pt x="485" y="297"/>
                    <a:pt x="482" y="313"/>
                  </a:cubicBezTo>
                  <a:cubicBezTo>
                    <a:pt x="480" y="329"/>
                    <a:pt x="467" y="345"/>
                    <a:pt x="477" y="360"/>
                  </a:cubicBezTo>
                  <a:cubicBezTo>
                    <a:pt x="490" y="380"/>
                    <a:pt x="502" y="402"/>
                    <a:pt x="500" y="426"/>
                  </a:cubicBezTo>
                  <a:cubicBezTo>
                    <a:pt x="493" y="411"/>
                    <a:pt x="489" y="394"/>
                    <a:pt x="478" y="381"/>
                  </a:cubicBezTo>
                  <a:cubicBezTo>
                    <a:pt x="473" y="375"/>
                    <a:pt x="466" y="373"/>
                    <a:pt x="462" y="367"/>
                  </a:cubicBezTo>
                  <a:cubicBezTo>
                    <a:pt x="454" y="356"/>
                    <a:pt x="443" y="347"/>
                    <a:pt x="434" y="337"/>
                  </a:cubicBezTo>
                  <a:cubicBezTo>
                    <a:pt x="449" y="331"/>
                    <a:pt x="465" y="319"/>
                    <a:pt x="468" y="301"/>
                  </a:cubicBezTo>
                  <a:cubicBezTo>
                    <a:pt x="471" y="284"/>
                    <a:pt x="456" y="271"/>
                    <a:pt x="449" y="257"/>
                  </a:cubicBezTo>
                  <a:cubicBezTo>
                    <a:pt x="439" y="238"/>
                    <a:pt x="429" y="219"/>
                    <a:pt x="411" y="206"/>
                  </a:cubicBezTo>
                  <a:cubicBezTo>
                    <a:pt x="403" y="200"/>
                    <a:pt x="392" y="197"/>
                    <a:pt x="383" y="191"/>
                  </a:cubicBezTo>
                  <a:cubicBezTo>
                    <a:pt x="382" y="171"/>
                    <a:pt x="398" y="153"/>
                    <a:pt x="394" y="133"/>
                  </a:cubicBezTo>
                  <a:cubicBezTo>
                    <a:pt x="394" y="118"/>
                    <a:pt x="379" y="109"/>
                    <a:pt x="365" y="109"/>
                  </a:cubicBezTo>
                  <a:cubicBezTo>
                    <a:pt x="343" y="109"/>
                    <a:pt x="316" y="114"/>
                    <a:pt x="302" y="134"/>
                  </a:cubicBezTo>
                  <a:cubicBezTo>
                    <a:pt x="295" y="142"/>
                    <a:pt x="296" y="155"/>
                    <a:pt x="305" y="161"/>
                  </a:cubicBezTo>
                  <a:cubicBezTo>
                    <a:pt x="316" y="164"/>
                    <a:pt x="327" y="164"/>
                    <a:pt x="337" y="169"/>
                  </a:cubicBezTo>
                  <a:cubicBezTo>
                    <a:pt x="302" y="170"/>
                    <a:pt x="264" y="186"/>
                    <a:pt x="249" y="221"/>
                  </a:cubicBezTo>
                  <a:cubicBezTo>
                    <a:pt x="243" y="235"/>
                    <a:pt x="236" y="254"/>
                    <a:pt x="249" y="266"/>
                  </a:cubicBezTo>
                  <a:cubicBezTo>
                    <a:pt x="268" y="263"/>
                    <a:pt x="287" y="256"/>
                    <a:pt x="307" y="259"/>
                  </a:cubicBezTo>
                  <a:cubicBezTo>
                    <a:pt x="324" y="261"/>
                    <a:pt x="337" y="275"/>
                    <a:pt x="353" y="278"/>
                  </a:cubicBezTo>
                  <a:cubicBezTo>
                    <a:pt x="365" y="281"/>
                    <a:pt x="378" y="280"/>
                    <a:pt x="390" y="280"/>
                  </a:cubicBezTo>
                  <a:cubicBezTo>
                    <a:pt x="378" y="285"/>
                    <a:pt x="366" y="289"/>
                    <a:pt x="353" y="287"/>
                  </a:cubicBezTo>
                  <a:cubicBezTo>
                    <a:pt x="331" y="285"/>
                    <a:pt x="311" y="270"/>
                    <a:pt x="289" y="273"/>
                  </a:cubicBezTo>
                  <a:cubicBezTo>
                    <a:pt x="274" y="274"/>
                    <a:pt x="256" y="280"/>
                    <a:pt x="252" y="296"/>
                  </a:cubicBezTo>
                  <a:cubicBezTo>
                    <a:pt x="246" y="316"/>
                    <a:pt x="247" y="342"/>
                    <a:pt x="227" y="354"/>
                  </a:cubicBezTo>
                  <a:cubicBezTo>
                    <a:pt x="228" y="339"/>
                    <a:pt x="234" y="325"/>
                    <a:pt x="237" y="310"/>
                  </a:cubicBezTo>
                  <a:cubicBezTo>
                    <a:pt x="228" y="312"/>
                    <a:pt x="216" y="313"/>
                    <a:pt x="208" y="306"/>
                  </a:cubicBezTo>
                  <a:cubicBezTo>
                    <a:pt x="197" y="295"/>
                    <a:pt x="187" y="278"/>
                    <a:pt x="169" y="280"/>
                  </a:cubicBezTo>
                  <a:cubicBezTo>
                    <a:pt x="154" y="284"/>
                    <a:pt x="142" y="293"/>
                    <a:pt x="130" y="302"/>
                  </a:cubicBezTo>
                  <a:cubicBezTo>
                    <a:pt x="112" y="316"/>
                    <a:pt x="92" y="329"/>
                    <a:pt x="81" y="349"/>
                  </a:cubicBezTo>
                  <a:cubicBezTo>
                    <a:pt x="67" y="374"/>
                    <a:pt x="57" y="401"/>
                    <a:pt x="55" y="429"/>
                  </a:cubicBezTo>
                  <a:cubicBezTo>
                    <a:pt x="53" y="438"/>
                    <a:pt x="56" y="446"/>
                    <a:pt x="59" y="453"/>
                  </a:cubicBezTo>
                  <a:cubicBezTo>
                    <a:pt x="43" y="457"/>
                    <a:pt x="43" y="476"/>
                    <a:pt x="42" y="489"/>
                  </a:cubicBezTo>
                  <a:cubicBezTo>
                    <a:pt x="43" y="514"/>
                    <a:pt x="44" y="541"/>
                    <a:pt x="54" y="564"/>
                  </a:cubicBezTo>
                  <a:cubicBezTo>
                    <a:pt x="66" y="586"/>
                    <a:pt x="98" y="592"/>
                    <a:pt x="118" y="578"/>
                  </a:cubicBezTo>
                  <a:cubicBezTo>
                    <a:pt x="127" y="567"/>
                    <a:pt x="130" y="553"/>
                    <a:pt x="136" y="541"/>
                  </a:cubicBezTo>
                  <a:cubicBezTo>
                    <a:pt x="135" y="553"/>
                    <a:pt x="134" y="566"/>
                    <a:pt x="141" y="576"/>
                  </a:cubicBezTo>
                  <a:cubicBezTo>
                    <a:pt x="153" y="595"/>
                    <a:pt x="175" y="603"/>
                    <a:pt x="194" y="612"/>
                  </a:cubicBezTo>
                  <a:cubicBezTo>
                    <a:pt x="215" y="619"/>
                    <a:pt x="235" y="630"/>
                    <a:pt x="257" y="631"/>
                  </a:cubicBezTo>
                  <a:cubicBezTo>
                    <a:pt x="277" y="632"/>
                    <a:pt x="299" y="628"/>
                    <a:pt x="312" y="612"/>
                  </a:cubicBezTo>
                  <a:cubicBezTo>
                    <a:pt x="327" y="593"/>
                    <a:pt x="346" y="579"/>
                    <a:pt x="362" y="562"/>
                  </a:cubicBezTo>
                  <a:cubicBezTo>
                    <a:pt x="369" y="572"/>
                    <a:pt x="366" y="585"/>
                    <a:pt x="368" y="597"/>
                  </a:cubicBezTo>
                  <a:cubicBezTo>
                    <a:pt x="351" y="615"/>
                    <a:pt x="328" y="626"/>
                    <a:pt x="316" y="648"/>
                  </a:cubicBezTo>
                  <a:cubicBezTo>
                    <a:pt x="296" y="677"/>
                    <a:pt x="302" y="715"/>
                    <a:pt x="316" y="746"/>
                  </a:cubicBezTo>
                  <a:cubicBezTo>
                    <a:pt x="333" y="773"/>
                    <a:pt x="360" y="793"/>
                    <a:pt x="389" y="805"/>
                  </a:cubicBezTo>
                  <a:cubicBezTo>
                    <a:pt x="378" y="806"/>
                    <a:pt x="367" y="806"/>
                    <a:pt x="357" y="802"/>
                  </a:cubicBezTo>
                  <a:cubicBezTo>
                    <a:pt x="349" y="800"/>
                    <a:pt x="341" y="793"/>
                    <a:pt x="334" y="799"/>
                  </a:cubicBezTo>
                  <a:cubicBezTo>
                    <a:pt x="331" y="819"/>
                    <a:pt x="352" y="830"/>
                    <a:pt x="365" y="841"/>
                  </a:cubicBezTo>
                  <a:cubicBezTo>
                    <a:pt x="358" y="847"/>
                    <a:pt x="352" y="854"/>
                    <a:pt x="345" y="859"/>
                  </a:cubicBezTo>
                  <a:cubicBezTo>
                    <a:pt x="325" y="846"/>
                    <a:pt x="307" y="829"/>
                    <a:pt x="299" y="805"/>
                  </a:cubicBezTo>
                  <a:cubicBezTo>
                    <a:pt x="289" y="779"/>
                    <a:pt x="301" y="750"/>
                    <a:pt x="291" y="723"/>
                  </a:cubicBezTo>
                  <a:cubicBezTo>
                    <a:pt x="288" y="713"/>
                    <a:pt x="284" y="704"/>
                    <a:pt x="281" y="694"/>
                  </a:cubicBezTo>
                  <a:cubicBezTo>
                    <a:pt x="238" y="697"/>
                    <a:pt x="194" y="690"/>
                    <a:pt x="153" y="677"/>
                  </a:cubicBezTo>
                  <a:cubicBezTo>
                    <a:pt x="131" y="670"/>
                    <a:pt x="108" y="662"/>
                    <a:pt x="89" y="647"/>
                  </a:cubicBezTo>
                  <a:cubicBezTo>
                    <a:pt x="59" y="623"/>
                    <a:pt x="36" y="589"/>
                    <a:pt x="26" y="552"/>
                  </a:cubicBezTo>
                  <a:cubicBezTo>
                    <a:pt x="14" y="499"/>
                    <a:pt x="0" y="444"/>
                    <a:pt x="11" y="389"/>
                  </a:cubicBezTo>
                  <a:cubicBezTo>
                    <a:pt x="20" y="353"/>
                    <a:pt x="29" y="316"/>
                    <a:pt x="46" y="282"/>
                  </a:cubicBezTo>
                  <a:cubicBezTo>
                    <a:pt x="60" y="253"/>
                    <a:pt x="83" y="228"/>
                    <a:pt x="101" y="201"/>
                  </a:cubicBezTo>
                  <a:cubicBezTo>
                    <a:pt x="130" y="167"/>
                    <a:pt x="163" y="138"/>
                    <a:pt x="200" y="113"/>
                  </a:cubicBezTo>
                  <a:cubicBezTo>
                    <a:pt x="231" y="91"/>
                    <a:pt x="263" y="68"/>
                    <a:pt x="299" y="56"/>
                  </a:cubicBezTo>
                  <a:close/>
                  <a:moveTo>
                    <a:pt x="263" y="99"/>
                  </a:moveTo>
                  <a:cubicBezTo>
                    <a:pt x="234" y="124"/>
                    <a:pt x="200" y="140"/>
                    <a:pt x="169" y="161"/>
                  </a:cubicBezTo>
                  <a:cubicBezTo>
                    <a:pt x="153" y="172"/>
                    <a:pt x="133" y="182"/>
                    <a:pt x="126" y="201"/>
                  </a:cubicBezTo>
                  <a:cubicBezTo>
                    <a:pt x="123" y="209"/>
                    <a:pt x="135" y="211"/>
                    <a:pt x="140" y="207"/>
                  </a:cubicBezTo>
                  <a:cubicBezTo>
                    <a:pt x="154" y="200"/>
                    <a:pt x="164" y="186"/>
                    <a:pt x="177" y="177"/>
                  </a:cubicBezTo>
                  <a:cubicBezTo>
                    <a:pt x="191" y="167"/>
                    <a:pt x="209" y="167"/>
                    <a:pt x="225" y="167"/>
                  </a:cubicBezTo>
                  <a:cubicBezTo>
                    <a:pt x="199" y="177"/>
                    <a:pt x="165" y="185"/>
                    <a:pt x="155" y="216"/>
                  </a:cubicBezTo>
                  <a:cubicBezTo>
                    <a:pt x="128" y="219"/>
                    <a:pt x="108" y="239"/>
                    <a:pt x="92" y="259"/>
                  </a:cubicBezTo>
                  <a:cubicBezTo>
                    <a:pt x="80" y="274"/>
                    <a:pt x="66" y="290"/>
                    <a:pt x="61" y="309"/>
                  </a:cubicBezTo>
                  <a:cubicBezTo>
                    <a:pt x="60" y="321"/>
                    <a:pt x="72" y="326"/>
                    <a:pt x="81" y="327"/>
                  </a:cubicBezTo>
                  <a:cubicBezTo>
                    <a:pt x="105" y="298"/>
                    <a:pt x="138" y="272"/>
                    <a:pt x="177" y="271"/>
                  </a:cubicBezTo>
                  <a:cubicBezTo>
                    <a:pt x="194" y="271"/>
                    <a:pt x="203" y="288"/>
                    <a:pt x="217" y="294"/>
                  </a:cubicBezTo>
                  <a:cubicBezTo>
                    <a:pt x="229" y="294"/>
                    <a:pt x="240" y="281"/>
                    <a:pt x="236" y="269"/>
                  </a:cubicBezTo>
                  <a:cubicBezTo>
                    <a:pt x="232" y="254"/>
                    <a:pt x="219" y="243"/>
                    <a:pt x="204" y="239"/>
                  </a:cubicBezTo>
                  <a:cubicBezTo>
                    <a:pt x="186" y="235"/>
                    <a:pt x="166" y="238"/>
                    <a:pt x="148" y="242"/>
                  </a:cubicBezTo>
                  <a:cubicBezTo>
                    <a:pt x="168" y="228"/>
                    <a:pt x="194" y="231"/>
                    <a:pt x="217" y="225"/>
                  </a:cubicBezTo>
                  <a:cubicBezTo>
                    <a:pt x="233" y="222"/>
                    <a:pt x="239" y="205"/>
                    <a:pt x="251" y="195"/>
                  </a:cubicBezTo>
                  <a:cubicBezTo>
                    <a:pt x="263" y="183"/>
                    <a:pt x="282" y="176"/>
                    <a:pt x="285" y="158"/>
                  </a:cubicBezTo>
                  <a:cubicBezTo>
                    <a:pt x="288" y="144"/>
                    <a:pt x="281" y="131"/>
                    <a:pt x="270" y="124"/>
                  </a:cubicBezTo>
                  <a:cubicBezTo>
                    <a:pt x="286" y="126"/>
                    <a:pt x="303" y="122"/>
                    <a:pt x="312" y="108"/>
                  </a:cubicBezTo>
                  <a:cubicBezTo>
                    <a:pt x="319" y="96"/>
                    <a:pt x="331" y="84"/>
                    <a:pt x="328" y="69"/>
                  </a:cubicBezTo>
                  <a:cubicBezTo>
                    <a:pt x="304" y="74"/>
                    <a:pt x="281" y="83"/>
                    <a:pt x="263" y="99"/>
                  </a:cubicBezTo>
                  <a:close/>
                  <a:moveTo>
                    <a:pt x="49" y="332"/>
                  </a:moveTo>
                  <a:cubicBezTo>
                    <a:pt x="38" y="359"/>
                    <a:pt x="27" y="387"/>
                    <a:pt x="26" y="417"/>
                  </a:cubicBezTo>
                  <a:cubicBezTo>
                    <a:pt x="24" y="439"/>
                    <a:pt x="28" y="460"/>
                    <a:pt x="32" y="482"/>
                  </a:cubicBezTo>
                  <a:cubicBezTo>
                    <a:pt x="37" y="456"/>
                    <a:pt x="38" y="430"/>
                    <a:pt x="45" y="405"/>
                  </a:cubicBezTo>
                  <a:cubicBezTo>
                    <a:pt x="51" y="385"/>
                    <a:pt x="59" y="366"/>
                    <a:pt x="61" y="345"/>
                  </a:cubicBezTo>
                  <a:cubicBezTo>
                    <a:pt x="62" y="337"/>
                    <a:pt x="55" y="334"/>
                    <a:pt x="49" y="332"/>
                  </a:cubicBezTo>
                  <a:close/>
                  <a:moveTo>
                    <a:pt x="67" y="595"/>
                  </a:moveTo>
                  <a:cubicBezTo>
                    <a:pt x="77" y="607"/>
                    <a:pt x="85" y="621"/>
                    <a:pt x="99" y="628"/>
                  </a:cubicBezTo>
                  <a:cubicBezTo>
                    <a:pt x="123" y="635"/>
                    <a:pt x="149" y="631"/>
                    <a:pt x="174" y="626"/>
                  </a:cubicBezTo>
                  <a:cubicBezTo>
                    <a:pt x="163" y="613"/>
                    <a:pt x="149" y="603"/>
                    <a:pt x="132" y="598"/>
                  </a:cubicBezTo>
                  <a:cubicBezTo>
                    <a:pt x="111" y="595"/>
                    <a:pt x="89" y="600"/>
                    <a:pt x="67" y="595"/>
                  </a:cubicBezTo>
                  <a:close/>
                  <a:moveTo>
                    <a:pt x="159" y="648"/>
                  </a:moveTo>
                  <a:cubicBezTo>
                    <a:pt x="185" y="664"/>
                    <a:pt x="216" y="668"/>
                    <a:pt x="245" y="665"/>
                  </a:cubicBezTo>
                  <a:cubicBezTo>
                    <a:pt x="256" y="664"/>
                    <a:pt x="271" y="662"/>
                    <a:pt x="275" y="649"/>
                  </a:cubicBezTo>
                  <a:cubicBezTo>
                    <a:pt x="266" y="646"/>
                    <a:pt x="258" y="643"/>
                    <a:pt x="249" y="644"/>
                  </a:cubicBezTo>
                  <a:cubicBezTo>
                    <a:pt x="226" y="646"/>
                    <a:pt x="202" y="642"/>
                    <a:pt x="181" y="630"/>
                  </a:cubicBezTo>
                  <a:cubicBezTo>
                    <a:pt x="172" y="634"/>
                    <a:pt x="163" y="639"/>
                    <a:pt x="159" y="6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6"/>
            <p:cNvSpPr>
              <a:spLocks/>
            </p:cNvSpPr>
            <p:nvPr/>
          </p:nvSpPr>
          <p:spPr bwMode="auto">
            <a:xfrm>
              <a:off x="487" y="33"/>
              <a:ext cx="127" cy="92"/>
            </a:xfrm>
            <a:custGeom>
              <a:avLst/>
              <a:gdLst>
                <a:gd name="T0" fmla="*/ 51 w 143"/>
                <a:gd name="T1" fmla="*/ 67 h 103"/>
                <a:gd name="T2" fmla="*/ 73 w 143"/>
                <a:gd name="T3" fmla="*/ 0 h 103"/>
                <a:gd name="T4" fmla="*/ 58 w 143"/>
                <a:gd name="T5" fmla="*/ 40 h 103"/>
                <a:gd name="T6" fmla="*/ 82 w 143"/>
                <a:gd name="T7" fmla="*/ 63 h 103"/>
                <a:gd name="T8" fmla="*/ 103 w 143"/>
                <a:gd name="T9" fmla="*/ 44 h 103"/>
                <a:gd name="T10" fmla="*/ 143 w 143"/>
                <a:gd name="T11" fmla="*/ 24 h 103"/>
                <a:gd name="T12" fmla="*/ 107 w 143"/>
                <a:gd name="T13" fmla="*/ 53 h 103"/>
                <a:gd name="T14" fmla="*/ 84 w 143"/>
                <a:gd name="T15" fmla="*/ 103 h 103"/>
                <a:gd name="T16" fmla="*/ 42 w 143"/>
                <a:gd name="T17" fmla="*/ 77 h 103"/>
                <a:gd name="T18" fmla="*/ 0 w 143"/>
                <a:gd name="T19" fmla="*/ 82 h 103"/>
                <a:gd name="T20" fmla="*/ 51 w 143"/>
                <a:gd name="T21" fmla="*/ 67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3" h="103">
                  <a:moveTo>
                    <a:pt x="51" y="67"/>
                  </a:moveTo>
                  <a:cubicBezTo>
                    <a:pt x="41" y="43"/>
                    <a:pt x="52" y="15"/>
                    <a:pt x="73" y="0"/>
                  </a:cubicBezTo>
                  <a:cubicBezTo>
                    <a:pt x="65" y="12"/>
                    <a:pt x="56" y="25"/>
                    <a:pt x="58" y="40"/>
                  </a:cubicBezTo>
                  <a:cubicBezTo>
                    <a:pt x="59" y="52"/>
                    <a:pt x="69" y="66"/>
                    <a:pt x="82" y="63"/>
                  </a:cubicBezTo>
                  <a:cubicBezTo>
                    <a:pt x="93" y="62"/>
                    <a:pt x="97" y="51"/>
                    <a:pt x="103" y="44"/>
                  </a:cubicBezTo>
                  <a:cubicBezTo>
                    <a:pt x="112" y="31"/>
                    <a:pt x="127" y="23"/>
                    <a:pt x="143" y="24"/>
                  </a:cubicBezTo>
                  <a:cubicBezTo>
                    <a:pt x="129" y="30"/>
                    <a:pt x="116" y="40"/>
                    <a:pt x="107" y="53"/>
                  </a:cubicBezTo>
                  <a:cubicBezTo>
                    <a:pt x="97" y="68"/>
                    <a:pt x="84" y="83"/>
                    <a:pt x="84" y="103"/>
                  </a:cubicBezTo>
                  <a:cubicBezTo>
                    <a:pt x="74" y="89"/>
                    <a:pt x="59" y="79"/>
                    <a:pt x="42" y="77"/>
                  </a:cubicBezTo>
                  <a:cubicBezTo>
                    <a:pt x="28" y="75"/>
                    <a:pt x="14" y="80"/>
                    <a:pt x="0" y="82"/>
                  </a:cubicBezTo>
                  <a:cubicBezTo>
                    <a:pt x="14" y="70"/>
                    <a:pt x="33" y="66"/>
                    <a:pt x="51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7"/>
            <p:cNvSpPr>
              <a:spLocks noEditPoints="1"/>
            </p:cNvSpPr>
            <p:nvPr/>
          </p:nvSpPr>
          <p:spPr bwMode="auto">
            <a:xfrm>
              <a:off x="307" y="135"/>
              <a:ext cx="854" cy="858"/>
            </a:xfrm>
            <a:custGeom>
              <a:avLst/>
              <a:gdLst>
                <a:gd name="T0" fmla="*/ 880 w 959"/>
                <a:gd name="T1" fmla="*/ 202 h 964"/>
                <a:gd name="T2" fmla="*/ 781 w 959"/>
                <a:gd name="T3" fmla="*/ 686 h 964"/>
                <a:gd name="T4" fmla="*/ 564 w 959"/>
                <a:gd name="T5" fmla="*/ 918 h 964"/>
                <a:gd name="T6" fmla="*/ 327 w 959"/>
                <a:gd name="T7" fmla="*/ 785 h 964"/>
                <a:gd name="T8" fmla="*/ 20 w 959"/>
                <a:gd name="T9" fmla="*/ 691 h 964"/>
                <a:gd name="T10" fmla="*/ 317 w 959"/>
                <a:gd name="T11" fmla="*/ 609 h 964"/>
                <a:gd name="T12" fmla="*/ 234 w 959"/>
                <a:gd name="T13" fmla="*/ 657 h 964"/>
                <a:gd name="T14" fmla="*/ 282 w 959"/>
                <a:gd name="T15" fmla="*/ 600 h 964"/>
                <a:gd name="T16" fmla="*/ 367 w 959"/>
                <a:gd name="T17" fmla="*/ 592 h 964"/>
                <a:gd name="T18" fmla="*/ 488 w 959"/>
                <a:gd name="T19" fmla="*/ 587 h 964"/>
                <a:gd name="T20" fmla="*/ 706 w 959"/>
                <a:gd name="T21" fmla="*/ 495 h 964"/>
                <a:gd name="T22" fmla="*/ 482 w 959"/>
                <a:gd name="T23" fmla="*/ 490 h 964"/>
                <a:gd name="T24" fmla="*/ 519 w 959"/>
                <a:gd name="T25" fmla="*/ 411 h 964"/>
                <a:gd name="T26" fmla="*/ 635 w 959"/>
                <a:gd name="T27" fmla="*/ 67 h 964"/>
                <a:gd name="T28" fmla="*/ 723 w 959"/>
                <a:gd name="T29" fmla="*/ 77 h 964"/>
                <a:gd name="T30" fmla="*/ 670 w 959"/>
                <a:gd name="T31" fmla="*/ 167 h 964"/>
                <a:gd name="T32" fmla="*/ 660 w 959"/>
                <a:gd name="T33" fmla="*/ 322 h 964"/>
                <a:gd name="T34" fmla="*/ 590 w 959"/>
                <a:gd name="T35" fmla="*/ 455 h 964"/>
                <a:gd name="T36" fmla="*/ 712 w 959"/>
                <a:gd name="T37" fmla="*/ 475 h 964"/>
                <a:gd name="T38" fmla="*/ 851 w 959"/>
                <a:gd name="T39" fmla="*/ 506 h 964"/>
                <a:gd name="T40" fmla="*/ 722 w 959"/>
                <a:gd name="T41" fmla="*/ 644 h 964"/>
                <a:gd name="T42" fmla="*/ 849 w 959"/>
                <a:gd name="T43" fmla="*/ 600 h 964"/>
                <a:gd name="T44" fmla="*/ 785 w 959"/>
                <a:gd name="T45" fmla="*/ 592 h 964"/>
                <a:gd name="T46" fmla="*/ 925 w 959"/>
                <a:gd name="T47" fmla="*/ 527 h 964"/>
                <a:gd name="T48" fmla="*/ 865 w 959"/>
                <a:gd name="T49" fmla="*/ 486 h 964"/>
                <a:gd name="T50" fmla="*/ 879 w 959"/>
                <a:gd name="T51" fmla="*/ 301 h 964"/>
                <a:gd name="T52" fmla="*/ 726 w 959"/>
                <a:gd name="T53" fmla="*/ 252 h 964"/>
                <a:gd name="T54" fmla="*/ 764 w 959"/>
                <a:gd name="T55" fmla="*/ 182 h 964"/>
                <a:gd name="T56" fmla="*/ 785 w 959"/>
                <a:gd name="T57" fmla="*/ 247 h 964"/>
                <a:gd name="T58" fmla="*/ 768 w 959"/>
                <a:gd name="T59" fmla="*/ 105 h 964"/>
                <a:gd name="T60" fmla="*/ 874 w 959"/>
                <a:gd name="T61" fmla="*/ 408 h 964"/>
                <a:gd name="T62" fmla="*/ 897 w 959"/>
                <a:gd name="T63" fmla="*/ 305 h 964"/>
                <a:gd name="T64" fmla="*/ 348 w 959"/>
                <a:gd name="T65" fmla="*/ 623 h 964"/>
                <a:gd name="T66" fmla="*/ 527 w 959"/>
                <a:gd name="T67" fmla="*/ 630 h 964"/>
                <a:gd name="T68" fmla="*/ 580 w 959"/>
                <a:gd name="T69" fmla="*/ 659 h 964"/>
                <a:gd name="T70" fmla="*/ 652 w 959"/>
                <a:gd name="T71" fmla="*/ 652 h 964"/>
                <a:gd name="T72" fmla="*/ 454 w 959"/>
                <a:gd name="T73" fmla="*/ 740 h 964"/>
                <a:gd name="T74" fmla="*/ 397 w 959"/>
                <a:gd name="T75" fmla="*/ 743 h 964"/>
                <a:gd name="T76" fmla="*/ 544 w 959"/>
                <a:gd name="T77" fmla="*/ 688 h 964"/>
                <a:gd name="T78" fmla="*/ 652 w 959"/>
                <a:gd name="T79" fmla="*/ 682 h 964"/>
                <a:gd name="T80" fmla="*/ 388 w 959"/>
                <a:gd name="T81" fmla="*/ 726 h 964"/>
                <a:gd name="T82" fmla="*/ 515 w 959"/>
                <a:gd name="T83" fmla="*/ 725 h 964"/>
                <a:gd name="T84" fmla="*/ 566 w 959"/>
                <a:gd name="T85" fmla="*/ 702 h 964"/>
                <a:gd name="T86" fmla="*/ 566 w 959"/>
                <a:gd name="T87" fmla="*/ 702 h 964"/>
                <a:gd name="T88" fmla="*/ 319 w 959"/>
                <a:gd name="T89" fmla="*/ 716 h 964"/>
                <a:gd name="T90" fmla="*/ 632 w 959"/>
                <a:gd name="T91" fmla="*/ 709 h 964"/>
                <a:gd name="T92" fmla="*/ 305 w 959"/>
                <a:gd name="T93" fmla="*/ 720 h 964"/>
                <a:gd name="T94" fmla="*/ 592 w 959"/>
                <a:gd name="T95" fmla="*/ 794 h 964"/>
                <a:gd name="T96" fmla="*/ 543 w 959"/>
                <a:gd name="T97" fmla="*/ 801 h 964"/>
                <a:gd name="T98" fmla="*/ 448 w 959"/>
                <a:gd name="T99" fmla="*/ 800 h 964"/>
                <a:gd name="T100" fmla="*/ 379 w 959"/>
                <a:gd name="T101" fmla="*/ 794 h 964"/>
                <a:gd name="T102" fmla="*/ 547 w 959"/>
                <a:gd name="T103" fmla="*/ 918 h 964"/>
                <a:gd name="T104" fmla="*/ 412 w 959"/>
                <a:gd name="T105" fmla="*/ 793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59" h="964">
                  <a:moveTo>
                    <a:pt x="698" y="16"/>
                  </a:moveTo>
                  <a:cubicBezTo>
                    <a:pt x="704" y="10"/>
                    <a:pt x="710" y="5"/>
                    <a:pt x="716" y="0"/>
                  </a:cubicBezTo>
                  <a:cubicBezTo>
                    <a:pt x="732" y="17"/>
                    <a:pt x="752" y="32"/>
                    <a:pt x="768" y="50"/>
                  </a:cubicBezTo>
                  <a:cubicBezTo>
                    <a:pt x="812" y="96"/>
                    <a:pt x="848" y="148"/>
                    <a:pt x="880" y="202"/>
                  </a:cubicBezTo>
                  <a:cubicBezTo>
                    <a:pt x="927" y="277"/>
                    <a:pt x="955" y="365"/>
                    <a:pt x="959" y="454"/>
                  </a:cubicBezTo>
                  <a:cubicBezTo>
                    <a:pt x="957" y="518"/>
                    <a:pt x="942" y="584"/>
                    <a:pt x="900" y="634"/>
                  </a:cubicBezTo>
                  <a:cubicBezTo>
                    <a:pt x="888" y="647"/>
                    <a:pt x="879" y="663"/>
                    <a:pt x="862" y="671"/>
                  </a:cubicBezTo>
                  <a:cubicBezTo>
                    <a:pt x="837" y="684"/>
                    <a:pt x="808" y="685"/>
                    <a:pt x="781" y="686"/>
                  </a:cubicBezTo>
                  <a:cubicBezTo>
                    <a:pt x="773" y="713"/>
                    <a:pt x="766" y="740"/>
                    <a:pt x="747" y="761"/>
                  </a:cubicBezTo>
                  <a:cubicBezTo>
                    <a:pt x="726" y="787"/>
                    <a:pt x="693" y="798"/>
                    <a:pt x="661" y="804"/>
                  </a:cubicBezTo>
                  <a:cubicBezTo>
                    <a:pt x="614" y="812"/>
                    <a:pt x="566" y="810"/>
                    <a:pt x="520" y="819"/>
                  </a:cubicBezTo>
                  <a:cubicBezTo>
                    <a:pt x="521" y="857"/>
                    <a:pt x="553" y="883"/>
                    <a:pt x="564" y="918"/>
                  </a:cubicBezTo>
                  <a:cubicBezTo>
                    <a:pt x="569" y="931"/>
                    <a:pt x="556" y="942"/>
                    <a:pt x="546" y="948"/>
                  </a:cubicBezTo>
                  <a:cubicBezTo>
                    <a:pt x="529" y="958"/>
                    <a:pt x="509" y="964"/>
                    <a:pt x="490" y="961"/>
                  </a:cubicBezTo>
                  <a:cubicBezTo>
                    <a:pt x="453" y="905"/>
                    <a:pt x="409" y="854"/>
                    <a:pt x="360" y="809"/>
                  </a:cubicBezTo>
                  <a:cubicBezTo>
                    <a:pt x="350" y="800"/>
                    <a:pt x="341" y="789"/>
                    <a:pt x="327" y="785"/>
                  </a:cubicBezTo>
                  <a:cubicBezTo>
                    <a:pt x="301" y="777"/>
                    <a:pt x="281" y="755"/>
                    <a:pt x="267" y="732"/>
                  </a:cubicBezTo>
                  <a:cubicBezTo>
                    <a:pt x="213" y="751"/>
                    <a:pt x="154" y="756"/>
                    <a:pt x="98" y="744"/>
                  </a:cubicBezTo>
                  <a:cubicBezTo>
                    <a:pt x="64" y="736"/>
                    <a:pt x="32" y="724"/>
                    <a:pt x="0" y="710"/>
                  </a:cubicBezTo>
                  <a:cubicBezTo>
                    <a:pt x="7" y="704"/>
                    <a:pt x="13" y="697"/>
                    <a:pt x="20" y="691"/>
                  </a:cubicBezTo>
                  <a:cubicBezTo>
                    <a:pt x="27" y="696"/>
                    <a:pt x="34" y="701"/>
                    <a:pt x="42" y="704"/>
                  </a:cubicBezTo>
                  <a:cubicBezTo>
                    <a:pt x="106" y="727"/>
                    <a:pt x="178" y="729"/>
                    <a:pt x="244" y="712"/>
                  </a:cubicBezTo>
                  <a:cubicBezTo>
                    <a:pt x="287" y="701"/>
                    <a:pt x="329" y="684"/>
                    <a:pt x="369" y="665"/>
                  </a:cubicBezTo>
                  <a:cubicBezTo>
                    <a:pt x="346" y="653"/>
                    <a:pt x="326" y="633"/>
                    <a:pt x="317" y="609"/>
                  </a:cubicBezTo>
                  <a:cubicBezTo>
                    <a:pt x="294" y="612"/>
                    <a:pt x="264" y="614"/>
                    <a:pt x="249" y="635"/>
                  </a:cubicBezTo>
                  <a:cubicBezTo>
                    <a:pt x="245" y="649"/>
                    <a:pt x="247" y="665"/>
                    <a:pt x="241" y="679"/>
                  </a:cubicBezTo>
                  <a:cubicBezTo>
                    <a:pt x="237" y="690"/>
                    <a:pt x="229" y="699"/>
                    <a:pt x="220" y="706"/>
                  </a:cubicBezTo>
                  <a:cubicBezTo>
                    <a:pt x="227" y="691"/>
                    <a:pt x="239" y="675"/>
                    <a:pt x="234" y="657"/>
                  </a:cubicBezTo>
                  <a:cubicBezTo>
                    <a:pt x="233" y="646"/>
                    <a:pt x="223" y="637"/>
                    <a:pt x="212" y="637"/>
                  </a:cubicBezTo>
                  <a:cubicBezTo>
                    <a:pt x="197" y="635"/>
                    <a:pt x="184" y="640"/>
                    <a:pt x="171" y="646"/>
                  </a:cubicBezTo>
                  <a:cubicBezTo>
                    <a:pt x="180" y="636"/>
                    <a:pt x="191" y="628"/>
                    <a:pt x="203" y="625"/>
                  </a:cubicBezTo>
                  <a:cubicBezTo>
                    <a:pt x="230" y="618"/>
                    <a:pt x="259" y="615"/>
                    <a:pt x="282" y="600"/>
                  </a:cubicBezTo>
                  <a:cubicBezTo>
                    <a:pt x="293" y="594"/>
                    <a:pt x="290" y="580"/>
                    <a:pt x="292" y="570"/>
                  </a:cubicBezTo>
                  <a:cubicBezTo>
                    <a:pt x="292" y="556"/>
                    <a:pt x="298" y="543"/>
                    <a:pt x="308" y="532"/>
                  </a:cubicBezTo>
                  <a:cubicBezTo>
                    <a:pt x="303" y="547"/>
                    <a:pt x="295" y="563"/>
                    <a:pt x="304" y="578"/>
                  </a:cubicBezTo>
                  <a:cubicBezTo>
                    <a:pt x="316" y="599"/>
                    <a:pt x="346" y="601"/>
                    <a:pt x="367" y="592"/>
                  </a:cubicBezTo>
                  <a:cubicBezTo>
                    <a:pt x="377" y="582"/>
                    <a:pt x="379" y="565"/>
                    <a:pt x="392" y="557"/>
                  </a:cubicBezTo>
                  <a:cubicBezTo>
                    <a:pt x="389" y="568"/>
                    <a:pt x="382" y="583"/>
                    <a:pt x="393" y="593"/>
                  </a:cubicBezTo>
                  <a:cubicBezTo>
                    <a:pt x="407" y="602"/>
                    <a:pt x="425" y="602"/>
                    <a:pt x="440" y="597"/>
                  </a:cubicBezTo>
                  <a:cubicBezTo>
                    <a:pt x="456" y="593"/>
                    <a:pt x="471" y="582"/>
                    <a:pt x="488" y="587"/>
                  </a:cubicBezTo>
                  <a:cubicBezTo>
                    <a:pt x="509" y="594"/>
                    <a:pt x="525" y="610"/>
                    <a:pt x="546" y="616"/>
                  </a:cubicBezTo>
                  <a:cubicBezTo>
                    <a:pt x="579" y="625"/>
                    <a:pt x="614" y="625"/>
                    <a:pt x="648" y="622"/>
                  </a:cubicBezTo>
                  <a:cubicBezTo>
                    <a:pt x="672" y="622"/>
                    <a:pt x="694" y="605"/>
                    <a:pt x="706" y="584"/>
                  </a:cubicBezTo>
                  <a:cubicBezTo>
                    <a:pt x="721" y="557"/>
                    <a:pt x="714" y="524"/>
                    <a:pt x="706" y="495"/>
                  </a:cubicBezTo>
                  <a:cubicBezTo>
                    <a:pt x="702" y="479"/>
                    <a:pt x="684" y="485"/>
                    <a:pt x="672" y="486"/>
                  </a:cubicBezTo>
                  <a:cubicBezTo>
                    <a:pt x="639" y="492"/>
                    <a:pt x="611" y="469"/>
                    <a:pt x="580" y="464"/>
                  </a:cubicBezTo>
                  <a:cubicBezTo>
                    <a:pt x="558" y="466"/>
                    <a:pt x="541" y="481"/>
                    <a:pt x="520" y="486"/>
                  </a:cubicBezTo>
                  <a:cubicBezTo>
                    <a:pt x="508" y="490"/>
                    <a:pt x="495" y="492"/>
                    <a:pt x="482" y="490"/>
                  </a:cubicBezTo>
                  <a:cubicBezTo>
                    <a:pt x="499" y="480"/>
                    <a:pt x="520" y="479"/>
                    <a:pt x="536" y="467"/>
                  </a:cubicBezTo>
                  <a:cubicBezTo>
                    <a:pt x="559" y="457"/>
                    <a:pt x="576" y="432"/>
                    <a:pt x="571" y="406"/>
                  </a:cubicBezTo>
                  <a:cubicBezTo>
                    <a:pt x="557" y="406"/>
                    <a:pt x="545" y="411"/>
                    <a:pt x="532" y="415"/>
                  </a:cubicBezTo>
                  <a:cubicBezTo>
                    <a:pt x="529" y="414"/>
                    <a:pt x="522" y="412"/>
                    <a:pt x="519" y="411"/>
                  </a:cubicBezTo>
                  <a:cubicBezTo>
                    <a:pt x="545" y="398"/>
                    <a:pt x="573" y="384"/>
                    <a:pt x="591" y="360"/>
                  </a:cubicBezTo>
                  <a:cubicBezTo>
                    <a:pt x="604" y="343"/>
                    <a:pt x="613" y="323"/>
                    <a:pt x="622" y="303"/>
                  </a:cubicBezTo>
                  <a:cubicBezTo>
                    <a:pt x="646" y="253"/>
                    <a:pt x="652" y="197"/>
                    <a:pt x="656" y="142"/>
                  </a:cubicBezTo>
                  <a:cubicBezTo>
                    <a:pt x="658" y="116"/>
                    <a:pt x="651" y="88"/>
                    <a:pt x="635" y="67"/>
                  </a:cubicBezTo>
                  <a:cubicBezTo>
                    <a:pt x="629" y="58"/>
                    <a:pt x="618" y="56"/>
                    <a:pt x="607" y="55"/>
                  </a:cubicBezTo>
                  <a:cubicBezTo>
                    <a:pt x="623" y="51"/>
                    <a:pt x="640" y="54"/>
                    <a:pt x="651" y="66"/>
                  </a:cubicBezTo>
                  <a:cubicBezTo>
                    <a:pt x="658" y="73"/>
                    <a:pt x="664" y="88"/>
                    <a:pt x="676" y="83"/>
                  </a:cubicBezTo>
                  <a:cubicBezTo>
                    <a:pt x="691" y="78"/>
                    <a:pt x="708" y="82"/>
                    <a:pt x="723" y="77"/>
                  </a:cubicBezTo>
                  <a:cubicBezTo>
                    <a:pt x="730" y="75"/>
                    <a:pt x="734" y="69"/>
                    <a:pt x="734" y="62"/>
                  </a:cubicBezTo>
                  <a:cubicBezTo>
                    <a:pt x="732" y="41"/>
                    <a:pt x="710" y="31"/>
                    <a:pt x="698" y="16"/>
                  </a:cubicBezTo>
                  <a:close/>
                  <a:moveTo>
                    <a:pt x="673" y="105"/>
                  </a:moveTo>
                  <a:cubicBezTo>
                    <a:pt x="671" y="126"/>
                    <a:pt x="675" y="146"/>
                    <a:pt x="670" y="167"/>
                  </a:cubicBezTo>
                  <a:cubicBezTo>
                    <a:pt x="663" y="199"/>
                    <a:pt x="658" y="233"/>
                    <a:pt x="657" y="266"/>
                  </a:cubicBezTo>
                  <a:cubicBezTo>
                    <a:pt x="658" y="299"/>
                    <a:pt x="678" y="330"/>
                    <a:pt x="705" y="349"/>
                  </a:cubicBezTo>
                  <a:cubicBezTo>
                    <a:pt x="711" y="352"/>
                    <a:pt x="714" y="358"/>
                    <a:pt x="714" y="365"/>
                  </a:cubicBezTo>
                  <a:cubicBezTo>
                    <a:pt x="692" y="358"/>
                    <a:pt x="672" y="342"/>
                    <a:pt x="660" y="322"/>
                  </a:cubicBezTo>
                  <a:cubicBezTo>
                    <a:pt x="656" y="316"/>
                    <a:pt x="650" y="310"/>
                    <a:pt x="644" y="307"/>
                  </a:cubicBezTo>
                  <a:cubicBezTo>
                    <a:pt x="630" y="320"/>
                    <a:pt x="627" y="339"/>
                    <a:pt x="617" y="355"/>
                  </a:cubicBezTo>
                  <a:cubicBezTo>
                    <a:pt x="605" y="378"/>
                    <a:pt x="580" y="395"/>
                    <a:pt x="578" y="423"/>
                  </a:cubicBezTo>
                  <a:cubicBezTo>
                    <a:pt x="574" y="435"/>
                    <a:pt x="578" y="448"/>
                    <a:pt x="590" y="455"/>
                  </a:cubicBezTo>
                  <a:cubicBezTo>
                    <a:pt x="590" y="448"/>
                    <a:pt x="590" y="441"/>
                    <a:pt x="590" y="434"/>
                  </a:cubicBezTo>
                  <a:cubicBezTo>
                    <a:pt x="590" y="440"/>
                    <a:pt x="590" y="446"/>
                    <a:pt x="591" y="451"/>
                  </a:cubicBezTo>
                  <a:cubicBezTo>
                    <a:pt x="612" y="461"/>
                    <a:pt x="634" y="469"/>
                    <a:pt x="656" y="473"/>
                  </a:cubicBezTo>
                  <a:cubicBezTo>
                    <a:pt x="675" y="475"/>
                    <a:pt x="694" y="470"/>
                    <a:pt x="712" y="475"/>
                  </a:cubicBezTo>
                  <a:cubicBezTo>
                    <a:pt x="715" y="481"/>
                    <a:pt x="713" y="488"/>
                    <a:pt x="717" y="494"/>
                  </a:cubicBezTo>
                  <a:cubicBezTo>
                    <a:pt x="718" y="506"/>
                    <a:pt x="718" y="520"/>
                    <a:pt x="723" y="532"/>
                  </a:cubicBezTo>
                  <a:cubicBezTo>
                    <a:pt x="735" y="550"/>
                    <a:pt x="760" y="553"/>
                    <a:pt x="780" y="550"/>
                  </a:cubicBezTo>
                  <a:cubicBezTo>
                    <a:pt x="809" y="548"/>
                    <a:pt x="834" y="529"/>
                    <a:pt x="851" y="506"/>
                  </a:cubicBezTo>
                  <a:cubicBezTo>
                    <a:pt x="843" y="522"/>
                    <a:pt x="833" y="538"/>
                    <a:pt x="818" y="548"/>
                  </a:cubicBezTo>
                  <a:cubicBezTo>
                    <a:pt x="791" y="566"/>
                    <a:pt x="756" y="571"/>
                    <a:pt x="726" y="558"/>
                  </a:cubicBezTo>
                  <a:cubicBezTo>
                    <a:pt x="726" y="576"/>
                    <a:pt x="715" y="590"/>
                    <a:pt x="708" y="606"/>
                  </a:cubicBezTo>
                  <a:cubicBezTo>
                    <a:pt x="703" y="620"/>
                    <a:pt x="707" y="639"/>
                    <a:pt x="722" y="644"/>
                  </a:cubicBezTo>
                  <a:cubicBezTo>
                    <a:pt x="757" y="662"/>
                    <a:pt x="799" y="667"/>
                    <a:pt x="836" y="655"/>
                  </a:cubicBezTo>
                  <a:cubicBezTo>
                    <a:pt x="856" y="649"/>
                    <a:pt x="873" y="636"/>
                    <a:pt x="885" y="620"/>
                  </a:cubicBezTo>
                  <a:cubicBezTo>
                    <a:pt x="890" y="613"/>
                    <a:pt x="893" y="602"/>
                    <a:pt x="885" y="597"/>
                  </a:cubicBezTo>
                  <a:cubicBezTo>
                    <a:pt x="874" y="588"/>
                    <a:pt x="860" y="596"/>
                    <a:pt x="849" y="600"/>
                  </a:cubicBezTo>
                  <a:cubicBezTo>
                    <a:pt x="842" y="604"/>
                    <a:pt x="831" y="604"/>
                    <a:pt x="828" y="613"/>
                  </a:cubicBezTo>
                  <a:cubicBezTo>
                    <a:pt x="820" y="630"/>
                    <a:pt x="801" y="637"/>
                    <a:pt x="784" y="641"/>
                  </a:cubicBezTo>
                  <a:cubicBezTo>
                    <a:pt x="796" y="632"/>
                    <a:pt x="810" y="624"/>
                    <a:pt x="816" y="610"/>
                  </a:cubicBezTo>
                  <a:cubicBezTo>
                    <a:pt x="804" y="606"/>
                    <a:pt x="793" y="601"/>
                    <a:pt x="785" y="592"/>
                  </a:cubicBezTo>
                  <a:cubicBezTo>
                    <a:pt x="809" y="604"/>
                    <a:pt x="840" y="602"/>
                    <a:pt x="859" y="581"/>
                  </a:cubicBezTo>
                  <a:cubicBezTo>
                    <a:pt x="880" y="593"/>
                    <a:pt x="915" y="581"/>
                    <a:pt x="917" y="554"/>
                  </a:cubicBezTo>
                  <a:cubicBezTo>
                    <a:pt x="918" y="532"/>
                    <a:pt x="900" y="515"/>
                    <a:pt x="884" y="503"/>
                  </a:cubicBezTo>
                  <a:cubicBezTo>
                    <a:pt x="900" y="506"/>
                    <a:pt x="913" y="516"/>
                    <a:pt x="925" y="527"/>
                  </a:cubicBezTo>
                  <a:cubicBezTo>
                    <a:pt x="927" y="523"/>
                    <a:pt x="933" y="520"/>
                    <a:pt x="932" y="514"/>
                  </a:cubicBezTo>
                  <a:cubicBezTo>
                    <a:pt x="934" y="494"/>
                    <a:pt x="937" y="471"/>
                    <a:pt x="925" y="454"/>
                  </a:cubicBezTo>
                  <a:cubicBezTo>
                    <a:pt x="916" y="439"/>
                    <a:pt x="901" y="432"/>
                    <a:pt x="886" y="426"/>
                  </a:cubicBezTo>
                  <a:cubicBezTo>
                    <a:pt x="886" y="448"/>
                    <a:pt x="882" y="471"/>
                    <a:pt x="865" y="486"/>
                  </a:cubicBezTo>
                  <a:cubicBezTo>
                    <a:pt x="876" y="464"/>
                    <a:pt x="882" y="433"/>
                    <a:pt x="861" y="414"/>
                  </a:cubicBezTo>
                  <a:cubicBezTo>
                    <a:pt x="871" y="396"/>
                    <a:pt x="882" y="375"/>
                    <a:pt x="875" y="354"/>
                  </a:cubicBezTo>
                  <a:cubicBezTo>
                    <a:pt x="873" y="343"/>
                    <a:pt x="863" y="336"/>
                    <a:pt x="853" y="330"/>
                  </a:cubicBezTo>
                  <a:cubicBezTo>
                    <a:pt x="863" y="322"/>
                    <a:pt x="873" y="313"/>
                    <a:pt x="879" y="301"/>
                  </a:cubicBezTo>
                  <a:cubicBezTo>
                    <a:pt x="893" y="277"/>
                    <a:pt x="891" y="243"/>
                    <a:pt x="871" y="222"/>
                  </a:cubicBezTo>
                  <a:cubicBezTo>
                    <a:pt x="858" y="209"/>
                    <a:pt x="836" y="208"/>
                    <a:pt x="822" y="221"/>
                  </a:cubicBezTo>
                  <a:cubicBezTo>
                    <a:pt x="804" y="237"/>
                    <a:pt x="795" y="263"/>
                    <a:pt x="772" y="274"/>
                  </a:cubicBezTo>
                  <a:cubicBezTo>
                    <a:pt x="754" y="280"/>
                    <a:pt x="732" y="270"/>
                    <a:pt x="726" y="252"/>
                  </a:cubicBezTo>
                  <a:cubicBezTo>
                    <a:pt x="720" y="231"/>
                    <a:pt x="724" y="209"/>
                    <a:pt x="719" y="188"/>
                  </a:cubicBezTo>
                  <a:cubicBezTo>
                    <a:pt x="716" y="178"/>
                    <a:pt x="709" y="170"/>
                    <a:pt x="704" y="162"/>
                  </a:cubicBezTo>
                  <a:cubicBezTo>
                    <a:pt x="720" y="171"/>
                    <a:pt x="730" y="188"/>
                    <a:pt x="731" y="207"/>
                  </a:cubicBezTo>
                  <a:cubicBezTo>
                    <a:pt x="746" y="206"/>
                    <a:pt x="760" y="196"/>
                    <a:pt x="764" y="182"/>
                  </a:cubicBezTo>
                  <a:cubicBezTo>
                    <a:pt x="769" y="167"/>
                    <a:pt x="763" y="152"/>
                    <a:pt x="758" y="139"/>
                  </a:cubicBezTo>
                  <a:cubicBezTo>
                    <a:pt x="773" y="157"/>
                    <a:pt x="783" y="193"/>
                    <a:pt x="757" y="207"/>
                  </a:cubicBezTo>
                  <a:cubicBezTo>
                    <a:pt x="745" y="212"/>
                    <a:pt x="733" y="224"/>
                    <a:pt x="738" y="238"/>
                  </a:cubicBezTo>
                  <a:cubicBezTo>
                    <a:pt x="744" y="258"/>
                    <a:pt x="771" y="261"/>
                    <a:pt x="785" y="247"/>
                  </a:cubicBezTo>
                  <a:cubicBezTo>
                    <a:pt x="800" y="235"/>
                    <a:pt x="795" y="212"/>
                    <a:pt x="808" y="198"/>
                  </a:cubicBezTo>
                  <a:cubicBezTo>
                    <a:pt x="819" y="191"/>
                    <a:pt x="832" y="195"/>
                    <a:pt x="844" y="194"/>
                  </a:cubicBezTo>
                  <a:cubicBezTo>
                    <a:pt x="847" y="190"/>
                    <a:pt x="849" y="186"/>
                    <a:pt x="851" y="182"/>
                  </a:cubicBezTo>
                  <a:cubicBezTo>
                    <a:pt x="828" y="152"/>
                    <a:pt x="806" y="117"/>
                    <a:pt x="768" y="105"/>
                  </a:cubicBezTo>
                  <a:cubicBezTo>
                    <a:pt x="750" y="101"/>
                    <a:pt x="731" y="97"/>
                    <a:pt x="713" y="91"/>
                  </a:cubicBezTo>
                  <a:cubicBezTo>
                    <a:pt x="698" y="86"/>
                    <a:pt x="677" y="88"/>
                    <a:pt x="673" y="105"/>
                  </a:cubicBezTo>
                  <a:close/>
                  <a:moveTo>
                    <a:pt x="872" y="327"/>
                  </a:moveTo>
                  <a:cubicBezTo>
                    <a:pt x="892" y="350"/>
                    <a:pt x="890" y="384"/>
                    <a:pt x="874" y="408"/>
                  </a:cubicBezTo>
                  <a:cubicBezTo>
                    <a:pt x="888" y="412"/>
                    <a:pt x="901" y="420"/>
                    <a:pt x="916" y="423"/>
                  </a:cubicBezTo>
                  <a:cubicBezTo>
                    <a:pt x="926" y="425"/>
                    <a:pt x="927" y="413"/>
                    <a:pt x="927" y="406"/>
                  </a:cubicBezTo>
                  <a:cubicBezTo>
                    <a:pt x="924" y="379"/>
                    <a:pt x="918" y="352"/>
                    <a:pt x="912" y="326"/>
                  </a:cubicBezTo>
                  <a:cubicBezTo>
                    <a:pt x="910" y="317"/>
                    <a:pt x="905" y="309"/>
                    <a:pt x="897" y="305"/>
                  </a:cubicBezTo>
                  <a:cubicBezTo>
                    <a:pt x="888" y="311"/>
                    <a:pt x="880" y="320"/>
                    <a:pt x="872" y="327"/>
                  </a:cubicBezTo>
                  <a:close/>
                  <a:moveTo>
                    <a:pt x="428" y="615"/>
                  </a:moveTo>
                  <a:cubicBezTo>
                    <a:pt x="403" y="618"/>
                    <a:pt x="381" y="599"/>
                    <a:pt x="356" y="605"/>
                  </a:cubicBezTo>
                  <a:cubicBezTo>
                    <a:pt x="349" y="606"/>
                    <a:pt x="346" y="616"/>
                    <a:pt x="348" y="623"/>
                  </a:cubicBezTo>
                  <a:cubicBezTo>
                    <a:pt x="352" y="638"/>
                    <a:pt x="365" y="649"/>
                    <a:pt x="378" y="656"/>
                  </a:cubicBezTo>
                  <a:cubicBezTo>
                    <a:pt x="383" y="660"/>
                    <a:pt x="390" y="657"/>
                    <a:pt x="396" y="657"/>
                  </a:cubicBezTo>
                  <a:cubicBezTo>
                    <a:pt x="420" y="652"/>
                    <a:pt x="444" y="656"/>
                    <a:pt x="468" y="653"/>
                  </a:cubicBezTo>
                  <a:cubicBezTo>
                    <a:pt x="489" y="650"/>
                    <a:pt x="512" y="646"/>
                    <a:pt x="527" y="630"/>
                  </a:cubicBezTo>
                  <a:cubicBezTo>
                    <a:pt x="521" y="618"/>
                    <a:pt x="508" y="612"/>
                    <a:pt x="498" y="604"/>
                  </a:cubicBezTo>
                  <a:cubicBezTo>
                    <a:pt x="493" y="600"/>
                    <a:pt x="487" y="594"/>
                    <a:pt x="480" y="595"/>
                  </a:cubicBezTo>
                  <a:cubicBezTo>
                    <a:pt x="461" y="598"/>
                    <a:pt x="447" y="614"/>
                    <a:pt x="428" y="615"/>
                  </a:cubicBezTo>
                  <a:close/>
                  <a:moveTo>
                    <a:pt x="580" y="659"/>
                  </a:moveTo>
                  <a:cubicBezTo>
                    <a:pt x="639" y="663"/>
                    <a:pt x="704" y="669"/>
                    <a:pt x="754" y="705"/>
                  </a:cubicBezTo>
                  <a:cubicBezTo>
                    <a:pt x="755" y="698"/>
                    <a:pt x="757" y="690"/>
                    <a:pt x="758" y="683"/>
                  </a:cubicBezTo>
                  <a:cubicBezTo>
                    <a:pt x="740" y="677"/>
                    <a:pt x="724" y="668"/>
                    <a:pt x="706" y="664"/>
                  </a:cubicBezTo>
                  <a:cubicBezTo>
                    <a:pt x="688" y="659"/>
                    <a:pt x="670" y="655"/>
                    <a:pt x="652" y="652"/>
                  </a:cubicBezTo>
                  <a:cubicBezTo>
                    <a:pt x="628" y="648"/>
                    <a:pt x="603" y="652"/>
                    <a:pt x="580" y="659"/>
                  </a:cubicBezTo>
                  <a:close/>
                  <a:moveTo>
                    <a:pt x="494" y="671"/>
                  </a:moveTo>
                  <a:cubicBezTo>
                    <a:pt x="481" y="710"/>
                    <a:pt x="450" y="741"/>
                    <a:pt x="411" y="753"/>
                  </a:cubicBezTo>
                  <a:cubicBezTo>
                    <a:pt x="427" y="753"/>
                    <a:pt x="441" y="747"/>
                    <a:pt x="454" y="740"/>
                  </a:cubicBezTo>
                  <a:cubicBezTo>
                    <a:pt x="485" y="724"/>
                    <a:pt x="513" y="700"/>
                    <a:pt x="525" y="668"/>
                  </a:cubicBezTo>
                  <a:cubicBezTo>
                    <a:pt x="515" y="669"/>
                    <a:pt x="503" y="667"/>
                    <a:pt x="494" y="671"/>
                  </a:cubicBezTo>
                  <a:close/>
                  <a:moveTo>
                    <a:pt x="392" y="736"/>
                  </a:moveTo>
                  <a:cubicBezTo>
                    <a:pt x="393" y="737"/>
                    <a:pt x="396" y="741"/>
                    <a:pt x="397" y="743"/>
                  </a:cubicBezTo>
                  <a:cubicBezTo>
                    <a:pt x="433" y="733"/>
                    <a:pt x="465" y="707"/>
                    <a:pt x="478" y="671"/>
                  </a:cubicBezTo>
                  <a:cubicBezTo>
                    <a:pt x="471" y="672"/>
                    <a:pt x="463" y="672"/>
                    <a:pt x="456" y="674"/>
                  </a:cubicBezTo>
                  <a:cubicBezTo>
                    <a:pt x="438" y="697"/>
                    <a:pt x="423" y="728"/>
                    <a:pt x="392" y="736"/>
                  </a:cubicBezTo>
                  <a:close/>
                  <a:moveTo>
                    <a:pt x="544" y="688"/>
                  </a:moveTo>
                  <a:cubicBezTo>
                    <a:pt x="584" y="687"/>
                    <a:pt x="625" y="692"/>
                    <a:pt x="663" y="703"/>
                  </a:cubicBezTo>
                  <a:cubicBezTo>
                    <a:pt x="689" y="710"/>
                    <a:pt x="715" y="720"/>
                    <a:pt x="735" y="738"/>
                  </a:cubicBezTo>
                  <a:cubicBezTo>
                    <a:pt x="739" y="732"/>
                    <a:pt x="744" y="726"/>
                    <a:pt x="748" y="720"/>
                  </a:cubicBezTo>
                  <a:cubicBezTo>
                    <a:pt x="721" y="698"/>
                    <a:pt x="686" y="688"/>
                    <a:pt x="652" y="682"/>
                  </a:cubicBezTo>
                  <a:cubicBezTo>
                    <a:pt x="619" y="677"/>
                    <a:pt x="585" y="673"/>
                    <a:pt x="551" y="673"/>
                  </a:cubicBezTo>
                  <a:cubicBezTo>
                    <a:pt x="549" y="678"/>
                    <a:pt x="547" y="683"/>
                    <a:pt x="544" y="688"/>
                  </a:cubicBezTo>
                  <a:close/>
                  <a:moveTo>
                    <a:pt x="384" y="698"/>
                  </a:moveTo>
                  <a:cubicBezTo>
                    <a:pt x="377" y="707"/>
                    <a:pt x="384" y="717"/>
                    <a:pt x="388" y="726"/>
                  </a:cubicBezTo>
                  <a:cubicBezTo>
                    <a:pt x="411" y="719"/>
                    <a:pt x="425" y="697"/>
                    <a:pt x="435" y="676"/>
                  </a:cubicBezTo>
                  <a:cubicBezTo>
                    <a:pt x="417" y="681"/>
                    <a:pt x="397" y="684"/>
                    <a:pt x="384" y="698"/>
                  </a:cubicBezTo>
                  <a:close/>
                  <a:moveTo>
                    <a:pt x="534" y="704"/>
                  </a:moveTo>
                  <a:cubicBezTo>
                    <a:pt x="528" y="711"/>
                    <a:pt x="521" y="718"/>
                    <a:pt x="515" y="725"/>
                  </a:cubicBezTo>
                  <a:cubicBezTo>
                    <a:pt x="557" y="753"/>
                    <a:pt x="605" y="779"/>
                    <a:pt x="657" y="780"/>
                  </a:cubicBezTo>
                  <a:cubicBezTo>
                    <a:pt x="616" y="762"/>
                    <a:pt x="572" y="742"/>
                    <a:pt x="548" y="702"/>
                  </a:cubicBezTo>
                  <a:cubicBezTo>
                    <a:pt x="543" y="703"/>
                    <a:pt x="539" y="704"/>
                    <a:pt x="534" y="704"/>
                  </a:cubicBezTo>
                  <a:close/>
                  <a:moveTo>
                    <a:pt x="566" y="702"/>
                  </a:moveTo>
                  <a:cubicBezTo>
                    <a:pt x="594" y="738"/>
                    <a:pt x="638" y="758"/>
                    <a:pt x="680" y="771"/>
                  </a:cubicBezTo>
                  <a:cubicBezTo>
                    <a:pt x="687" y="775"/>
                    <a:pt x="694" y="769"/>
                    <a:pt x="700" y="768"/>
                  </a:cubicBezTo>
                  <a:cubicBezTo>
                    <a:pt x="668" y="754"/>
                    <a:pt x="637" y="735"/>
                    <a:pt x="617" y="706"/>
                  </a:cubicBezTo>
                  <a:cubicBezTo>
                    <a:pt x="600" y="704"/>
                    <a:pt x="583" y="702"/>
                    <a:pt x="566" y="702"/>
                  </a:cubicBezTo>
                  <a:close/>
                  <a:moveTo>
                    <a:pt x="319" y="716"/>
                  </a:moveTo>
                  <a:cubicBezTo>
                    <a:pt x="335" y="745"/>
                    <a:pt x="367" y="759"/>
                    <a:pt x="396" y="770"/>
                  </a:cubicBezTo>
                  <a:cubicBezTo>
                    <a:pt x="380" y="750"/>
                    <a:pt x="364" y="729"/>
                    <a:pt x="352" y="706"/>
                  </a:cubicBezTo>
                  <a:cubicBezTo>
                    <a:pt x="341" y="709"/>
                    <a:pt x="330" y="712"/>
                    <a:pt x="319" y="716"/>
                  </a:cubicBezTo>
                  <a:close/>
                  <a:moveTo>
                    <a:pt x="632" y="709"/>
                  </a:moveTo>
                  <a:cubicBezTo>
                    <a:pt x="653" y="733"/>
                    <a:pt x="681" y="750"/>
                    <a:pt x="711" y="760"/>
                  </a:cubicBezTo>
                  <a:cubicBezTo>
                    <a:pt x="715" y="757"/>
                    <a:pt x="720" y="753"/>
                    <a:pt x="724" y="750"/>
                  </a:cubicBezTo>
                  <a:cubicBezTo>
                    <a:pt x="698" y="727"/>
                    <a:pt x="665" y="716"/>
                    <a:pt x="632" y="709"/>
                  </a:cubicBezTo>
                  <a:close/>
                  <a:moveTo>
                    <a:pt x="282" y="727"/>
                  </a:moveTo>
                  <a:cubicBezTo>
                    <a:pt x="289" y="738"/>
                    <a:pt x="297" y="749"/>
                    <a:pt x="308" y="758"/>
                  </a:cubicBezTo>
                  <a:cubicBezTo>
                    <a:pt x="327" y="773"/>
                    <a:pt x="352" y="777"/>
                    <a:pt x="376" y="779"/>
                  </a:cubicBezTo>
                  <a:cubicBezTo>
                    <a:pt x="347" y="767"/>
                    <a:pt x="318" y="750"/>
                    <a:pt x="305" y="720"/>
                  </a:cubicBezTo>
                  <a:cubicBezTo>
                    <a:pt x="297" y="722"/>
                    <a:pt x="290" y="725"/>
                    <a:pt x="282" y="727"/>
                  </a:cubicBezTo>
                  <a:close/>
                  <a:moveTo>
                    <a:pt x="502" y="735"/>
                  </a:moveTo>
                  <a:cubicBezTo>
                    <a:pt x="499" y="737"/>
                    <a:pt x="495" y="740"/>
                    <a:pt x="492" y="742"/>
                  </a:cubicBezTo>
                  <a:cubicBezTo>
                    <a:pt x="518" y="769"/>
                    <a:pt x="551" y="800"/>
                    <a:pt x="592" y="794"/>
                  </a:cubicBezTo>
                  <a:cubicBezTo>
                    <a:pt x="607" y="793"/>
                    <a:pt x="622" y="793"/>
                    <a:pt x="637" y="792"/>
                  </a:cubicBezTo>
                  <a:cubicBezTo>
                    <a:pt x="588" y="784"/>
                    <a:pt x="543" y="762"/>
                    <a:pt x="502" y="735"/>
                  </a:cubicBezTo>
                  <a:close/>
                  <a:moveTo>
                    <a:pt x="468" y="756"/>
                  </a:moveTo>
                  <a:cubicBezTo>
                    <a:pt x="482" y="783"/>
                    <a:pt x="511" y="808"/>
                    <a:pt x="543" y="801"/>
                  </a:cubicBezTo>
                  <a:cubicBezTo>
                    <a:pt x="518" y="789"/>
                    <a:pt x="498" y="770"/>
                    <a:pt x="479" y="750"/>
                  </a:cubicBezTo>
                  <a:cubicBezTo>
                    <a:pt x="475" y="752"/>
                    <a:pt x="472" y="754"/>
                    <a:pt x="468" y="756"/>
                  </a:cubicBezTo>
                  <a:close/>
                  <a:moveTo>
                    <a:pt x="419" y="773"/>
                  </a:moveTo>
                  <a:cubicBezTo>
                    <a:pt x="427" y="784"/>
                    <a:pt x="435" y="795"/>
                    <a:pt x="448" y="800"/>
                  </a:cubicBezTo>
                  <a:cubicBezTo>
                    <a:pt x="462" y="805"/>
                    <a:pt x="477" y="805"/>
                    <a:pt x="492" y="806"/>
                  </a:cubicBezTo>
                  <a:cubicBezTo>
                    <a:pt x="476" y="794"/>
                    <a:pt x="462" y="780"/>
                    <a:pt x="455" y="762"/>
                  </a:cubicBezTo>
                  <a:cubicBezTo>
                    <a:pt x="443" y="766"/>
                    <a:pt x="431" y="770"/>
                    <a:pt x="419" y="773"/>
                  </a:cubicBezTo>
                  <a:close/>
                  <a:moveTo>
                    <a:pt x="379" y="794"/>
                  </a:moveTo>
                  <a:cubicBezTo>
                    <a:pt x="397" y="811"/>
                    <a:pt x="411" y="832"/>
                    <a:pt x="429" y="849"/>
                  </a:cubicBezTo>
                  <a:cubicBezTo>
                    <a:pt x="448" y="868"/>
                    <a:pt x="466" y="889"/>
                    <a:pt x="481" y="913"/>
                  </a:cubicBezTo>
                  <a:cubicBezTo>
                    <a:pt x="491" y="925"/>
                    <a:pt x="502" y="942"/>
                    <a:pt x="520" y="941"/>
                  </a:cubicBezTo>
                  <a:cubicBezTo>
                    <a:pt x="531" y="937"/>
                    <a:pt x="542" y="929"/>
                    <a:pt x="547" y="918"/>
                  </a:cubicBezTo>
                  <a:cubicBezTo>
                    <a:pt x="544" y="903"/>
                    <a:pt x="532" y="891"/>
                    <a:pt x="523" y="879"/>
                  </a:cubicBezTo>
                  <a:cubicBezTo>
                    <a:pt x="510" y="862"/>
                    <a:pt x="498" y="843"/>
                    <a:pt x="492" y="823"/>
                  </a:cubicBezTo>
                  <a:cubicBezTo>
                    <a:pt x="476" y="823"/>
                    <a:pt x="459" y="824"/>
                    <a:pt x="444" y="818"/>
                  </a:cubicBezTo>
                  <a:cubicBezTo>
                    <a:pt x="431" y="813"/>
                    <a:pt x="421" y="803"/>
                    <a:pt x="412" y="793"/>
                  </a:cubicBezTo>
                  <a:cubicBezTo>
                    <a:pt x="401" y="794"/>
                    <a:pt x="390" y="794"/>
                    <a:pt x="379" y="7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8"/>
            <p:cNvSpPr>
              <a:spLocks/>
            </p:cNvSpPr>
            <p:nvPr/>
          </p:nvSpPr>
          <p:spPr bwMode="auto">
            <a:xfrm>
              <a:off x="588" y="149"/>
              <a:ext cx="237" cy="158"/>
            </a:xfrm>
            <a:custGeom>
              <a:avLst/>
              <a:gdLst>
                <a:gd name="T0" fmla="*/ 112 w 266"/>
                <a:gd name="T1" fmla="*/ 1 h 178"/>
                <a:gd name="T2" fmla="*/ 140 w 266"/>
                <a:gd name="T3" fmla="*/ 4 h 178"/>
                <a:gd name="T4" fmla="*/ 168 w 266"/>
                <a:gd name="T5" fmla="*/ 18 h 178"/>
                <a:gd name="T6" fmla="*/ 216 w 266"/>
                <a:gd name="T7" fmla="*/ 9 h 178"/>
                <a:gd name="T8" fmla="*/ 266 w 266"/>
                <a:gd name="T9" fmla="*/ 7 h 178"/>
                <a:gd name="T10" fmla="*/ 212 w 266"/>
                <a:gd name="T11" fmla="*/ 19 h 178"/>
                <a:gd name="T12" fmla="*/ 183 w 266"/>
                <a:gd name="T13" fmla="*/ 29 h 178"/>
                <a:gd name="T14" fmla="*/ 133 w 266"/>
                <a:gd name="T15" fmla="*/ 91 h 178"/>
                <a:gd name="T16" fmla="*/ 112 w 266"/>
                <a:gd name="T17" fmla="*/ 178 h 178"/>
                <a:gd name="T18" fmla="*/ 97 w 266"/>
                <a:gd name="T19" fmla="*/ 155 h 178"/>
                <a:gd name="T20" fmla="*/ 91 w 266"/>
                <a:gd name="T21" fmla="*/ 112 h 178"/>
                <a:gd name="T22" fmla="*/ 0 w 266"/>
                <a:gd name="T23" fmla="*/ 126 h 178"/>
                <a:gd name="T24" fmla="*/ 76 w 266"/>
                <a:gd name="T25" fmla="*/ 93 h 178"/>
                <a:gd name="T26" fmla="*/ 118 w 266"/>
                <a:gd name="T27" fmla="*/ 92 h 178"/>
                <a:gd name="T28" fmla="*/ 156 w 266"/>
                <a:gd name="T29" fmla="*/ 30 h 178"/>
                <a:gd name="T30" fmla="*/ 112 w 266"/>
                <a:gd name="T31" fmla="*/ 1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6" h="178">
                  <a:moveTo>
                    <a:pt x="112" y="1"/>
                  </a:moveTo>
                  <a:cubicBezTo>
                    <a:pt x="121" y="1"/>
                    <a:pt x="131" y="0"/>
                    <a:pt x="140" y="4"/>
                  </a:cubicBezTo>
                  <a:cubicBezTo>
                    <a:pt x="150" y="8"/>
                    <a:pt x="158" y="15"/>
                    <a:pt x="168" y="18"/>
                  </a:cubicBezTo>
                  <a:cubicBezTo>
                    <a:pt x="184" y="16"/>
                    <a:pt x="199" y="8"/>
                    <a:pt x="216" y="9"/>
                  </a:cubicBezTo>
                  <a:cubicBezTo>
                    <a:pt x="233" y="11"/>
                    <a:pt x="249" y="9"/>
                    <a:pt x="266" y="7"/>
                  </a:cubicBezTo>
                  <a:cubicBezTo>
                    <a:pt x="251" y="18"/>
                    <a:pt x="230" y="19"/>
                    <a:pt x="212" y="19"/>
                  </a:cubicBezTo>
                  <a:cubicBezTo>
                    <a:pt x="201" y="19"/>
                    <a:pt x="190" y="21"/>
                    <a:pt x="183" y="29"/>
                  </a:cubicBezTo>
                  <a:cubicBezTo>
                    <a:pt x="166" y="49"/>
                    <a:pt x="154" y="75"/>
                    <a:pt x="133" y="91"/>
                  </a:cubicBezTo>
                  <a:cubicBezTo>
                    <a:pt x="109" y="113"/>
                    <a:pt x="101" y="148"/>
                    <a:pt x="112" y="178"/>
                  </a:cubicBezTo>
                  <a:cubicBezTo>
                    <a:pt x="105" y="172"/>
                    <a:pt x="97" y="165"/>
                    <a:pt x="97" y="155"/>
                  </a:cubicBezTo>
                  <a:cubicBezTo>
                    <a:pt x="94" y="141"/>
                    <a:pt x="100" y="124"/>
                    <a:pt x="91" y="112"/>
                  </a:cubicBezTo>
                  <a:cubicBezTo>
                    <a:pt x="61" y="96"/>
                    <a:pt x="28" y="113"/>
                    <a:pt x="0" y="126"/>
                  </a:cubicBezTo>
                  <a:cubicBezTo>
                    <a:pt x="20" y="105"/>
                    <a:pt x="47" y="91"/>
                    <a:pt x="76" y="93"/>
                  </a:cubicBezTo>
                  <a:cubicBezTo>
                    <a:pt x="90" y="94"/>
                    <a:pt x="106" y="102"/>
                    <a:pt x="118" y="92"/>
                  </a:cubicBezTo>
                  <a:cubicBezTo>
                    <a:pt x="137" y="77"/>
                    <a:pt x="152" y="54"/>
                    <a:pt x="156" y="30"/>
                  </a:cubicBezTo>
                  <a:cubicBezTo>
                    <a:pt x="150" y="11"/>
                    <a:pt x="129" y="4"/>
                    <a:pt x="1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9"/>
            <p:cNvSpPr>
              <a:spLocks/>
            </p:cNvSpPr>
            <p:nvPr/>
          </p:nvSpPr>
          <p:spPr bwMode="auto">
            <a:xfrm>
              <a:off x="85" y="285"/>
              <a:ext cx="84" cy="87"/>
            </a:xfrm>
            <a:custGeom>
              <a:avLst/>
              <a:gdLst>
                <a:gd name="T0" fmla="*/ 47 w 94"/>
                <a:gd name="T1" fmla="*/ 0 h 98"/>
                <a:gd name="T2" fmla="*/ 94 w 94"/>
                <a:gd name="T3" fmla="*/ 48 h 98"/>
                <a:gd name="T4" fmla="*/ 0 w 94"/>
                <a:gd name="T5" fmla="*/ 98 h 98"/>
                <a:gd name="T6" fmla="*/ 55 w 94"/>
                <a:gd name="T7" fmla="*/ 43 h 98"/>
                <a:gd name="T8" fmla="*/ 47 w 94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98">
                  <a:moveTo>
                    <a:pt x="47" y="0"/>
                  </a:moveTo>
                  <a:cubicBezTo>
                    <a:pt x="56" y="21"/>
                    <a:pt x="72" y="39"/>
                    <a:pt x="94" y="48"/>
                  </a:cubicBezTo>
                  <a:cubicBezTo>
                    <a:pt x="58" y="53"/>
                    <a:pt x="26" y="72"/>
                    <a:pt x="0" y="98"/>
                  </a:cubicBezTo>
                  <a:cubicBezTo>
                    <a:pt x="8" y="72"/>
                    <a:pt x="31" y="55"/>
                    <a:pt x="55" y="43"/>
                  </a:cubicBezTo>
                  <a:cubicBezTo>
                    <a:pt x="45" y="31"/>
                    <a:pt x="44" y="15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0"/>
            <p:cNvSpPr>
              <a:spLocks/>
            </p:cNvSpPr>
            <p:nvPr/>
          </p:nvSpPr>
          <p:spPr bwMode="auto">
            <a:xfrm>
              <a:off x="75" y="301"/>
              <a:ext cx="325" cy="202"/>
            </a:xfrm>
            <a:custGeom>
              <a:avLst/>
              <a:gdLst>
                <a:gd name="T0" fmla="*/ 303 w 365"/>
                <a:gd name="T1" fmla="*/ 26 h 227"/>
                <a:gd name="T2" fmla="*/ 343 w 365"/>
                <a:gd name="T3" fmla="*/ 0 h 227"/>
                <a:gd name="T4" fmla="*/ 354 w 365"/>
                <a:gd name="T5" fmla="*/ 17 h 227"/>
                <a:gd name="T6" fmla="*/ 365 w 365"/>
                <a:gd name="T7" fmla="*/ 26 h 227"/>
                <a:gd name="T8" fmla="*/ 328 w 365"/>
                <a:gd name="T9" fmla="*/ 35 h 227"/>
                <a:gd name="T10" fmla="*/ 252 w 365"/>
                <a:gd name="T11" fmla="*/ 58 h 227"/>
                <a:gd name="T12" fmla="*/ 193 w 365"/>
                <a:gd name="T13" fmla="*/ 73 h 227"/>
                <a:gd name="T14" fmla="*/ 169 w 365"/>
                <a:gd name="T15" fmla="*/ 104 h 227"/>
                <a:gd name="T16" fmla="*/ 119 w 365"/>
                <a:gd name="T17" fmla="*/ 151 h 227"/>
                <a:gd name="T18" fmla="*/ 125 w 365"/>
                <a:gd name="T19" fmla="*/ 190 h 227"/>
                <a:gd name="T20" fmla="*/ 159 w 365"/>
                <a:gd name="T21" fmla="*/ 211 h 227"/>
                <a:gd name="T22" fmla="*/ 197 w 365"/>
                <a:gd name="T23" fmla="*/ 225 h 227"/>
                <a:gd name="T24" fmla="*/ 120 w 365"/>
                <a:gd name="T25" fmla="*/ 210 h 227"/>
                <a:gd name="T26" fmla="*/ 76 w 365"/>
                <a:gd name="T27" fmla="*/ 162 h 227"/>
                <a:gd name="T28" fmla="*/ 19 w 365"/>
                <a:gd name="T29" fmla="*/ 144 h 227"/>
                <a:gd name="T30" fmla="*/ 0 w 365"/>
                <a:gd name="T31" fmla="*/ 124 h 227"/>
                <a:gd name="T32" fmla="*/ 90 w 365"/>
                <a:gd name="T33" fmla="*/ 138 h 227"/>
                <a:gd name="T34" fmla="*/ 113 w 365"/>
                <a:gd name="T35" fmla="*/ 121 h 227"/>
                <a:gd name="T36" fmla="*/ 77 w 365"/>
                <a:gd name="T37" fmla="*/ 87 h 227"/>
                <a:gd name="T38" fmla="*/ 139 w 365"/>
                <a:gd name="T39" fmla="*/ 106 h 227"/>
                <a:gd name="T40" fmla="*/ 198 w 365"/>
                <a:gd name="T41" fmla="*/ 52 h 227"/>
                <a:gd name="T42" fmla="*/ 303 w 365"/>
                <a:gd name="T43" fmla="*/ 26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5" h="227">
                  <a:moveTo>
                    <a:pt x="303" y="26"/>
                  </a:moveTo>
                  <a:cubicBezTo>
                    <a:pt x="315" y="15"/>
                    <a:pt x="329" y="6"/>
                    <a:pt x="343" y="0"/>
                  </a:cubicBezTo>
                  <a:cubicBezTo>
                    <a:pt x="347" y="5"/>
                    <a:pt x="348" y="13"/>
                    <a:pt x="354" y="17"/>
                  </a:cubicBezTo>
                  <a:cubicBezTo>
                    <a:pt x="358" y="19"/>
                    <a:pt x="365" y="21"/>
                    <a:pt x="365" y="26"/>
                  </a:cubicBezTo>
                  <a:cubicBezTo>
                    <a:pt x="353" y="29"/>
                    <a:pt x="340" y="29"/>
                    <a:pt x="328" y="35"/>
                  </a:cubicBezTo>
                  <a:cubicBezTo>
                    <a:pt x="304" y="45"/>
                    <a:pt x="278" y="54"/>
                    <a:pt x="252" y="58"/>
                  </a:cubicBezTo>
                  <a:cubicBezTo>
                    <a:pt x="233" y="63"/>
                    <a:pt x="212" y="63"/>
                    <a:pt x="193" y="73"/>
                  </a:cubicBezTo>
                  <a:cubicBezTo>
                    <a:pt x="181" y="78"/>
                    <a:pt x="176" y="93"/>
                    <a:pt x="169" y="104"/>
                  </a:cubicBezTo>
                  <a:cubicBezTo>
                    <a:pt x="158" y="125"/>
                    <a:pt x="130" y="130"/>
                    <a:pt x="119" y="151"/>
                  </a:cubicBezTo>
                  <a:cubicBezTo>
                    <a:pt x="112" y="163"/>
                    <a:pt x="114" y="180"/>
                    <a:pt x="125" y="190"/>
                  </a:cubicBezTo>
                  <a:cubicBezTo>
                    <a:pt x="134" y="199"/>
                    <a:pt x="146" y="206"/>
                    <a:pt x="159" y="211"/>
                  </a:cubicBezTo>
                  <a:cubicBezTo>
                    <a:pt x="172" y="215"/>
                    <a:pt x="184" y="220"/>
                    <a:pt x="197" y="225"/>
                  </a:cubicBezTo>
                  <a:cubicBezTo>
                    <a:pt x="171" y="227"/>
                    <a:pt x="143" y="225"/>
                    <a:pt x="120" y="210"/>
                  </a:cubicBezTo>
                  <a:cubicBezTo>
                    <a:pt x="101" y="199"/>
                    <a:pt x="96" y="173"/>
                    <a:pt x="76" y="162"/>
                  </a:cubicBezTo>
                  <a:cubicBezTo>
                    <a:pt x="58" y="153"/>
                    <a:pt x="36" y="155"/>
                    <a:pt x="19" y="144"/>
                  </a:cubicBezTo>
                  <a:cubicBezTo>
                    <a:pt x="10" y="140"/>
                    <a:pt x="5" y="132"/>
                    <a:pt x="0" y="124"/>
                  </a:cubicBezTo>
                  <a:cubicBezTo>
                    <a:pt x="25" y="143"/>
                    <a:pt x="60" y="146"/>
                    <a:pt x="90" y="138"/>
                  </a:cubicBezTo>
                  <a:cubicBezTo>
                    <a:pt x="99" y="136"/>
                    <a:pt x="108" y="129"/>
                    <a:pt x="113" y="121"/>
                  </a:cubicBezTo>
                  <a:cubicBezTo>
                    <a:pt x="98" y="112"/>
                    <a:pt x="82" y="104"/>
                    <a:pt x="77" y="87"/>
                  </a:cubicBezTo>
                  <a:cubicBezTo>
                    <a:pt x="93" y="103"/>
                    <a:pt x="116" y="114"/>
                    <a:pt x="139" y="106"/>
                  </a:cubicBezTo>
                  <a:cubicBezTo>
                    <a:pt x="166" y="96"/>
                    <a:pt x="169" y="59"/>
                    <a:pt x="198" y="52"/>
                  </a:cubicBezTo>
                  <a:cubicBezTo>
                    <a:pt x="233" y="46"/>
                    <a:pt x="273" y="49"/>
                    <a:pt x="30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1"/>
            <p:cNvSpPr>
              <a:spLocks/>
            </p:cNvSpPr>
            <p:nvPr/>
          </p:nvSpPr>
          <p:spPr bwMode="auto">
            <a:xfrm>
              <a:off x="267" y="353"/>
              <a:ext cx="149" cy="178"/>
            </a:xfrm>
            <a:custGeom>
              <a:avLst/>
              <a:gdLst>
                <a:gd name="T0" fmla="*/ 122 w 168"/>
                <a:gd name="T1" fmla="*/ 0 h 200"/>
                <a:gd name="T2" fmla="*/ 134 w 168"/>
                <a:gd name="T3" fmla="*/ 61 h 200"/>
                <a:gd name="T4" fmla="*/ 116 w 168"/>
                <a:gd name="T5" fmla="*/ 105 h 200"/>
                <a:gd name="T6" fmla="*/ 123 w 168"/>
                <a:gd name="T7" fmla="*/ 125 h 200"/>
                <a:gd name="T8" fmla="*/ 168 w 168"/>
                <a:gd name="T9" fmla="*/ 114 h 200"/>
                <a:gd name="T10" fmla="*/ 168 w 168"/>
                <a:gd name="T11" fmla="*/ 139 h 200"/>
                <a:gd name="T12" fmla="*/ 157 w 168"/>
                <a:gd name="T13" fmla="*/ 141 h 200"/>
                <a:gd name="T14" fmla="*/ 98 w 168"/>
                <a:gd name="T15" fmla="*/ 170 h 200"/>
                <a:gd name="T16" fmla="*/ 98 w 168"/>
                <a:gd name="T17" fmla="*/ 133 h 200"/>
                <a:gd name="T18" fmla="*/ 96 w 168"/>
                <a:gd name="T19" fmla="*/ 172 h 200"/>
                <a:gd name="T20" fmla="*/ 64 w 168"/>
                <a:gd name="T21" fmla="*/ 200 h 200"/>
                <a:gd name="T22" fmla="*/ 64 w 168"/>
                <a:gd name="T23" fmla="*/ 164 h 200"/>
                <a:gd name="T24" fmla="*/ 80 w 168"/>
                <a:gd name="T25" fmla="*/ 147 h 200"/>
                <a:gd name="T26" fmla="*/ 0 w 168"/>
                <a:gd name="T27" fmla="*/ 69 h 200"/>
                <a:gd name="T28" fmla="*/ 65 w 168"/>
                <a:gd name="T29" fmla="*/ 120 h 200"/>
                <a:gd name="T30" fmla="*/ 97 w 168"/>
                <a:gd name="T31" fmla="*/ 101 h 200"/>
                <a:gd name="T32" fmla="*/ 119 w 168"/>
                <a:gd name="T33" fmla="*/ 59 h 200"/>
                <a:gd name="T34" fmla="*/ 122 w 168"/>
                <a:gd name="T35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8" h="200">
                  <a:moveTo>
                    <a:pt x="122" y="0"/>
                  </a:moveTo>
                  <a:cubicBezTo>
                    <a:pt x="130" y="19"/>
                    <a:pt x="136" y="40"/>
                    <a:pt x="134" y="61"/>
                  </a:cubicBezTo>
                  <a:cubicBezTo>
                    <a:pt x="133" y="77"/>
                    <a:pt x="120" y="90"/>
                    <a:pt x="116" y="105"/>
                  </a:cubicBezTo>
                  <a:cubicBezTo>
                    <a:pt x="114" y="113"/>
                    <a:pt x="120" y="119"/>
                    <a:pt x="123" y="125"/>
                  </a:cubicBezTo>
                  <a:cubicBezTo>
                    <a:pt x="137" y="117"/>
                    <a:pt x="152" y="113"/>
                    <a:pt x="168" y="114"/>
                  </a:cubicBezTo>
                  <a:cubicBezTo>
                    <a:pt x="168" y="122"/>
                    <a:pt x="168" y="131"/>
                    <a:pt x="168" y="139"/>
                  </a:cubicBezTo>
                  <a:cubicBezTo>
                    <a:pt x="165" y="139"/>
                    <a:pt x="160" y="141"/>
                    <a:pt x="157" y="141"/>
                  </a:cubicBezTo>
                  <a:cubicBezTo>
                    <a:pt x="135" y="144"/>
                    <a:pt x="116" y="157"/>
                    <a:pt x="98" y="170"/>
                  </a:cubicBezTo>
                  <a:cubicBezTo>
                    <a:pt x="98" y="158"/>
                    <a:pt x="98" y="145"/>
                    <a:pt x="98" y="133"/>
                  </a:cubicBezTo>
                  <a:cubicBezTo>
                    <a:pt x="95" y="146"/>
                    <a:pt x="96" y="159"/>
                    <a:pt x="96" y="172"/>
                  </a:cubicBezTo>
                  <a:cubicBezTo>
                    <a:pt x="85" y="181"/>
                    <a:pt x="75" y="191"/>
                    <a:pt x="64" y="200"/>
                  </a:cubicBezTo>
                  <a:cubicBezTo>
                    <a:pt x="60" y="188"/>
                    <a:pt x="70" y="175"/>
                    <a:pt x="64" y="164"/>
                  </a:cubicBezTo>
                  <a:cubicBezTo>
                    <a:pt x="69" y="159"/>
                    <a:pt x="75" y="153"/>
                    <a:pt x="80" y="147"/>
                  </a:cubicBezTo>
                  <a:cubicBezTo>
                    <a:pt x="40" y="141"/>
                    <a:pt x="13" y="106"/>
                    <a:pt x="0" y="69"/>
                  </a:cubicBezTo>
                  <a:cubicBezTo>
                    <a:pt x="19" y="90"/>
                    <a:pt x="38" y="112"/>
                    <a:pt x="65" y="120"/>
                  </a:cubicBezTo>
                  <a:cubicBezTo>
                    <a:pt x="79" y="124"/>
                    <a:pt x="95" y="115"/>
                    <a:pt x="97" y="101"/>
                  </a:cubicBezTo>
                  <a:cubicBezTo>
                    <a:pt x="100" y="85"/>
                    <a:pt x="115" y="75"/>
                    <a:pt x="119" y="59"/>
                  </a:cubicBezTo>
                  <a:cubicBezTo>
                    <a:pt x="125" y="40"/>
                    <a:pt x="122" y="20"/>
                    <a:pt x="1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2"/>
            <p:cNvSpPr>
              <a:spLocks/>
            </p:cNvSpPr>
            <p:nvPr/>
          </p:nvSpPr>
          <p:spPr bwMode="auto">
            <a:xfrm>
              <a:off x="941" y="395"/>
              <a:ext cx="108" cy="171"/>
            </a:xfrm>
            <a:custGeom>
              <a:avLst/>
              <a:gdLst>
                <a:gd name="T0" fmla="*/ 77 w 121"/>
                <a:gd name="T1" fmla="*/ 50 h 192"/>
                <a:gd name="T2" fmla="*/ 98 w 121"/>
                <a:gd name="T3" fmla="*/ 0 h 192"/>
                <a:gd name="T4" fmla="*/ 72 w 121"/>
                <a:gd name="T5" fmla="*/ 192 h 192"/>
                <a:gd name="T6" fmla="*/ 64 w 121"/>
                <a:gd name="T7" fmla="*/ 192 h 192"/>
                <a:gd name="T8" fmla="*/ 92 w 121"/>
                <a:gd name="T9" fmla="*/ 117 h 192"/>
                <a:gd name="T10" fmla="*/ 92 w 121"/>
                <a:gd name="T11" fmla="*/ 60 h 192"/>
                <a:gd name="T12" fmla="*/ 60 w 121"/>
                <a:gd name="T13" fmla="*/ 73 h 192"/>
                <a:gd name="T14" fmla="*/ 38 w 121"/>
                <a:gd name="T15" fmla="*/ 111 h 192"/>
                <a:gd name="T16" fmla="*/ 10 w 121"/>
                <a:gd name="T17" fmla="*/ 138 h 192"/>
                <a:gd name="T18" fmla="*/ 39 w 121"/>
                <a:gd name="T19" fmla="*/ 77 h 192"/>
                <a:gd name="T20" fmla="*/ 1 w 121"/>
                <a:gd name="T21" fmla="*/ 61 h 192"/>
                <a:gd name="T22" fmla="*/ 77 w 121"/>
                <a:gd name="T23" fmla="*/ 5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1" h="192">
                  <a:moveTo>
                    <a:pt x="77" y="50"/>
                  </a:moveTo>
                  <a:cubicBezTo>
                    <a:pt x="90" y="36"/>
                    <a:pt x="92" y="17"/>
                    <a:pt x="98" y="0"/>
                  </a:cubicBezTo>
                  <a:cubicBezTo>
                    <a:pt x="121" y="63"/>
                    <a:pt x="112" y="137"/>
                    <a:pt x="72" y="192"/>
                  </a:cubicBezTo>
                  <a:cubicBezTo>
                    <a:pt x="70" y="192"/>
                    <a:pt x="66" y="192"/>
                    <a:pt x="64" y="192"/>
                  </a:cubicBezTo>
                  <a:cubicBezTo>
                    <a:pt x="80" y="170"/>
                    <a:pt x="85" y="143"/>
                    <a:pt x="92" y="117"/>
                  </a:cubicBezTo>
                  <a:cubicBezTo>
                    <a:pt x="95" y="98"/>
                    <a:pt x="99" y="79"/>
                    <a:pt x="92" y="60"/>
                  </a:cubicBezTo>
                  <a:cubicBezTo>
                    <a:pt x="79" y="56"/>
                    <a:pt x="69" y="66"/>
                    <a:pt x="60" y="73"/>
                  </a:cubicBezTo>
                  <a:cubicBezTo>
                    <a:pt x="49" y="83"/>
                    <a:pt x="46" y="99"/>
                    <a:pt x="38" y="111"/>
                  </a:cubicBezTo>
                  <a:cubicBezTo>
                    <a:pt x="30" y="121"/>
                    <a:pt x="22" y="132"/>
                    <a:pt x="10" y="138"/>
                  </a:cubicBezTo>
                  <a:cubicBezTo>
                    <a:pt x="23" y="120"/>
                    <a:pt x="43" y="101"/>
                    <a:pt x="39" y="77"/>
                  </a:cubicBezTo>
                  <a:cubicBezTo>
                    <a:pt x="26" y="73"/>
                    <a:pt x="0" y="84"/>
                    <a:pt x="1" y="61"/>
                  </a:cubicBezTo>
                  <a:cubicBezTo>
                    <a:pt x="26" y="73"/>
                    <a:pt x="58" y="71"/>
                    <a:pt x="77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3"/>
            <p:cNvSpPr>
              <a:spLocks/>
            </p:cNvSpPr>
            <p:nvPr/>
          </p:nvSpPr>
          <p:spPr bwMode="auto">
            <a:xfrm>
              <a:off x="528" y="495"/>
              <a:ext cx="161" cy="137"/>
            </a:xfrm>
            <a:custGeom>
              <a:avLst/>
              <a:gdLst>
                <a:gd name="T0" fmla="*/ 0 w 181"/>
                <a:gd name="T1" fmla="*/ 0 h 154"/>
                <a:gd name="T2" fmla="*/ 29 w 181"/>
                <a:gd name="T3" fmla="*/ 5 h 154"/>
                <a:gd name="T4" fmla="*/ 44 w 181"/>
                <a:gd name="T5" fmla="*/ 9 h 154"/>
                <a:gd name="T6" fmla="*/ 92 w 181"/>
                <a:gd name="T7" fmla="*/ 22 h 154"/>
                <a:gd name="T8" fmla="*/ 124 w 181"/>
                <a:gd name="T9" fmla="*/ 15 h 154"/>
                <a:gd name="T10" fmla="*/ 126 w 181"/>
                <a:gd name="T11" fmla="*/ 29 h 154"/>
                <a:gd name="T12" fmla="*/ 90 w 181"/>
                <a:gd name="T13" fmla="*/ 58 h 154"/>
                <a:gd name="T14" fmla="*/ 181 w 181"/>
                <a:gd name="T15" fmla="*/ 113 h 154"/>
                <a:gd name="T16" fmla="*/ 120 w 181"/>
                <a:gd name="T17" fmla="*/ 92 h 154"/>
                <a:gd name="T18" fmla="*/ 101 w 181"/>
                <a:gd name="T19" fmla="*/ 101 h 154"/>
                <a:gd name="T20" fmla="*/ 88 w 181"/>
                <a:gd name="T21" fmla="*/ 154 h 154"/>
                <a:gd name="T22" fmla="*/ 78 w 181"/>
                <a:gd name="T23" fmla="*/ 62 h 154"/>
                <a:gd name="T24" fmla="*/ 0 w 181"/>
                <a:gd name="T25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1" h="154">
                  <a:moveTo>
                    <a:pt x="0" y="0"/>
                  </a:moveTo>
                  <a:cubicBezTo>
                    <a:pt x="10" y="1"/>
                    <a:pt x="19" y="3"/>
                    <a:pt x="29" y="5"/>
                  </a:cubicBezTo>
                  <a:cubicBezTo>
                    <a:pt x="34" y="6"/>
                    <a:pt x="39" y="7"/>
                    <a:pt x="44" y="9"/>
                  </a:cubicBezTo>
                  <a:cubicBezTo>
                    <a:pt x="59" y="16"/>
                    <a:pt x="75" y="20"/>
                    <a:pt x="92" y="22"/>
                  </a:cubicBezTo>
                  <a:cubicBezTo>
                    <a:pt x="103" y="21"/>
                    <a:pt x="113" y="18"/>
                    <a:pt x="124" y="15"/>
                  </a:cubicBezTo>
                  <a:cubicBezTo>
                    <a:pt x="120" y="20"/>
                    <a:pt x="123" y="25"/>
                    <a:pt x="126" y="29"/>
                  </a:cubicBezTo>
                  <a:cubicBezTo>
                    <a:pt x="112" y="34"/>
                    <a:pt x="93" y="40"/>
                    <a:pt x="90" y="58"/>
                  </a:cubicBezTo>
                  <a:cubicBezTo>
                    <a:pt x="114" y="87"/>
                    <a:pt x="160" y="80"/>
                    <a:pt x="181" y="113"/>
                  </a:cubicBezTo>
                  <a:cubicBezTo>
                    <a:pt x="161" y="104"/>
                    <a:pt x="142" y="93"/>
                    <a:pt x="120" y="92"/>
                  </a:cubicBezTo>
                  <a:cubicBezTo>
                    <a:pt x="113" y="91"/>
                    <a:pt x="103" y="94"/>
                    <a:pt x="101" y="101"/>
                  </a:cubicBezTo>
                  <a:cubicBezTo>
                    <a:pt x="93" y="118"/>
                    <a:pt x="92" y="136"/>
                    <a:pt x="88" y="154"/>
                  </a:cubicBezTo>
                  <a:cubicBezTo>
                    <a:pt x="81" y="124"/>
                    <a:pt x="96" y="90"/>
                    <a:pt x="78" y="62"/>
                  </a:cubicBezTo>
                  <a:cubicBezTo>
                    <a:pt x="63" y="31"/>
                    <a:pt x="30" y="1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4"/>
            <p:cNvSpPr>
              <a:spLocks/>
            </p:cNvSpPr>
            <p:nvPr/>
          </p:nvSpPr>
          <p:spPr bwMode="auto">
            <a:xfrm>
              <a:off x="635" y="502"/>
              <a:ext cx="85" cy="20"/>
            </a:xfrm>
            <a:custGeom>
              <a:avLst/>
              <a:gdLst>
                <a:gd name="T0" fmla="*/ 5 w 96"/>
                <a:gd name="T1" fmla="*/ 4 h 22"/>
                <a:gd name="T2" fmla="*/ 96 w 96"/>
                <a:gd name="T3" fmla="*/ 4 h 22"/>
                <a:gd name="T4" fmla="*/ 25 w 96"/>
                <a:gd name="T5" fmla="*/ 18 h 22"/>
                <a:gd name="T6" fmla="*/ 5 w 96"/>
                <a:gd name="T7" fmla="*/ 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" h="22">
                  <a:moveTo>
                    <a:pt x="5" y="4"/>
                  </a:moveTo>
                  <a:cubicBezTo>
                    <a:pt x="35" y="2"/>
                    <a:pt x="66" y="0"/>
                    <a:pt x="96" y="4"/>
                  </a:cubicBezTo>
                  <a:cubicBezTo>
                    <a:pt x="72" y="9"/>
                    <a:pt x="47" y="8"/>
                    <a:pt x="25" y="18"/>
                  </a:cubicBezTo>
                  <a:cubicBezTo>
                    <a:pt x="16" y="22"/>
                    <a:pt x="0" y="17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5"/>
            <p:cNvSpPr>
              <a:spLocks/>
            </p:cNvSpPr>
            <p:nvPr/>
          </p:nvSpPr>
          <p:spPr bwMode="auto">
            <a:xfrm>
              <a:off x="297" y="520"/>
              <a:ext cx="156" cy="245"/>
            </a:xfrm>
            <a:custGeom>
              <a:avLst/>
              <a:gdLst>
                <a:gd name="T0" fmla="*/ 113 w 175"/>
                <a:gd name="T1" fmla="*/ 38 h 275"/>
                <a:gd name="T2" fmla="*/ 142 w 175"/>
                <a:gd name="T3" fmla="*/ 0 h 275"/>
                <a:gd name="T4" fmla="*/ 127 w 175"/>
                <a:gd name="T5" fmla="*/ 37 h 275"/>
                <a:gd name="T6" fmla="*/ 97 w 175"/>
                <a:gd name="T7" fmla="*/ 70 h 275"/>
                <a:gd name="T8" fmla="*/ 86 w 175"/>
                <a:gd name="T9" fmla="*/ 125 h 275"/>
                <a:gd name="T10" fmla="*/ 115 w 175"/>
                <a:gd name="T11" fmla="*/ 222 h 275"/>
                <a:gd name="T12" fmla="*/ 175 w 175"/>
                <a:gd name="T13" fmla="*/ 243 h 275"/>
                <a:gd name="T14" fmla="*/ 127 w 175"/>
                <a:gd name="T15" fmla="*/ 242 h 275"/>
                <a:gd name="T16" fmla="*/ 99 w 175"/>
                <a:gd name="T17" fmla="*/ 275 h 275"/>
                <a:gd name="T18" fmla="*/ 104 w 175"/>
                <a:gd name="T19" fmla="*/ 242 h 275"/>
                <a:gd name="T20" fmla="*/ 66 w 175"/>
                <a:gd name="T21" fmla="*/ 155 h 275"/>
                <a:gd name="T22" fmla="*/ 0 w 175"/>
                <a:gd name="T23" fmla="*/ 124 h 275"/>
                <a:gd name="T24" fmla="*/ 55 w 175"/>
                <a:gd name="T25" fmla="*/ 117 h 275"/>
                <a:gd name="T26" fmla="*/ 72 w 175"/>
                <a:gd name="T27" fmla="*/ 110 h 275"/>
                <a:gd name="T28" fmla="*/ 86 w 175"/>
                <a:gd name="T29" fmla="*/ 60 h 275"/>
                <a:gd name="T30" fmla="*/ 113 w 175"/>
                <a:gd name="T31" fmla="*/ 38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5" h="275">
                  <a:moveTo>
                    <a:pt x="113" y="38"/>
                  </a:moveTo>
                  <a:cubicBezTo>
                    <a:pt x="126" y="28"/>
                    <a:pt x="135" y="15"/>
                    <a:pt x="142" y="0"/>
                  </a:cubicBezTo>
                  <a:cubicBezTo>
                    <a:pt x="142" y="14"/>
                    <a:pt x="137" y="28"/>
                    <a:pt x="127" y="37"/>
                  </a:cubicBezTo>
                  <a:cubicBezTo>
                    <a:pt x="116" y="47"/>
                    <a:pt x="103" y="57"/>
                    <a:pt x="97" y="70"/>
                  </a:cubicBezTo>
                  <a:cubicBezTo>
                    <a:pt x="89" y="88"/>
                    <a:pt x="90" y="107"/>
                    <a:pt x="86" y="125"/>
                  </a:cubicBezTo>
                  <a:cubicBezTo>
                    <a:pt x="79" y="159"/>
                    <a:pt x="87" y="199"/>
                    <a:pt x="115" y="222"/>
                  </a:cubicBezTo>
                  <a:cubicBezTo>
                    <a:pt x="132" y="236"/>
                    <a:pt x="154" y="240"/>
                    <a:pt x="175" y="243"/>
                  </a:cubicBezTo>
                  <a:cubicBezTo>
                    <a:pt x="159" y="248"/>
                    <a:pt x="143" y="242"/>
                    <a:pt x="127" y="242"/>
                  </a:cubicBezTo>
                  <a:cubicBezTo>
                    <a:pt x="112" y="247"/>
                    <a:pt x="110" y="265"/>
                    <a:pt x="99" y="275"/>
                  </a:cubicBezTo>
                  <a:cubicBezTo>
                    <a:pt x="102" y="264"/>
                    <a:pt x="108" y="253"/>
                    <a:pt x="104" y="242"/>
                  </a:cubicBezTo>
                  <a:cubicBezTo>
                    <a:pt x="98" y="210"/>
                    <a:pt x="73" y="186"/>
                    <a:pt x="66" y="155"/>
                  </a:cubicBezTo>
                  <a:cubicBezTo>
                    <a:pt x="62" y="126"/>
                    <a:pt x="25" y="113"/>
                    <a:pt x="0" y="124"/>
                  </a:cubicBezTo>
                  <a:cubicBezTo>
                    <a:pt x="16" y="113"/>
                    <a:pt x="37" y="110"/>
                    <a:pt x="55" y="117"/>
                  </a:cubicBezTo>
                  <a:cubicBezTo>
                    <a:pt x="62" y="122"/>
                    <a:pt x="70" y="118"/>
                    <a:pt x="72" y="110"/>
                  </a:cubicBezTo>
                  <a:cubicBezTo>
                    <a:pt x="77" y="93"/>
                    <a:pt x="78" y="76"/>
                    <a:pt x="86" y="60"/>
                  </a:cubicBezTo>
                  <a:cubicBezTo>
                    <a:pt x="91" y="49"/>
                    <a:pt x="104" y="45"/>
                    <a:pt x="113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6"/>
            <p:cNvSpPr>
              <a:spLocks/>
            </p:cNvSpPr>
            <p:nvPr/>
          </p:nvSpPr>
          <p:spPr bwMode="auto">
            <a:xfrm>
              <a:off x="944" y="539"/>
              <a:ext cx="41" cy="28"/>
            </a:xfrm>
            <a:custGeom>
              <a:avLst/>
              <a:gdLst>
                <a:gd name="T0" fmla="*/ 8 w 46"/>
                <a:gd name="T1" fmla="*/ 15 h 32"/>
                <a:gd name="T2" fmla="*/ 46 w 46"/>
                <a:gd name="T3" fmla="*/ 0 h 32"/>
                <a:gd name="T4" fmla="*/ 4 w 46"/>
                <a:gd name="T5" fmla="*/ 32 h 32"/>
                <a:gd name="T6" fmla="*/ 2 w 46"/>
                <a:gd name="T7" fmla="*/ 31 h 32"/>
                <a:gd name="T8" fmla="*/ 0 w 46"/>
                <a:gd name="T9" fmla="*/ 20 h 32"/>
                <a:gd name="T10" fmla="*/ 8 w 46"/>
                <a:gd name="T11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32">
                  <a:moveTo>
                    <a:pt x="8" y="15"/>
                  </a:moveTo>
                  <a:cubicBezTo>
                    <a:pt x="22" y="16"/>
                    <a:pt x="36" y="11"/>
                    <a:pt x="46" y="0"/>
                  </a:cubicBezTo>
                  <a:cubicBezTo>
                    <a:pt x="39" y="18"/>
                    <a:pt x="18" y="23"/>
                    <a:pt x="4" y="32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" y="29"/>
                    <a:pt x="0" y="23"/>
                    <a:pt x="0" y="20"/>
                  </a:cubicBezTo>
                  <a:cubicBezTo>
                    <a:pt x="2" y="19"/>
                    <a:pt x="6" y="16"/>
                    <a:pt x="8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7"/>
            <p:cNvSpPr>
              <a:spLocks/>
            </p:cNvSpPr>
            <p:nvPr/>
          </p:nvSpPr>
          <p:spPr bwMode="auto">
            <a:xfrm>
              <a:off x="751" y="603"/>
              <a:ext cx="112" cy="39"/>
            </a:xfrm>
            <a:custGeom>
              <a:avLst/>
              <a:gdLst>
                <a:gd name="T0" fmla="*/ 53 w 125"/>
                <a:gd name="T1" fmla="*/ 20 h 44"/>
                <a:gd name="T2" fmla="*/ 125 w 125"/>
                <a:gd name="T3" fmla="*/ 7 h 44"/>
                <a:gd name="T4" fmla="*/ 91 w 125"/>
                <a:gd name="T5" fmla="*/ 24 h 44"/>
                <a:gd name="T6" fmla="*/ 105 w 125"/>
                <a:gd name="T7" fmla="*/ 44 h 44"/>
                <a:gd name="T8" fmla="*/ 57 w 125"/>
                <a:gd name="T9" fmla="*/ 31 h 44"/>
                <a:gd name="T10" fmla="*/ 0 w 125"/>
                <a:gd name="T11" fmla="*/ 14 h 44"/>
                <a:gd name="T12" fmla="*/ 53 w 125"/>
                <a:gd name="T13" fmla="*/ 2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5" h="44">
                  <a:moveTo>
                    <a:pt x="53" y="20"/>
                  </a:moveTo>
                  <a:cubicBezTo>
                    <a:pt x="76" y="10"/>
                    <a:pt x="100" y="0"/>
                    <a:pt x="125" y="7"/>
                  </a:cubicBezTo>
                  <a:cubicBezTo>
                    <a:pt x="113" y="12"/>
                    <a:pt x="95" y="9"/>
                    <a:pt x="91" y="24"/>
                  </a:cubicBezTo>
                  <a:cubicBezTo>
                    <a:pt x="93" y="32"/>
                    <a:pt x="100" y="38"/>
                    <a:pt x="105" y="44"/>
                  </a:cubicBezTo>
                  <a:cubicBezTo>
                    <a:pt x="90" y="37"/>
                    <a:pt x="75" y="26"/>
                    <a:pt x="57" y="31"/>
                  </a:cubicBezTo>
                  <a:cubicBezTo>
                    <a:pt x="37" y="35"/>
                    <a:pt x="16" y="28"/>
                    <a:pt x="0" y="14"/>
                  </a:cubicBezTo>
                  <a:cubicBezTo>
                    <a:pt x="17" y="23"/>
                    <a:pt x="36" y="27"/>
                    <a:pt x="53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40" name="直接连接符 39"/>
          <p:cNvCxnSpPr/>
          <p:nvPr/>
        </p:nvCxnSpPr>
        <p:spPr>
          <a:xfrm>
            <a:off x="6096000" y="2338939"/>
            <a:ext cx="0" cy="436986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矩形 40"/>
          <p:cNvSpPr/>
          <p:nvPr/>
        </p:nvSpPr>
        <p:spPr>
          <a:xfrm>
            <a:off x="4933564" y="1326149"/>
            <a:ext cx="2324872" cy="665018"/>
          </a:xfrm>
          <a:prstGeom prst="rect">
            <a:avLst/>
          </a:prstGeom>
          <a:solidFill>
            <a:schemeClr val="accent2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</a:rPr>
              <a:t>科学依据</a:t>
            </a:r>
          </a:p>
        </p:txBody>
      </p:sp>
      <p:cxnSp>
        <p:nvCxnSpPr>
          <p:cNvPr id="42" name="直接连接符 41"/>
          <p:cNvCxnSpPr/>
          <p:nvPr/>
        </p:nvCxnSpPr>
        <p:spPr>
          <a:xfrm>
            <a:off x="7556500" y="1651000"/>
            <a:ext cx="36449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990600" y="1651000"/>
            <a:ext cx="36449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矩形 43"/>
          <p:cNvSpPr/>
          <p:nvPr/>
        </p:nvSpPr>
        <p:spPr>
          <a:xfrm>
            <a:off x="6513095" y="3385250"/>
            <a:ext cx="4620126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+mj-ea"/>
                <a:ea typeface="+mj-ea"/>
              </a:rPr>
              <a:t>只适用于缓慢型僵尸</a:t>
            </a:r>
            <a:endParaRPr lang="zh-CN" altLang="en-US" sz="28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156974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0" y="277037"/>
            <a:ext cx="12192000" cy="1011137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0242" y="115726"/>
            <a:ext cx="1333758" cy="1333758"/>
            <a:chOff x="1781974" y="420525"/>
            <a:chExt cx="1933207" cy="1933207"/>
          </a:xfrm>
        </p:grpSpPr>
        <p:sp>
          <p:nvSpPr>
            <p:cNvPr id="5" name="椭圆 4"/>
            <p:cNvSpPr/>
            <p:nvPr/>
          </p:nvSpPr>
          <p:spPr>
            <a:xfrm>
              <a:off x="1781974" y="420525"/>
              <a:ext cx="1933207" cy="193320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1873768" y="512319"/>
              <a:ext cx="1749619" cy="1749619"/>
              <a:chOff x="2978044" y="738614"/>
              <a:chExt cx="1521118" cy="1521118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2978044" y="738614"/>
                <a:ext cx="1521118" cy="152111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8" name="组合 7"/>
              <p:cNvGrpSpPr/>
              <p:nvPr/>
            </p:nvGrpSpPr>
            <p:grpSpPr>
              <a:xfrm>
                <a:off x="3215872" y="862083"/>
                <a:ext cx="1045462" cy="1274180"/>
                <a:chOff x="7210725" y="2802636"/>
                <a:chExt cx="2681357" cy="3267964"/>
              </a:xfrm>
            </p:grpSpPr>
            <p:sp>
              <p:nvSpPr>
                <p:cNvPr id="9" name="Freeform 17"/>
                <p:cNvSpPr>
                  <a:spLocks/>
                </p:cNvSpPr>
                <p:nvPr/>
              </p:nvSpPr>
              <p:spPr bwMode="auto">
                <a:xfrm>
                  <a:off x="8529471" y="2802636"/>
                  <a:ext cx="1362611" cy="1767891"/>
                </a:xfrm>
                <a:custGeom>
                  <a:avLst/>
                  <a:gdLst>
                    <a:gd name="T0" fmla="*/ 1 w 12"/>
                    <a:gd name="T1" fmla="*/ 7 h 14"/>
                    <a:gd name="T2" fmla="*/ 0 w 12"/>
                    <a:gd name="T3" fmla="*/ 4 h 14"/>
                    <a:gd name="T4" fmla="*/ 1 w 12"/>
                    <a:gd name="T5" fmla="*/ 2 h 14"/>
                    <a:gd name="T6" fmla="*/ 4 w 12"/>
                    <a:gd name="T7" fmla="*/ 1 h 14"/>
                    <a:gd name="T8" fmla="*/ 5 w 12"/>
                    <a:gd name="T9" fmla="*/ 1 h 14"/>
                    <a:gd name="T10" fmla="*/ 7 w 12"/>
                    <a:gd name="T11" fmla="*/ 3 h 14"/>
                    <a:gd name="T12" fmla="*/ 8 w 12"/>
                    <a:gd name="T13" fmla="*/ 4 h 14"/>
                    <a:gd name="T14" fmla="*/ 10 w 12"/>
                    <a:gd name="T15" fmla="*/ 6 h 14"/>
                    <a:gd name="T16" fmla="*/ 10 w 12"/>
                    <a:gd name="T17" fmla="*/ 7 h 14"/>
                    <a:gd name="T18" fmla="*/ 12 w 12"/>
                    <a:gd name="T19" fmla="*/ 10 h 14"/>
                    <a:gd name="T20" fmla="*/ 9 w 12"/>
                    <a:gd name="T21" fmla="*/ 12 h 14"/>
                    <a:gd name="T22" fmla="*/ 8 w 12"/>
                    <a:gd name="T23" fmla="*/ 11 h 14"/>
                    <a:gd name="T24" fmla="*/ 7 w 12"/>
                    <a:gd name="T25" fmla="*/ 11 h 14"/>
                    <a:gd name="T26" fmla="*/ 8 w 12"/>
                    <a:gd name="T27" fmla="*/ 10 h 14"/>
                    <a:gd name="T28" fmla="*/ 8 w 12"/>
                    <a:gd name="T29" fmla="*/ 10 h 14"/>
                    <a:gd name="T30" fmla="*/ 9 w 12"/>
                    <a:gd name="T31" fmla="*/ 10 h 14"/>
                    <a:gd name="T32" fmla="*/ 10 w 12"/>
                    <a:gd name="T33" fmla="*/ 9 h 14"/>
                    <a:gd name="T34" fmla="*/ 9 w 12"/>
                    <a:gd name="T35" fmla="*/ 9 h 14"/>
                    <a:gd name="T36" fmla="*/ 7 w 12"/>
                    <a:gd name="T37" fmla="*/ 8 h 14"/>
                    <a:gd name="T38" fmla="*/ 7 w 12"/>
                    <a:gd name="T39" fmla="*/ 7 h 14"/>
                    <a:gd name="T40" fmla="*/ 7 w 12"/>
                    <a:gd name="T41" fmla="*/ 8 h 14"/>
                    <a:gd name="T42" fmla="*/ 7 w 12"/>
                    <a:gd name="T43" fmla="*/ 9 h 14"/>
                    <a:gd name="T44" fmla="*/ 7 w 12"/>
                    <a:gd name="T45" fmla="*/ 10 h 14"/>
                    <a:gd name="T46" fmla="*/ 7 w 12"/>
                    <a:gd name="T47" fmla="*/ 11 h 14"/>
                    <a:gd name="T48" fmla="*/ 6 w 12"/>
                    <a:gd name="T49" fmla="*/ 12 h 14"/>
                    <a:gd name="T50" fmla="*/ 6 w 12"/>
                    <a:gd name="T51" fmla="*/ 12 h 14"/>
                    <a:gd name="T52" fmla="*/ 5 w 12"/>
                    <a:gd name="T53" fmla="*/ 13 h 14"/>
                    <a:gd name="T54" fmla="*/ 3 w 12"/>
                    <a:gd name="T55" fmla="*/ 13 h 14"/>
                    <a:gd name="T56" fmla="*/ 3 w 12"/>
                    <a:gd name="T57" fmla="*/ 13 h 14"/>
                    <a:gd name="T58" fmla="*/ 4 w 12"/>
                    <a:gd name="T59" fmla="*/ 9 h 14"/>
                    <a:gd name="T60" fmla="*/ 4 w 12"/>
                    <a:gd name="T61" fmla="*/ 8 h 14"/>
                    <a:gd name="T62" fmla="*/ 5 w 12"/>
                    <a:gd name="T63" fmla="*/ 5 h 14"/>
                    <a:gd name="T64" fmla="*/ 5 w 12"/>
                    <a:gd name="T65" fmla="*/ 4 h 14"/>
                    <a:gd name="T66" fmla="*/ 5 w 12"/>
                    <a:gd name="T67" fmla="*/ 3 h 14"/>
                    <a:gd name="T68" fmla="*/ 4 w 12"/>
                    <a:gd name="T69" fmla="*/ 3 h 14"/>
                    <a:gd name="T70" fmla="*/ 4 w 12"/>
                    <a:gd name="T71" fmla="*/ 3 h 14"/>
                    <a:gd name="T72" fmla="*/ 3 w 12"/>
                    <a:gd name="T73" fmla="*/ 4 h 14"/>
                    <a:gd name="T74" fmla="*/ 2 w 12"/>
                    <a:gd name="T75" fmla="*/ 5 h 14"/>
                    <a:gd name="T76" fmla="*/ 3 w 12"/>
                    <a:gd name="T77" fmla="*/ 5 h 14"/>
                    <a:gd name="T78" fmla="*/ 3 w 12"/>
                    <a:gd name="T79" fmla="*/ 5 h 14"/>
                    <a:gd name="T80" fmla="*/ 4 w 12"/>
                    <a:gd name="T81" fmla="*/ 5 h 14"/>
                    <a:gd name="T82" fmla="*/ 4 w 12"/>
                    <a:gd name="T83" fmla="*/ 8 h 14"/>
                    <a:gd name="T84" fmla="*/ 4 w 12"/>
                    <a:gd name="T85" fmla="*/ 9 h 14"/>
                    <a:gd name="T86" fmla="*/ 1 w 12"/>
                    <a:gd name="T87" fmla="*/ 12 h 14"/>
                    <a:gd name="T88" fmla="*/ 1 w 12"/>
                    <a:gd name="T89" fmla="*/ 8 h 14"/>
                    <a:gd name="T90" fmla="*/ 1 w 12"/>
                    <a:gd name="T91" fmla="*/ 7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2" h="14">
                      <a:moveTo>
                        <a:pt x="1" y="7"/>
                      </a:moveTo>
                      <a:cubicBezTo>
                        <a:pt x="0" y="6"/>
                        <a:pt x="0" y="5"/>
                        <a:pt x="0" y="4"/>
                      </a:cubicBezTo>
                      <a:cubicBezTo>
                        <a:pt x="1" y="3"/>
                        <a:pt x="1" y="3"/>
                        <a:pt x="1" y="2"/>
                      </a:cubicBezTo>
                      <a:cubicBezTo>
                        <a:pt x="1" y="1"/>
                        <a:pt x="2" y="0"/>
                        <a:pt x="4" y="1"/>
                      </a:cubicBezTo>
                      <a:cubicBezTo>
                        <a:pt x="4" y="1"/>
                        <a:pt x="4" y="1"/>
                        <a:pt x="5" y="1"/>
                      </a:cubicBezTo>
                      <a:cubicBezTo>
                        <a:pt x="6" y="1"/>
                        <a:pt x="7" y="2"/>
                        <a:pt x="7" y="3"/>
                      </a:cubicBezTo>
                      <a:cubicBezTo>
                        <a:pt x="7" y="4"/>
                        <a:pt x="7" y="4"/>
                        <a:pt x="8" y="4"/>
                      </a:cubicBezTo>
                      <a:cubicBezTo>
                        <a:pt x="9" y="4"/>
                        <a:pt x="10" y="5"/>
                        <a:pt x="10" y="6"/>
                      </a:cubicBezTo>
                      <a:cubicBezTo>
                        <a:pt x="10" y="7"/>
                        <a:pt x="10" y="7"/>
                        <a:pt x="10" y="7"/>
                      </a:cubicBezTo>
                      <a:cubicBezTo>
                        <a:pt x="11" y="8"/>
                        <a:pt x="12" y="9"/>
                        <a:pt x="12" y="10"/>
                      </a:cubicBezTo>
                      <a:cubicBezTo>
                        <a:pt x="12" y="12"/>
                        <a:pt x="11" y="14"/>
                        <a:pt x="9" y="12"/>
                      </a:cubicBezTo>
                      <a:cubicBezTo>
                        <a:pt x="9" y="12"/>
                        <a:pt x="9" y="11"/>
                        <a:pt x="8" y="11"/>
                      </a:cubicBezTo>
                      <a:cubicBezTo>
                        <a:pt x="8" y="11"/>
                        <a:pt x="7" y="11"/>
                        <a:pt x="7" y="11"/>
                      </a:cubicBezTo>
                      <a:cubicBezTo>
                        <a:pt x="7" y="10"/>
                        <a:pt x="7" y="10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10" y="9"/>
                        <a:pt x="10" y="9"/>
                        <a:pt x="10" y="9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8" y="9"/>
                        <a:pt x="7" y="9"/>
                        <a:pt x="7" y="8"/>
                      </a:cubicBez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7" y="7"/>
                        <a:pt x="7" y="7"/>
                        <a:pt x="7" y="8"/>
                      </a:cubicBezTo>
                      <a:cubicBezTo>
                        <a:pt x="7" y="8"/>
                        <a:pt x="7" y="8"/>
                        <a:pt x="7" y="9"/>
                      </a:cubicBezTo>
                      <a:cubicBezTo>
                        <a:pt x="7" y="9"/>
                        <a:pt x="7" y="9"/>
                        <a:pt x="7" y="10"/>
                      </a:cubicBezTo>
                      <a:cubicBezTo>
                        <a:pt x="7" y="10"/>
                        <a:pt x="7" y="10"/>
                        <a:pt x="7" y="11"/>
                      </a:cubicBezTo>
                      <a:cubicBezTo>
                        <a:pt x="7" y="11"/>
                        <a:pt x="7" y="11"/>
                        <a:pt x="6" y="12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6" y="13"/>
                        <a:pt x="6" y="13"/>
                        <a:pt x="5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5" y="12"/>
                        <a:pt x="5" y="10"/>
                        <a:pt x="4" y="9"/>
                      </a:cubicBezTo>
                      <a:cubicBezTo>
                        <a:pt x="4" y="9"/>
                        <a:pt x="4" y="9"/>
                        <a:pt x="4" y="8"/>
                      </a:cubicBezTo>
                      <a:cubicBezTo>
                        <a:pt x="5" y="7"/>
                        <a:pt x="5" y="6"/>
                        <a:pt x="5" y="5"/>
                      </a:cubicBezTo>
                      <a:cubicBezTo>
                        <a:pt x="4" y="5"/>
                        <a:pt x="4" y="5"/>
                        <a:pt x="5" y="4"/>
                      </a:cubicBezTo>
                      <a:cubicBezTo>
                        <a:pt x="5" y="4"/>
                        <a:pt x="5" y="3"/>
                        <a:pt x="5" y="3"/>
                      </a:cubicBezTo>
                      <a:cubicBezTo>
                        <a:pt x="5" y="3"/>
                        <a:pt x="5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4"/>
                        <a:pt x="3" y="5"/>
                        <a:pt x="3" y="4"/>
                      </a:cubicBezTo>
                      <a:cubicBezTo>
                        <a:pt x="2" y="4"/>
                        <a:pt x="2" y="4"/>
                        <a:pt x="2" y="5"/>
                      </a:cubicBezTo>
                      <a:cubicBezTo>
                        <a:pt x="2" y="5"/>
                        <a:pt x="2" y="5"/>
                        <a:pt x="3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5" y="6"/>
                        <a:pt x="4" y="7"/>
                        <a:pt x="4" y="8"/>
                      </a:cubicBezTo>
                      <a:cubicBezTo>
                        <a:pt x="3" y="8"/>
                        <a:pt x="3" y="8"/>
                        <a:pt x="4" y="9"/>
                      </a:cubicBezTo>
                      <a:cubicBezTo>
                        <a:pt x="5" y="11"/>
                        <a:pt x="3" y="13"/>
                        <a:pt x="1" y="12"/>
                      </a:cubicBezTo>
                      <a:cubicBezTo>
                        <a:pt x="0" y="11"/>
                        <a:pt x="0" y="9"/>
                        <a:pt x="1" y="8"/>
                      </a:cubicBezTo>
                      <a:cubicBezTo>
                        <a:pt x="1" y="7"/>
                        <a:pt x="1" y="7"/>
                        <a:pt x="1" y="7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10" name="Freeform 16"/>
                <p:cNvSpPr>
                  <a:spLocks/>
                </p:cNvSpPr>
                <p:nvPr/>
              </p:nvSpPr>
              <p:spPr bwMode="auto">
                <a:xfrm>
                  <a:off x="7210725" y="2833048"/>
                  <a:ext cx="1477690" cy="1641136"/>
                </a:xfrm>
                <a:custGeom>
                  <a:avLst/>
                  <a:gdLst>
                    <a:gd name="T0" fmla="*/ 8 w 13"/>
                    <a:gd name="T1" fmla="*/ 10 h 13"/>
                    <a:gd name="T2" fmla="*/ 7 w 13"/>
                    <a:gd name="T3" fmla="*/ 9 h 13"/>
                    <a:gd name="T4" fmla="*/ 6 w 13"/>
                    <a:gd name="T5" fmla="*/ 8 h 13"/>
                    <a:gd name="T6" fmla="*/ 6 w 13"/>
                    <a:gd name="T7" fmla="*/ 5 h 13"/>
                    <a:gd name="T8" fmla="*/ 7 w 13"/>
                    <a:gd name="T9" fmla="*/ 6 h 13"/>
                    <a:gd name="T10" fmla="*/ 8 w 13"/>
                    <a:gd name="T11" fmla="*/ 7 h 13"/>
                    <a:gd name="T12" fmla="*/ 9 w 13"/>
                    <a:gd name="T13" fmla="*/ 6 h 13"/>
                    <a:gd name="T14" fmla="*/ 8 w 13"/>
                    <a:gd name="T15" fmla="*/ 6 h 13"/>
                    <a:gd name="T16" fmla="*/ 8 w 13"/>
                    <a:gd name="T17" fmla="*/ 4 h 13"/>
                    <a:gd name="T18" fmla="*/ 9 w 13"/>
                    <a:gd name="T19" fmla="*/ 3 h 13"/>
                    <a:gd name="T20" fmla="*/ 8 w 13"/>
                    <a:gd name="T21" fmla="*/ 3 h 13"/>
                    <a:gd name="T22" fmla="*/ 7 w 13"/>
                    <a:gd name="T23" fmla="*/ 4 h 13"/>
                    <a:gd name="T24" fmla="*/ 6 w 13"/>
                    <a:gd name="T25" fmla="*/ 5 h 13"/>
                    <a:gd name="T26" fmla="*/ 6 w 13"/>
                    <a:gd name="T27" fmla="*/ 8 h 13"/>
                    <a:gd name="T28" fmla="*/ 6 w 13"/>
                    <a:gd name="T29" fmla="*/ 9 h 13"/>
                    <a:gd name="T30" fmla="*/ 7 w 13"/>
                    <a:gd name="T31" fmla="*/ 10 h 13"/>
                    <a:gd name="T32" fmla="*/ 7 w 13"/>
                    <a:gd name="T33" fmla="*/ 10 h 13"/>
                    <a:gd name="T34" fmla="*/ 7 w 13"/>
                    <a:gd name="T35" fmla="*/ 11 h 13"/>
                    <a:gd name="T36" fmla="*/ 6 w 13"/>
                    <a:gd name="T37" fmla="*/ 11 h 13"/>
                    <a:gd name="T38" fmla="*/ 4 w 13"/>
                    <a:gd name="T39" fmla="*/ 10 h 13"/>
                    <a:gd name="T40" fmla="*/ 4 w 13"/>
                    <a:gd name="T41" fmla="*/ 12 h 13"/>
                    <a:gd name="T42" fmla="*/ 2 w 13"/>
                    <a:gd name="T43" fmla="*/ 13 h 13"/>
                    <a:gd name="T44" fmla="*/ 0 w 13"/>
                    <a:gd name="T45" fmla="*/ 10 h 13"/>
                    <a:gd name="T46" fmla="*/ 2 w 13"/>
                    <a:gd name="T47" fmla="*/ 7 h 13"/>
                    <a:gd name="T48" fmla="*/ 2 w 13"/>
                    <a:gd name="T49" fmla="*/ 6 h 13"/>
                    <a:gd name="T50" fmla="*/ 4 w 13"/>
                    <a:gd name="T51" fmla="*/ 4 h 13"/>
                    <a:gd name="T52" fmla="*/ 5 w 13"/>
                    <a:gd name="T53" fmla="*/ 3 h 13"/>
                    <a:gd name="T54" fmla="*/ 7 w 13"/>
                    <a:gd name="T55" fmla="*/ 1 h 13"/>
                    <a:gd name="T56" fmla="*/ 8 w 13"/>
                    <a:gd name="T57" fmla="*/ 1 h 13"/>
                    <a:gd name="T58" fmla="*/ 11 w 13"/>
                    <a:gd name="T59" fmla="*/ 4 h 13"/>
                    <a:gd name="T60" fmla="*/ 11 w 13"/>
                    <a:gd name="T61" fmla="*/ 6 h 13"/>
                    <a:gd name="T62" fmla="*/ 10 w 13"/>
                    <a:gd name="T63" fmla="*/ 9 h 13"/>
                    <a:gd name="T64" fmla="*/ 8 w 13"/>
                    <a:gd name="T65" fmla="*/ 1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3" h="13">
                      <a:moveTo>
                        <a:pt x="8" y="10"/>
                      </a:moveTo>
                      <a:cubicBezTo>
                        <a:pt x="8" y="10"/>
                        <a:pt x="7" y="10"/>
                        <a:pt x="7" y="9"/>
                      </a:cubicBezTo>
                      <a:cubicBezTo>
                        <a:pt x="7" y="8"/>
                        <a:pt x="7" y="8"/>
                        <a:pt x="6" y="8"/>
                      </a:cubicBezTo>
                      <a:cubicBezTo>
                        <a:pt x="5" y="7"/>
                        <a:pt x="6" y="6"/>
                        <a:pt x="6" y="5"/>
                      </a:cubicBezTo>
                      <a:cubicBezTo>
                        <a:pt x="7" y="5"/>
                        <a:pt x="7" y="5"/>
                        <a:pt x="7" y="6"/>
                      </a:cubicBezTo>
                      <a:cubicBezTo>
                        <a:pt x="8" y="6"/>
                        <a:pt x="8" y="6"/>
                        <a:pt x="8" y="7"/>
                      </a:cubicBezTo>
                      <a:cubicBezTo>
                        <a:pt x="9" y="7"/>
                        <a:pt x="9" y="7"/>
                        <a:pt x="9" y="6"/>
                      </a:cubicBezTo>
                      <a:cubicBezTo>
                        <a:pt x="9" y="6"/>
                        <a:pt x="9" y="6"/>
                        <a:pt x="8" y="6"/>
                      </a:cubicBezTo>
                      <a:cubicBezTo>
                        <a:pt x="8" y="5"/>
                        <a:pt x="8" y="4"/>
                        <a:pt x="8" y="4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3"/>
                        <a:pt x="8" y="3"/>
                        <a:pt x="8" y="3"/>
                      </a:cubicBezTo>
                      <a:cubicBezTo>
                        <a:pt x="8" y="3"/>
                        <a:pt x="7" y="4"/>
                        <a:pt x="7" y="4"/>
                      </a:cubicBezTo>
                      <a:cubicBezTo>
                        <a:pt x="7" y="4"/>
                        <a:pt x="7" y="4"/>
                        <a:pt x="6" y="5"/>
                      </a:cubicBezTo>
                      <a:cubicBezTo>
                        <a:pt x="5" y="5"/>
                        <a:pt x="5" y="7"/>
                        <a:pt x="6" y="8"/>
                      </a:cubicBez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6" y="9"/>
                        <a:pt x="6" y="10"/>
                        <a:pt x="7" y="10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6" y="11"/>
                        <a:pt x="6" y="11"/>
                        <a:pt x="6" y="11"/>
                      </a:cubicBezTo>
                      <a:cubicBezTo>
                        <a:pt x="6" y="9"/>
                        <a:pt x="5" y="9"/>
                        <a:pt x="4" y="10"/>
                      </a:cubicBezTo>
                      <a:cubicBezTo>
                        <a:pt x="4" y="10"/>
                        <a:pt x="4" y="11"/>
                        <a:pt x="4" y="12"/>
                      </a:cubicBezTo>
                      <a:cubicBezTo>
                        <a:pt x="3" y="13"/>
                        <a:pt x="3" y="13"/>
                        <a:pt x="2" y="13"/>
                      </a:cubicBezTo>
                      <a:cubicBezTo>
                        <a:pt x="0" y="13"/>
                        <a:pt x="0" y="12"/>
                        <a:pt x="0" y="10"/>
                      </a:cubicBezTo>
                      <a:cubicBezTo>
                        <a:pt x="0" y="9"/>
                        <a:pt x="1" y="8"/>
                        <a:pt x="2" y="7"/>
                      </a:cubicBezTo>
                      <a:cubicBezTo>
                        <a:pt x="2" y="7"/>
                        <a:pt x="2" y="7"/>
                        <a:pt x="2" y="6"/>
                      </a:cubicBezTo>
                      <a:cubicBezTo>
                        <a:pt x="2" y="5"/>
                        <a:pt x="3" y="4"/>
                        <a:pt x="4" y="4"/>
                      </a:cubicBezTo>
                      <a:cubicBezTo>
                        <a:pt x="5" y="4"/>
                        <a:pt x="5" y="4"/>
                        <a:pt x="5" y="3"/>
                      </a:cubicBezTo>
                      <a:cubicBezTo>
                        <a:pt x="5" y="2"/>
                        <a:pt x="6" y="1"/>
                        <a:pt x="7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10" y="0"/>
                        <a:pt x="13" y="2"/>
                        <a:pt x="11" y="4"/>
                      </a:cubicBezTo>
                      <a:cubicBezTo>
                        <a:pt x="11" y="5"/>
                        <a:pt x="11" y="5"/>
                        <a:pt x="11" y="6"/>
                      </a:cubicBezTo>
                      <a:cubicBezTo>
                        <a:pt x="12" y="7"/>
                        <a:pt x="12" y="10"/>
                        <a:pt x="10" y="9"/>
                      </a:cubicBezTo>
                      <a:cubicBezTo>
                        <a:pt x="9" y="9"/>
                        <a:pt x="9" y="9"/>
                        <a:pt x="8" y="1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11" name="Freeform 19"/>
                <p:cNvSpPr>
                  <a:spLocks/>
                </p:cNvSpPr>
                <p:nvPr/>
              </p:nvSpPr>
              <p:spPr bwMode="auto">
                <a:xfrm>
                  <a:off x="7892864" y="4095589"/>
                  <a:ext cx="682140" cy="378595"/>
                </a:xfrm>
                <a:custGeom>
                  <a:avLst/>
                  <a:gdLst>
                    <a:gd name="T0" fmla="*/ 2 w 6"/>
                    <a:gd name="T1" fmla="*/ 3 h 3"/>
                    <a:gd name="T2" fmla="*/ 1 w 6"/>
                    <a:gd name="T3" fmla="*/ 3 h 3"/>
                    <a:gd name="T4" fmla="*/ 0 w 6"/>
                    <a:gd name="T5" fmla="*/ 3 h 3"/>
                    <a:gd name="T6" fmla="*/ 1 w 6"/>
                    <a:gd name="T7" fmla="*/ 2 h 3"/>
                    <a:gd name="T8" fmla="*/ 1 w 6"/>
                    <a:gd name="T9" fmla="*/ 1 h 3"/>
                    <a:gd name="T10" fmla="*/ 2 w 6"/>
                    <a:gd name="T11" fmla="*/ 0 h 3"/>
                    <a:gd name="T12" fmla="*/ 3 w 6"/>
                    <a:gd name="T13" fmla="*/ 0 h 3"/>
                    <a:gd name="T14" fmla="*/ 3 w 6"/>
                    <a:gd name="T15" fmla="*/ 0 h 3"/>
                    <a:gd name="T16" fmla="*/ 4 w 6"/>
                    <a:gd name="T17" fmla="*/ 0 h 3"/>
                    <a:gd name="T18" fmla="*/ 5 w 6"/>
                    <a:gd name="T19" fmla="*/ 0 h 3"/>
                    <a:gd name="T20" fmla="*/ 5 w 6"/>
                    <a:gd name="T21" fmla="*/ 2 h 3"/>
                    <a:gd name="T22" fmla="*/ 5 w 6"/>
                    <a:gd name="T23" fmla="*/ 3 h 3"/>
                    <a:gd name="T24" fmla="*/ 2 w 6"/>
                    <a:gd name="T25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" h="3">
                      <a:moveTo>
                        <a:pt x="2" y="3"/>
                      </a:moveTo>
                      <a:cubicBezTo>
                        <a:pt x="2" y="3"/>
                        <a:pt x="1" y="3"/>
                        <a:pt x="1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2"/>
                        <a:pt x="0" y="2"/>
                        <a:pt x="1" y="2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1"/>
                        <a:pt x="6" y="2"/>
                        <a:pt x="5" y="2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3" y="3"/>
                        <a:pt x="4" y="2"/>
                        <a:pt x="2" y="3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12" name="任意多边形 11"/>
                <p:cNvSpPr/>
                <p:nvPr/>
              </p:nvSpPr>
              <p:spPr>
                <a:xfrm>
                  <a:off x="7301986" y="4419662"/>
                  <a:ext cx="2585624" cy="1650938"/>
                </a:xfrm>
                <a:custGeom>
                  <a:avLst/>
                  <a:gdLst>
                    <a:gd name="connsiteX0" fmla="*/ 0 w 3713312"/>
                    <a:gd name="connsiteY0" fmla="*/ 0 h 2370974"/>
                    <a:gd name="connsiteX1" fmla="*/ 3713312 w 3713312"/>
                    <a:gd name="connsiteY1" fmla="*/ 0 h 2370974"/>
                    <a:gd name="connsiteX2" fmla="*/ 3702869 w 3713312"/>
                    <a:gd name="connsiteY2" fmla="*/ 86603 h 2370974"/>
                    <a:gd name="connsiteX3" fmla="*/ 3630275 w 3713312"/>
                    <a:gd name="connsiteY3" fmla="*/ 378878 h 2370974"/>
                    <a:gd name="connsiteX4" fmla="*/ 3448792 w 3713312"/>
                    <a:gd name="connsiteY4" fmla="*/ 774957 h 2370974"/>
                    <a:gd name="connsiteX5" fmla="*/ 3442867 w 3713312"/>
                    <a:gd name="connsiteY5" fmla="*/ 785466 h 2370974"/>
                    <a:gd name="connsiteX6" fmla="*/ 3435953 w 3713312"/>
                    <a:gd name="connsiteY6" fmla="*/ 922398 h 2370974"/>
                    <a:gd name="connsiteX7" fmla="*/ 1830729 w 3713312"/>
                    <a:gd name="connsiteY7" fmla="*/ 2370974 h 2370974"/>
                    <a:gd name="connsiteX8" fmla="*/ 217175 w 3713312"/>
                    <a:gd name="connsiteY8" fmla="*/ 757421 h 2370974"/>
                    <a:gd name="connsiteX9" fmla="*/ 219301 w 3713312"/>
                    <a:gd name="connsiteY9" fmla="*/ 701323 h 2370974"/>
                    <a:gd name="connsiteX10" fmla="*/ 217572 w 3713312"/>
                    <a:gd name="connsiteY10" fmla="*/ 698461 h 2370974"/>
                    <a:gd name="connsiteX11" fmla="*/ 4783 w 3713312"/>
                    <a:gd name="connsiteY11" fmla="*/ 33206 h 23709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713312" h="2370974">
                      <a:moveTo>
                        <a:pt x="0" y="0"/>
                      </a:moveTo>
                      <a:lnTo>
                        <a:pt x="3713312" y="0"/>
                      </a:lnTo>
                      <a:lnTo>
                        <a:pt x="3702869" y="86603"/>
                      </a:lnTo>
                      <a:cubicBezTo>
                        <a:pt x="3685788" y="188493"/>
                        <a:pt x="3660167" y="287034"/>
                        <a:pt x="3630275" y="378878"/>
                      </a:cubicBezTo>
                      <a:cubicBezTo>
                        <a:pt x="3570492" y="539606"/>
                        <a:pt x="3502169" y="677373"/>
                        <a:pt x="3448792" y="774957"/>
                      </a:cubicBezTo>
                      <a:lnTo>
                        <a:pt x="3442867" y="785466"/>
                      </a:lnTo>
                      <a:lnTo>
                        <a:pt x="3435953" y="922398"/>
                      </a:lnTo>
                      <a:cubicBezTo>
                        <a:pt x="3353322" y="1736041"/>
                        <a:pt x="2666174" y="2370974"/>
                        <a:pt x="1830729" y="2370974"/>
                      </a:cubicBezTo>
                      <a:cubicBezTo>
                        <a:pt x="939588" y="2370974"/>
                        <a:pt x="217175" y="1648561"/>
                        <a:pt x="217175" y="757421"/>
                      </a:cubicBezTo>
                      <a:lnTo>
                        <a:pt x="219301" y="701323"/>
                      </a:lnTo>
                      <a:lnTo>
                        <a:pt x="217572" y="698461"/>
                      </a:lnTo>
                      <a:cubicBezTo>
                        <a:pt x="176475" y="625519"/>
                        <a:pt x="62382" y="362363"/>
                        <a:pt x="4783" y="33206"/>
                      </a:cubicBezTo>
                      <a:close/>
                    </a:path>
                  </a:pathLst>
                </a:custGeom>
                <a:noFill/>
                <a:ln w="60325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2400">
                    <a:solidFill>
                      <a:srgbClr val="2E2E2E"/>
                    </a:solidFill>
                    <a:latin typeface="+mn-ea"/>
                  </a:endParaRPr>
                </a:p>
              </p:txBody>
            </p:sp>
            <p:sp>
              <p:nvSpPr>
                <p:cNvPr id="13" name="弦形 12"/>
                <p:cNvSpPr/>
                <p:nvPr/>
              </p:nvSpPr>
              <p:spPr>
                <a:xfrm>
                  <a:off x="7621944" y="4429822"/>
                  <a:ext cx="922423" cy="922423"/>
                </a:xfrm>
                <a:prstGeom prst="chord">
                  <a:avLst>
                    <a:gd name="adj1" fmla="val 92404"/>
                    <a:gd name="adj2" fmla="val 10691083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14" name="弦形 13"/>
                <p:cNvSpPr/>
                <p:nvPr/>
              </p:nvSpPr>
              <p:spPr>
                <a:xfrm>
                  <a:off x="8691907" y="4429822"/>
                  <a:ext cx="922423" cy="922423"/>
                </a:xfrm>
                <a:prstGeom prst="chord">
                  <a:avLst>
                    <a:gd name="adj1" fmla="val 92404"/>
                    <a:gd name="adj2" fmla="val 10691083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grpSp>
              <p:nvGrpSpPr>
                <p:cNvPr id="15" name="组合 14"/>
                <p:cNvGrpSpPr/>
                <p:nvPr/>
              </p:nvGrpSpPr>
              <p:grpSpPr>
                <a:xfrm>
                  <a:off x="7467461" y="4428005"/>
                  <a:ext cx="2270933" cy="490332"/>
                  <a:chOff x="3176319" y="2250159"/>
                  <a:chExt cx="3475055" cy="1208399"/>
                </a:xfrm>
                <a:solidFill>
                  <a:schemeClr val="accent2"/>
                </a:solidFill>
              </p:grpSpPr>
              <p:sp>
                <p:nvSpPr>
                  <p:cNvPr id="26" name="圆角矩形 25"/>
                  <p:cNvSpPr/>
                  <p:nvPr/>
                </p:nvSpPr>
                <p:spPr>
                  <a:xfrm>
                    <a:off x="3176319" y="2732942"/>
                    <a:ext cx="3475055" cy="17100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7" name="圆角矩形 26"/>
                  <p:cNvSpPr/>
                  <p:nvPr/>
                </p:nvSpPr>
                <p:spPr>
                  <a:xfrm rot="5400000">
                    <a:off x="3198305" y="2763985"/>
                    <a:ext cx="589630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8" name="圆角矩形 27"/>
                  <p:cNvSpPr/>
                  <p:nvPr/>
                </p:nvSpPr>
                <p:spPr>
                  <a:xfrm rot="5400000">
                    <a:off x="3419447" y="2763985"/>
                    <a:ext cx="713452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9" name="圆角矩形 28"/>
                  <p:cNvSpPr/>
                  <p:nvPr/>
                </p:nvSpPr>
                <p:spPr>
                  <a:xfrm rot="5400000">
                    <a:off x="3711260" y="2769940"/>
                    <a:ext cx="784797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0" name="圆角矩形 29"/>
                  <p:cNvSpPr/>
                  <p:nvPr/>
                </p:nvSpPr>
                <p:spPr>
                  <a:xfrm rot="5400000">
                    <a:off x="4102648" y="2735404"/>
                    <a:ext cx="713452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1" name="圆角矩形 30"/>
                  <p:cNvSpPr/>
                  <p:nvPr/>
                </p:nvSpPr>
                <p:spPr>
                  <a:xfrm rot="5400000">
                    <a:off x="4299669" y="2810485"/>
                    <a:ext cx="1149021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2" name="圆角矩形 31"/>
                  <p:cNvSpPr/>
                  <p:nvPr/>
                </p:nvSpPr>
                <p:spPr>
                  <a:xfrm rot="5400000">
                    <a:off x="4813626" y="2698880"/>
                    <a:ext cx="1044567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3" name="圆角矩形 32"/>
                  <p:cNvSpPr/>
                  <p:nvPr/>
                </p:nvSpPr>
                <p:spPr>
                  <a:xfrm rot="5400000">
                    <a:off x="5388037" y="2776945"/>
                    <a:ext cx="648593" cy="133750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4" name="圆角矩形 33"/>
                  <p:cNvSpPr/>
                  <p:nvPr/>
                </p:nvSpPr>
                <p:spPr>
                  <a:xfrm rot="5400000">
                    <a:off x="5496239" y="2810485"/>
                    <a:ext cx="949605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5" name="圆角矩形 34"/>
                  <p:cNvSpPr/>
                  <p:nvPr/>
                </p:nvSpPr>
                <p:spPr>
                  <a:xfrm rot="5400000">
                    <a:off x="6040377" y="2698881"/>
                    <a:ext cx="784797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</p:grpSp>
            <p:grpSp>
              <p:nvGrpSpPr>
                <p:cNvPr id="16" name="组合 15"/>
                <p:cNvGrpSpPr/>
                <p:nvPr/>
              </p:nvGrpSpPr>
              <p:grpSpPr>
                <a:xfrm rot="12242503">
                  <a:off x="8858618" y="5510449"/>
                  <a:ext cx="502319" cy="244159"/>
                  <a:chOff x="3289355" y="2461035"/>
                  <a:chExt cx="1011786" cy="733239"/>
                </a:xfrm>
                <a:solidFill>
                  <a:schemeClr val="accent2"/>
                </a:solidFill>
              </p:grpSpPr>
              <p:sp>
                <p:nvSpPr>
                  <p:cNvPr id="22" name="圆角矩形 21"/>
                  <p:cNvSpPr/>
                  <p:nvPr/>
                </p:nvSpPr>
                <p:spPr>
                  <a:xfrm>
                    <a:off x="3289355" y="2751540"/>
                    <a:ext cx="1011786" cy="136506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3" name="圆角矩形 22"/>
                  <p:cNvSpPr/>
                  <p:nvPr/>
                </p:nvSpPr>
                <p:spPr>
                  <a:xfrm rot="5400000">
                    <a:off x="3198305" y="2763985"/>
                    <a:ext cx="589630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4" name="圆角矩形 23"/>
                  <p:cNvSpPr/>
                  <p:nvPr/>
                </p:nvSpPr>
                <p:spPr>
                  <a:xfrm rot="5400000">
                    <a:off x="3419446" y="2763986"/>
                    <a:ext cx="713452" cy="14712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5" name="圆角矩形 24"/>
                  <p:cNvSpPr/>
                  <p:nvPr/>
                </p:nvSpPr>
                <p:spPr>
                  <a:xfrm rot="5400000">
                    <a:off x="3732350" y="2744199"/>
                    <a:ext cx="713452" cy="14712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</p:grpSp>
            <p:grpSp>
              <p:nvGrpSpPr>
                <p:cNvPr id="17" name="组合 16"/>
                <p:cNvGrpSpPr/>
                <p:nvPr/>
              </p:nvGrpSpPr>
              <p:grpSpPr>
                <a:xfrm rot="14032409">
                  <a:off x="7609750" y="5460080"/>
                  <a:ext cx="499426" cy="244159"/>
                  <a:chOff x="3289355" y="2461035"/>
                  <a:chExt cx="1011786" cy="733239"/>
                </a:xfrm>
                <a:solidFill>
                  <a:schemeClr val="accent2"/>
                </a:solidFill>
              </p:grpSpPr>
              <p:sp>
                <p:nvSpPr>
                  <p:cNvPr id="18" name="圆角矩形 17"/>
                  <p:cNvSpPr/>
                  <p:nvPr/>
                </p:nvSpPr>
                <p:spPr>
                  <a:xfrm>
                    <a:off x="3289355" y="2751540"/>
                    <a:ext cx="1011786" cy="136506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19" name="圆角矩形 18"/>
                  <p:cNvSpPr/>
                  <p:nvPr/>
                </p:nvSpPr>
                <p:spPr>
                  <a:xfrm rot="5400000">
                    <a:off x="3198305" y="2763985"/>
                    <a:ext cx="589630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0" name="圆角矩形 19"/>
                  <p:cNvSpPr/>
                  <p:nvPr/>
                </p:nvSpPr>
                <p:spPr>
                  <a:xfrm rot="5400000">
                    <a:off x="3419446" y="2763986"/>
                    <a:ext cx="713452" cy="14712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1" name="圆角矩形 20"/>
                  <p:cNvSpPr/>
                  <p:nvPr/>
                </p:nvSpPr>
                <p:spPr>
                  <a:xfrm rot="5400000">
                    <a:off x="3732350" y="2744199"/>
                    <a:ext cx="713452" cy="14712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</p:grpSp>
          </p:grpSp>
        </p:grpSp>
      </p:grpSp>
      <p:sp>
        <p:nvSpPr>
          <p:cNvPr id="36" name="矩形 35"/>
          <p:cNvSpPr/>
          <p:nvPr/>
        </p:nvSpPr>
        <p:spPr>
          <a:xfrm>
            <a:off x="4572186" y="459440"/>
            <a:ext cx="30476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chemeClr val="accent1"/>
                </a:solidFill>
                <a:latin typeface="+mj-ea"/>
                <a:ea typeface="+mj-ea"/>
              </a:rPr>
              <a:t>5. </a:t>
            </a:r>
            <a:r>
              <a:rPr lang="zh-CN" altLang="en-US" sz="3600" b="1" dirty="0" smtClean="0">
                <a:solidFill>
                  <a:schemeClr val="bg1"/>
                </a:solidFill>
                <a:latin typeface="+mj-ea"/>
                <a:ea typeface="+mj-ea"/>
              </a:rPr>
              <a:t>不要</a:t>
            </a:r>
            <a:r>
              <a:rPr lang="zh-CN" altLang="en-US" sz="3600" b="1" dirty="0">
                <a:solidFill>
                  <a:schemeClr val="bg1"/>
                </a:solidFill>
                <a:latin typeface="+mj-ea"/>
                <a:ea typeface="+mj-ea"/>
              </a:rPr>
              <a:t>讲</a:t>
            </a:r>
            <a:r>
              <a:rPr lang="zh-CN" altLang="en-US" sz="3600" b="1" dirty="0" smtClean="0">
                <a:solidFill>
                  <a:schemeClr val="bg1"/>
                </a:solidFill>
                <a:latin typeface="+mj-ea"/>
                <a:ea typeface="+mj-ea"/>
              </a:rPr>
              <a:t>道理</a:t>
            </a:r>
            <a:endParaRPr lang="zh-CN" altLang="en-US" sz="36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53" name="组合 52"/>
          <p:cNvGrpSpPr/>
          <p:nvPr/>
        </p:nvGrpSpPr>
        <p:grpSpPr>
          <a:xfrm rot="14325091" flipH="1">
            <a:off x="1843780" y="3677879"/>
            <a:ext cx="1592953" cy="1125613"/>
            <a:chOff x="9656101" y="4250954"/>
            <a:chExt cx="940353" cy="945666"/>
          </a:xfrm>
          <a:solidFill>
            <a:schemeClr val="bg1">
              <a:lumMod val="85000"/>
            </a:schemeClr>
          </a:solidFill>
        </p:grpSpPr>
        <p:sp>
          <p:nvSpPr>
            <p:cNvPr id="42" name="Freeform 5"/>
            <p:cNvSpPr>
              <a:spLocks/>
            </p:cNvSpPr>
            <p:nvPr/>
          </p:nvSpPr>
          <p:spPr bwMode="auto">
            <a:xfrm>
              <a:off x="9656101" y="4844151"/>
              <a:ext cx="766775" cy="352469"/>
            </a:xfrm>
            <a:custGeom>
              <a:avLst/>
              <a:gdLst>
                <a:gd name="T0" fmla="*/ 0 w 138"/>
                <a:gd name="T1" fmla="*/ 9 h 64"/>
                <a:gd name="T2" fmla="*/ 74 w 138"/>
                <a:gd name="T3" fmla="*/ 58 h 64"/>
                <a:gd name="T4" fmla="*/ 80 w 138"/>
                <a:gd name="T5" fmla="*/ 26 h 64"/>
                <a:gd name="T6" fmla="*/ 132 w 138"/>
                <a:gd name="T7" fmla="*/ 64 h 64"/>
                <a:gd name="T8" fmla="*/ 138 w 138"/>
                <a:gd name="T9" fmla="*/ 55 h 64"/>
                <a:gd name="T10" fmla="*/ 72 w 138"/>
                <a:gd name="T11" fmla="*/ 7 h 64"/>
                <a:gd name="T12" fmla="*/ 66 w 138"/>
                <a:gd name="T13" fmla="*/ 39 h 64"/>
                <a:gd name="T14" fmla="*/ 6 w 138"/>
                <a:gd name="T15" fmla="*/ 0 h 64"/>
                <a:gd name="T16" fmla="*/ 0 w 138"/>
                <a:gd name="T17" fmla="*/ 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8" h="64">
                  <a:moveTo>
                    <a:pt x="0" y="9"/>
                  </a:moveTo>
                  <a:cubicBezTo>
                    <a:pt x="74" y="58"/>
                    <a:pt x="74" y="58"/>
                    <a:pt x="74" y="58"/>
                  </a:cubicBezTo>
                  <a:cubicBezTo>
                    <a:pt x="74" y="58"/>
                    <a:pt x="78" y="35"/>
                    <a:pt x="80" y="26"/>
                  </a:cubicBezTo>
                  <a:cubicBezTo>
                    <a:pt x="91" y="34"/>
                    <a:pt x="132" y="64"/>
                    <a:pt x="132" y="64"/>
                  </a:cubicBezTo>
                  <a:cubicBezTo>
                    <a:pt x="138" y="55"/>
                    <a:pt x="138" y="55"/>
                    <a:pt x="138" y="55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2" y="7"/>
                    <a:pt x="68" y="30"/>
                    <a:pt x="66" y="39"/>
                  </a:cubicBezTo>
                  <a:cubicBezTo>
                    <a:pt x="55" y="32"/>
                    <a:pt x="6" y="0"/>
                    <a:pt x="6" y="0"/>
                  </a:cubicBez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6"/>
            <p:cNvSpPr>
              <a:spLocks/>
            </p:cNvSpPr>
            <p:nvPr/>
          </p:nvSpPr>
          <p:spPr bwMode="auto">
            <a:xfrm rot="3024519">
              <a:off x="10041229" y="4468013"/>
              <a:ext cx="772284" cy="338169"/>
            </a:xfrm>
            <a:custGeom>
              <a:avLst/>
              <a:gdLst>
                <a:gd name="T0" fmla="*/ 0 w 108"/>
                <a:gd name="T1" fmla="*/ 6 h 109"/>
                <a:gd name="T2" fmla="*/ 48 w 108"/>
                <a:gd name="T3" fmla="*/ 80 h 109"/>
                <a:gd name="T4" fmla="*/ 66 w 108"/>
                <a:gd name="T5" fmla="*/ 53 h 109"/>
                <a:gd name="T6" fmla="*/ 98 w 108"/>
                <a:gd name="T7" fmla="*/ 109 h 109"/>
                <a:gd name="T8" fmla="*/ 108 w 108"/>
                <a:gd name="T9" fmla="*/ 104 h 109"/>
                <a:gd name="T10" fmla="*/ 66 w 108"/>
                <a:gd name="T11" fmla="*/ 32 h 109"/>
                <a:gd name="T12" fmla="*/ 48 w 108"/>
                <a:gd name="T13" fmla="*/ 60 h 109"/>
                <a:gd name="T14" fmla="*/ 9 w 108"/>
                <a:gd name="T15" fmla="*/ 0 h 109"/>
                <a:gd name="T16" fmla="*/ 0 w 108"/>
                <a:gd name="T17" fmla="*/ 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8" h="109">
                  <a:moveTo>
                    <a:pt x="0" y="6"/>
                  </a:moveTo>
                  <a:cubicBezTo>
                    <a:pt x="48" y="80"/>
                    <a:pt x="48" y="80"/>
                    <a:pt x="48" y="80"/>
                  </a:cubicBezTo>
                  <a:cubicBezTo>
                    <a:pt x="48" y="80"/>
                    <a:pt x="61" y="61"/>
                    <a:pt x="66" y="53"/>
                  </a:cubicBezTo>
                  <a:cubicBezTo>
                    <a:pt x="73" y="65"/>
                    <a:pt x="98" y="109"/>
                    <a:pt x="98" y="109"/>
                  </a:cubicBezTo>
                  <a:cubicBezTo>
                    <a:pt x="108" y="104"/>
                    <a:pt x="108" y="104"/>
                    <a:pt x="108" y="104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6" y="32"/>
                    <a:pt x="53" y="53"/>
                    <a:pt x="48" y="60"/>
                  </a:cubicBezTo>
                  <a:cubicBezTo>
                    <a:pt x="41" y="49"/>
                    <a:pt x="9" y="0"/>
                    <a:pt x="9" y="0"/>
                  </a:cubicBez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7" name="Freeform 10"/>
          <p:cNvSpPr>
            <a:spLocks/>
          </p:cNvSpPr>
          <p:nvPr/>
        </p:nvSpPr>
        <p:spPr bwMode="auto">
          <a:xfrm flipH="1">
            <a:off x="4329469" y="5493285"/>
            <a:ext cx="961696" cy="956354"/>
          </a:xfrm>
          <a:custGeom>
            <a:avLst/>
            <a:gdLst>
              <a:gd name="T0" fmla="*/ 196 w 200"/>
              <a:gd name="T1" fmla="*/ 200 h 200"/>
              <a:gd name="T2" fmla="*/ 196 w 200"/>
              <a:gd name="T3" fmla="*/ 86 h 200"/>
              <a:gd name="T4" fmla="*/ 184 w 200"/>
              <a:gd name="T5" fmla="*/ 25 h 200"/>
              <a:gd name="T6" fmla="*/ 138 w 200"/>
              <a:gd name="T7" fmla="*/ 3 h 200"/>
              <a:gd name="T8" fmla="*/ 87 w 200"/>
              <a:gd name="T9" fmla="*/ 25 h 200"/>
              <a:gd name="T10" fmla="*/ 47 w 200"/>
              <a:gd name="T11" fmla="*/ 68 h 200"/>
              <a:gd name="T12" fmla="*/ 18 w 200"/>
              <a:gd name="T13" fmla="*/ 20 h 200"/>
              <a:gd name="T14" fmla="*/ 0 w 200"/>
              <a:gd name="T15" fmla="*/ 27 h 200"/>
              <a:gd name="T16" fmla="*/ 41 w 200"/>
              <a:gd name="T17" fmla="*/ 111 h 200"/>
              <a:gd name="T18" fmla="*/ 89 w 200"/>
              <a:gd name="T19" fmla="*/ 88 h 200"/>
              <a:gd name="T20" fmla="*/ 88 w 200"/>
              <a:gd name="T21" fmla="*/ 200 h 200"/>
              <a:gd name="T22" fmla="*/ 196 w 200"/>
              <a:gd name="T23" fmla="*/ 20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00" h="200">
                <a:moveTo>
                  <a:pt x="196" y="200"/>
                </a:moveTo>
                <a:cubicBezTo>
                  <a:pt x="196" y="86"/>
                  <a:pt x="196" y="86"/>
                  <a:pt x="196" y="86"/>
                </a:cubicBezTo>
                <a:cubicBezTo>
                  <a:pt x="196" y="86"/>
                  <a:pt x="200" y="46"/>
                  <a:pt x="184" y="25"/>
                </a:cubicBezTo>
                <a:cubicBezTo>
                  <a:pt x="165" y="0"/>
                  <a:pt x="138" y="3"/>
                  <a:pt x="138" y="3"/>
                </a:cubicBezTo>
                <a:cubicBezTo>
                  <a:pt x="138" y="3"/>
                  <a:pt x="113" y="0"/>
                  <a:pt x="87" y="25"/>
                </a:cubicBezTo>
                <a:cubicBezTo>
                  <a:pt x="64" y="46"/>
                  <a:pt x="47" y="68"/>
                  <a:pt x="47" y="68"/>
                </a:cubicBezTo>
                <a:cubicBezTo>
                  <a:pt x="18" y="20"/>
                  <a:pt x="18" y="20"/>
                  <a:pt x="18" y="20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7"/>
                  <a:pt x="12" y="108"/>
                  <a:pt x="41" y="111"/>
                </a:cubicBezTo>
                <a:cubicBezTo>
                  <a:pt x="61" y="113"/>
                  <a:pt x="89" y="88"/>
                  <a:pt x="89" y="88"/>
                </a:cubicBezTo>
                <a:cubicBezTo>
                  <a:pt x="88" y="200"/>
                  <a:pt x="88" y="200"/>
                  <a:pt x="88" y="200"/>
                </a:cubicBezTo>
                <a:lnTo>
                  <a:pt x="196" y="2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3" name="组合 92"/>
          <p:cNvGrpSpPr/>
          <p:nvPr/>
        </p:nvGrpSpPr>
        <p:grpSpPr>
          <a:xfrm>
            <a:off x="3459748" y="2740739"/>
            <a:ext cx="2519255" cy="2916034"/>
            <a:chOff x="5070234" y="2241677"/>
            <a:chExt cx="2051532" cy="2374646"/>
          </a:xfrm>
        </p:grpSpPr>
        <p:sp>
          <p:nvSpPr>
            <p:cNvPr id="94" name="椭圆 93"/>
            <p:cNvSpPr/>
            <p:nvPr/>
          </p:nvSpPr>
          <p:spPr>
            <a:xfrm>
              <a:off x="5232105" y="2850229"/>
              <a:ext cx="1708975" cy="17089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95" name="矩形 94"/>
            <p:cNvSpPr/>
            <p:nvPr/>
          </p:nvSpPr>
          <p:spPr>
            <a:xfrm>
              <a:off x="5451602" y="3813146"/>
              <a:ext cx="596300" cy="64715"/>
            </a:xfrm>
            <a:prstGeom prst="rect">
              <a:avLst/>
            </a:prstGeom>
            <a:solidFill>
              <a:srgbClr val="2E2E2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96" name="矩形 95"/>
            <p:cNvSpPr/>
            <p:nvPr/>
          </p:nvSpPr>
          <p:spPr>
            <a:xfrm>
              <a:off x="6204527" y="3813146"/>
              <a:ext cx="596300" cy="64715"/>
            </a:xfrm>
            <a:prstGeom prst="rect">
              <a:avLst/>
            </a:prstGeom>
            <a:solidFill>
              <a:srgbClr val="2E2E2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5827718" y="3818825"/>
              <a:ext cx="166070" cy="113612"/>
            </a:xfrm>
            <a:prstGeom prst="ellipse">
              <a:avLst/>
            </a:prstGeom>
            <a:solidFill>
              <a:srgbClr val="2E2E2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>
              <a:off x="6560481" y="3817225"/>
              <a:ext cx="166070" cy="113612"/>
            </a:xfrm>
            <a:prstGeom prst="ellipse">
              <a:avLst/>
            </a:prstGeom>
            <a:solidFill>
              <a:srgbClr val="2E2E2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99" name="同心圆 98"/>
            <p:cNvSpPr/>
            <p:nvPr/>
          </p:nvSpPr>
          <p:spPr>
            <a:xfrm>
              <a:off x="5204968" y="2853075"/>
              <a:ext cx="1763248" cy="1763248"/>
            </a:xfrm>
            <a:prstGeom prst="donut">
              <a:avLst>
                <a:gd name="adj" fmla="val 3806"/>
              </a:avLst>
            </a:prstGeom>
            <a:solidFill>
              <a:srgbClr val="2E2E2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0" name="任意多边形 99"/>
            <p:cNvSpPr>
              <a:spLocks/>
            </p:cNvSpPr>
            <p:nvPr/>
          </p:nvSpPr>
          <p:spPr bwMode="auto">
            <a:xfrm>
              <a:off x="5070234" y="2241677"/>
              <a:ext cx="2051532" cy="1587287"/>
            </a:xfrm>
            <a:custGeom>
              <a:avLst/>
              <a:gdLst>
                <a:gd name="connsiteX0" fmla="*/ 808911 w 2051532"/>
                <a:gd name="connsiteY0" fmla="*/ 351 h 1587287"/>
                <a:gd name="connsiteX1" fmla="*/ 1338958 w 2051532"/>
                <a:gd name="connsiteY1" fmla="*/ 216375 h 1587287"/>
                <a:gd name="connsiteX2" fmla="*/ 1853582 w 2051532"/>
                <a:gd name="connsiteY2" fmla="*/ 451008 h 1587287"/>
                <a:gd name="connsiteX3" fmla="*/ 1882003 w 2051532"/>
                <a:gd name="connsiteY3" fmla="*/ 517763 h 1587287"/>
                <a:gd name="connsiteX4" fmla="*/ 1899991 w 2051532"/>
                <a:gd name="connsiteY4" fmla="*/ 589941 h 1587287"/>
                <a:gd name="connsiteX5" fmla="*/ 1934278 w 2051532"/>
                <a:gd name="connsiteY5" fmla="*/ 625455 h 1587287"/>
                <a:gd name="connsiteX6" fmla="*/ 1999607 w 2051532"/>
                <a:gd name="connsiteY6" fmla="*/ 1286192 h 1587287"/>
                <a:gd name="connsiteX7" fmla="*/ 1850283 w 2051532"/>
                <a:gd name="connsiteY7" fmla="*/ 1587287 h 1587287"/>
                <a:gd name="connsiteX8" fmla="*/ 1850283 w 2051532"/>
                <a:gd name="connsiteY8" fmla="*/ 1562196 h 1587287"/>
                <a:gd name="connsiteX9" fmla="*/ 1840950 w 2051532"/>
                <a:gd name="connsiteY9" fmla="*/ 1537105 h 1587287"/>
                <a:gd name="connsiteX10" fmla="*/ 1799245 w 2051532"/>
                <a:gd name="connsiteY10" fmla="*/ 1428768 h 1587287"/>
                <a:gd name="connsiteX11" fmla="*/ 1774996 w 2051532"/>
                <a:gd name="connsiteY11" fmla="*/ 1389101 h 1587287"/>
                <a:gd name="connsiteX12" fmla="*/ 1765181 w 2051532"/>
                <a:gd name="connsiteY12" fmla="*/ 1409751 h 1587287"/>
                <a:gd name="connsiteX13" fmla="*/ 1714071 w 2051532"/>
                <a:gd name="connsiteY13" fmla="*/ 1505503 h 1587287"/>
                <a:gd name="connsiteX14" fmla="*/ 1714071 w 2051532"/>
                <a:gd name="connsiteY14" fmla="*/ 1477076 h 1587287"/>
                <a:gd name="connsiteX15" fmla="*/ 1704824 w 2051532"/>
                <a:gd name="connsiteY15" fmla="*/ 1448800 h 1587287"/>
                <a:gd name="connsiteX16" fmla="*/ 1600266 w 2051532"/>
                <a:gd name="connsiteY16" fmla="*/ 1213396 h 1587287"/>
                <a:gd name="connsiteX17" fmla="*/ 1573925 w 2051532"/>
                <a:gd name="connsiteY17" fmla="*/ 1183121 h 1587287"/>
                <a:gd name="connsiteX18" fmla="*/ 1523636 w 2051532"/>
                <a:gd name="connsiteY18" fmla="*/ 1152372 h 1587287"/>
                <a:gd name="connsiteX19" fmla="*/ 1243653 w 2051532"/>
                <a:gd name="connsiteY19" fmla="*/ 1461831 h 1587287"/>
                <a:gd name="connsiteX20" fmla="*/ 1223821 w 2051532"/>
                <a:gd name="connsiteY20" fmla="*/ 1363557 h 1587287"/>
                <a:gd name="connsiteX21" fmla="*/ 1195741 w 2051532"/>
                <a:gd name="connsiteY21" fmla="*/ 1280924 h 1587287"/>
                <a:gd name="connsiteX22" fmla="*/ 1172455 w 2051532"/>
                <a:gd name="connsiteY22" fmla="*/ 1302812 h 1587287"/>
                <a:gd name="connsiteX23" fmla="*/ 1097326 w 2051532"/>
                <a:gd name="connsiteY23" fmla="*/ 1363670 h 1587287"/>
                <a:gd name="connsiteX24" fmla="*/ 1086841 w 2051532"/>
                <a:gd name="connsiteY24" fmla="*/ 1296815 h 1587287"/>
                <a:gd name="connsiteX25" fmla="*/ 1080356 w 2051532"/>
                <a:gd name="connsiteY25" fmla="*/ 1267013 h 1587287"/>
                <a:gd name="connsiteX26" fmla="*/ 1049561 w 2051532"/>
                <a:gd name="connsiteY26" fmla="*/ 1304357 h 1587287"/>
                <a:gd name="connsiteX27" fmla="*/ 833011 w 2051532"/>
                <a:gd name="connsiteY27" fmla="*/ 1470195 h 1587287"/>
                <a:gd name="connsiteX28" fmla="*/ 814346 w 2051532"/>
                <a:gd name="connsiteY28" fmla="*/ 1370875 h 1587287"/>
                <a:gd name="connsiteX29" fmla="*/ 791180 w 2051532"/>
                <a:gd name="connsiteY29" fmla="*/ 1294081 h 1587287"/>
                <a:gd name="connsiteX30" fmla="*/ 751575 w 2051532"/>
                <a:gd name="connsiteY30" fmla="*/ 1325636 h 1587287"/>
                <a:gd name="connsiteX31" fmla="*/ 679997 w 2051532"/>
                <a:gd name="connsiteY31" fmla="*/ 1372996 h 1587287"/>
                <a:gd name="connsiteX32" fmla="*/ 670011 w 2051532"/>
                <a:gd name="connsiteY32" fmla="*/ 1305688 h 1587287"/>
                <a:gd name="connsiteX33" fmla="*/ 664046 w 2051532"/>
                <a:gd name="connsiteY33" fmla="*/ 1275752 h 1587287"/>
                <a:gd name="connsiteX34" fmla="*/ 605525 w 2051532"/>
                <a:gd name="connsiteY34" fmla="*/ 1338596 h 1587287"/>
                <a:gd name="connsiteX35" fmla="*/ 301043 w 2051532"/>
                <a:gd name="connsiteY35" fmla="*/ 1553832 h 1587287"/>
                <a:gd name="connsiteX36" fmla="*/ 222736 w 2051532"/>
                <a:gd name="connsiteY36" fmla="*/ 1429421 h 1587287"/>
                <a:gd name="connsiteX37" fmla="*/ 218353 w 2051532"/>
                <a:gd name="connsiteY37" fmla="*/ 1421130 h 1587287"/>
                <a:gd name="connsiteX38" fmla="*/ 190137 w 2051532"/>
                <a:gd name="connsiteY38" fmla="*/ 1439926 h 1587287"/>
                <a:gd name="connsiteX39" fmla="*/ 139240 w 2051532"/>
                <a:gd name="connsiteY39" fmla="*/ 1467902 h 1587287"/>
                <a:gd name="connsiteX40" fmla="*/ 200753 w 2051532"/>
                <a:gd name="connsiteY40" fmla="*/ 369037 h 1587287"/>
                <a:gd name="connsiteX41" fmla="*/ 734274 w 2051532"/>
                <a:gd name="connsiteY41" fmla="*/ 3550 h 1587287"/>
                <a:gd name="connsiteX42" fmla="*/ 808911 w 2051532"/>
                <a:gd name="connsiteY42" fmla="*/ 351 h 1587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051532" h="1587287">
                  <a:moveTo>
                    <a:pt x="808911" y="351"/>
                  </a:moveTo>
                  <a:cubicBezTo>
                    <a:pt x="990198" y="7057"/>
                    <a:pt x="1214599" y="108722"/>
                    <a:pt x="1338958" y="216375"/>
                  </a:cubicBezTo>
                  <a:cubicBezTo>
                    <a:pt x="1490933" y="168997"/>
                    <a:pt x="1765935" y="292781"/>
                    <a:pt x="1853582" y="451008"/>
                  </a:cubicBezTo>
                  <a:cubicBezTo>
                    <a:pt x="1864538" y="470767"/>
                    <a:pt x="1873986" y="493197"/>
                    <a:pt x="1882003" y="517763"/>
                  </a:cubicBezTo>
                  <a:lnTo>
                    <a:pt x="1899991" y="589941"/>
                  </a:lnTo>
                  <a:lnTo>
                    <a:pt x="1934278" y="625455"/>
                  </a:lnTo>
                  <a:cubicBezTo>
                    <a:pt x="2092935" y="826185"/>
                    <a:pt x="2064937" y="1085462"/>
                    <a:pt x="1999607" y="1286192"/>
                  </a:cubicBezTo>
                  <a:cubicBezTo>
                    <a:pt x="1934278" y="1461831"/>
                    <a:pt x="1850283" y="1587287"/>
                    <a:pt x="1850283" y="1587287"/>
                  </a:cubicBezTo>
                  <a:cubicBezTo>
                    <a:pt x="1850283" y="1587287"/>
                    <a:pt x="1850283" y="1578923"/>
                    <a:pt x="1850283" y="1562196"/>
                  </a:cubicBezTo>
                  <a:cubicBezTo>
                    <a:pt x="1850283" y="1553832"/>
                    <a:pt x="1840950" y="1545468"/>
                    <a:pt x="1840950" y="1537105"/>
                  </a:cubicBezTo>
                  <a:cubicBezTo>
                    <a:pt x="1829284" y="1499468"/>
                    <a:pt x="1815869" y="1463399"/>
                    <a:pt x="1799245" y="1428768"/>
                  </a:cubicBezTo>
                  <a:lnTo>
                    <a:pt x="1774996" y="1389101"/>
                  </a:lnTo>
                  <a:lnTo>
                    <a:pt x="1765181" y="1409751"/>
                  </a:lnTo>
                  <a:cubicBezTo>
                    <a:pt x="1735480" y="1470045"/>
                    <a:pt x="1714071" y="1505503"/>
                    <a:pt x="1714071" y="1505503"/>
                  </a:cubicBezTo>
                  <a:lnTo>
                    <a:pt x="1714071" y="1477076"/>
                  </a:lnTo>
                  <a:cubicBezTo>
                    <a:pt x="1714071" y="1467902"/>
                    <a:pt x="1704824" y="1458276"/>
                    <a:pt x="1704824" y="1448800"/>
                  </a:cubicBezTo>
                  <a:cubicBezTo>
                    <a:pt x="1681002" y="1363595"/>
                    <a:pt x="1650095" y="1285535"/>
                    <a:pt x="1600266" y="1213396"/>
                  </a:cubicBezTo>
                  <a:lnTo>
                    <a:pt x="1573925" y="1183121"/>
                  </a:lnTo>
                  <a:lnTo>
                    <a:pt x="1523636" y="1152372"/>
                  </a:lnTo>
                  <a:cubicBezTo>
                    <a:pt x="1467640" y="1319647"/>
                    <a:pt x="1243653" y="1461831"/>
                    <a:pt x="1243653" y="1461831"/>
                  </a:cubicBezTo>
                  <a:cubicBezTo>
                    <a:pt x="1243653" y="1461831"/>
                    <a:pt x="1238987" y="1420012"/>
                    <a:pt x="1223821" y="1363557"/>
                  </a:cubicBezTo>
                  <a:lnTo>
                    <a:pt x="1195741" y="1280924"/>
                  </a:lnTo>
                  <a:lnTo>
                    <a:pt x="1172455" y="1302812"/>
                  </a:lnTo>
                  <a:cubicBezTo>
                    <a:pt x="1129383" y="1341060"/>
                    <a:pt x="1097326" y="1363670"/>
                    <a:pt x="1097326" y="1363670"/>
                  </a:cubicBezTo>
                  <a:cubicBezTo>
                    <a:pt x="1097326" y="1363670"/>
                    <a:pt x="1094668" y="1337063"/>
                    <a:pt x="1086841" y="1296815"/>
                  </a:cubicBezTo>
                  <a:lnTo>
                    <a:pt x="1080356" y="1267013"/>
                  </a:lnTo>
                  <a:lnTo>
                    <a:pt x="1049561" y="1304357"/>
                  </a:lnTo>
                  <a:cubicBezTo>
                    <a:pt x="948504" y="1413739"/>
                    <a:pt x="833011" y="1470195"/>
                    <a:pt x="833011" y="1470195"/>
                  </a:cubicBezTo>
                  <a:cubicBezTo>
                    <a:pt x="833011" y="1470195"/>
                    <a:pt x="828345" y="1428376"/>
                    <a:pt x="814346" y="1370875"/>
                  </a:cubicBezTo>
                  <a:lnTo>
                    <a:pt x="791180" y="1294081"/>
                  </a:lnTo>
                  <a:lnTo>
                    <a:pt x="751575" y="1325636"/>
                  </a:lnTo>
                  <a:cubicBezTo>
                    <a:pt x="709369" y="1357048"/>
                    <a:pt x="679997" y="1372996"/>
                    <a:pt x="679997" y="1372996"/>
                  </a:cubicBezTo>
                  <a:cubicBezTo>
                    <a:pt x="679997" y="1372996"/>
                    <a:pt x="677340" y="1346409"/>
                    <a:pt x="670011" y="1305688"/>
                  </a:cubicBezTo>
                  <a:lnTo>
                    <a:pt x="664046" y="1275752"/>
                  </a:lnTo>
                  <a:lnTo>
                    <a:pt x="605525" y="1338596"/>
                  </a:lnTo>
                  <a:cubicBezTo>
                    <a:pt x="462034" y="1478558"/>
                    <a:pt x="308043" y="1553832"/>
                    <a:pt x="301043" y="1553832"/>
                  </a:cubicBezTo>
                  <a:cubicBezTo>
                    <a:pt x="291711" y="1541286"/>
                    <a:pt x="259629" y="1495809"/>
                    <a:pt x="222736" y="1429421"/>
                  </a:cubicBezTo>
                  <a:lnTo>
                    <a:pt x="218353" y="1421130"/>
                  </a:lnTo>
                  <a:lnTo>
                    <a:pt x="190137" y="1439926"/>
                  </a:lnTo>
                  <a:cubicBezTo>
                    <a:pt x="160498" y="1458426"/>
                    <a:pt x="141551" y="1467902"/>
                    <a:pt x="139240" y="1467902"/>
                  </a:cubicBezTo>
                  <a:cubicBezTo>
                    <a:pt x="101045" y="1410898"/>
                    <a:pt x="-188231" y="747458"/>
                    <a:pt x="200753" y="369037"/>
                  </a:cubicBezTo>
                  <a:cubicBezTo>
                    <a:pt x="210201" y="359711"/>
                    <a:pt x="544506" y="28969"/>
                    <a:pt x="734274" y="3550"/>
                  </a:cubicBezTo>
                  <a:cubicBezTo>
                    <a:pt x="757995" y="373"/>
                    <a:pt x="783013" y="-607"/>
                    <a:pt x="808911" y="351"/>
                  </a:cubicBezTo>
                  <a:close/>
                </a:path>
              </a:pathLst>
            </a:custGeom>
            <a:solidFill>
              <a:srgbClr val="2E2E2E"/>
            </a:solidFill>
            <a:ln w="55563" cap="rnd">
              <a:noFill/>
              <a:prstDash val="solid"/>
              <a:round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44" name="Freeform 7"/>
          <p:cNvSpPr>
            <a:spLocks/>
          </p:cNvSpPr>
          <p:nvPr/>
        </p:nvSpPr>
        <p:spPr bwMode="auto">
          <a:xfrm>
            <a:off x="7516528" y="5517747"/>
            <a:ext cx="552913" cy="940805"/>
          </a:xfrm>
          <a:custGeom>
            <a:avLst/>
            <a:gdLst>
              <a:gd name="T0" fmla="*/ 57 w 114"/>
              <a:gd name="T1" fmla="*/ 205 h 205"/>
              <a:gd name="T2" fmla="*/ 3 w 114"/>
              <a:gd name="T3" fmla="*/ 205 h 205"/>
              <a:gd name="T4" fmla="*/ 3 w 114"/>
              <a:gd name="T5" fmla="*/ 93 h 205"/>
              <a:gd name="T6" fmla="*/ 57 w 114"/>
              <a:gd name="T7" fmla="*/ 7 h 205"/>
              <a:gd name="T8" fmla="*/ 111 w 114"/>
              <a:gd name="T9" fmla="*/ 93 h 205"/>
              <a:gd name="T10" fmla="*/ 111 w 114"/>
              <a:gd name="T11" fmla="*/ 205 h 205"/>
              <a:gd name="T12" fmla="*/ 57 w 114"/>
              <a:gd name="T13" fmla="*/ 205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4" h="205">
                <a:moveTo>
                  <a:pt x="57" y="205"/>
                </a:moveTo>
                <a:cubicBezTo>
                  <a:pt x="3" y="205"/>
                  <a:pt x="3" y="205"/>
                  <a:pt x="3" y="205"/>
                </a:cubicBezTo>
                <a:cubicBezTo>
                  <a:pt x="3" y="93"/>
                  <a:pt x="3" y="93"/>
                  <a:pt x="3" y="93"/>
                </a:cubicBezTo>
                <a:cubicBezTo>
                  <a:pt x="0" y="0"/>
                  <a:pt x="57" y="7"/>
                  <a:pt x="57" y="7"/>
                </a:cubicBezTo>
                <a:cubicBezTo>
                  <a:pt x="57" y="7"/>
                  <a:pt x="114" y="0"/>
                  <a:pt x="111" y="93"/>
                </a:cubicBezTo>
                <a:cubicBezTo>
                  <a:pt x="111" y="205"/>
                  <a:pt x="111" y="205"/>
                  <a:pt x="111" y="205"/>
                </a:cubicBezTo>
                <a:lnTo>
                  <a:pt x="57" y="20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2" name="组合 61"/>
          <p:cNvGrpSpPr/>
          <p:nvPr/>
        </p:nvGrpSpPr>
        <p:grpSpPr>
          <a:xfrm>
            <a:off x="6461391" y="2699351"/>
            <a:ext cx="2454119" cy="2991015"/>
            <a:chOff x="7210725" y="2802636"/>
            <a:chExt cx="2681357" cy="3267964"/>
          </a:xfrm>
        </p:grpSpPr>
        <p:sp>
          <p:nvSpPr>
            <p:cNvPr id="63" name="Freeform 17"/>
            <p:cNvSpPr>
              <a:spLocks/>
            </p:cNvSpPr>
            <p:nvPr/>
          </p:nvSpPr>
          <p:spPr bwMode="auto">
            <a:xfrm>
              <a:off x="8529471" y="2802636"/>
              <a:ext cx="1362611" cy="1767891"/>
            </a:xfrm>
            <a:custGeom>
              <a:avLst/>
              <a:gdLst>
                <a:gd name="T0" fmla="*/ 1 w 12"/>
                <a:gd name="T1" fmla="*/ 7 h 14"/>
                <a:gd name="T2" fmla="*/ 0 w 12"/>
                <a:gd name="T3" fmla="*/ 4 h 14"/>
                <a:gd name="T4" fmla="*/ 1 w 12"/>
                <a:gd name="T5" fmla="*/ 2 h 14"/>
                <a:gd name="T6" fmla="*/ 4 w 12"/>
                <a:gd name="T7" fmla="*/ 1 h 14"/>
                <a:gd name="T8" fmla="*/ 5 w 12"/>
                <a:gd name="T9" fmla="*/ 1 h 14"/>
                <a:gd name="T10" fmla="*/ 7 w 12"/>
                <a:gd name="T11" fmla="*/ 3 h 14"/>
                <a:gd name="T12" fmla="*/ 8 w 12"/>
                <a:gd name="T13" fmla="*/ 4 h 14"/>
                <a:gd name="T14" fmla="*/ 10 w 12"/>
                <a:gd name="T15" fmla="*/ 6 h 14"/>
                <a:gd name="T16" fmla="*/ 10 w 12"/>
                <a:gd name="T17" fmla="*/ 7 h 14"/>
                <a:gd name="T18" fmla="*/ 12 w 12"/>
                <a:gd name="T19" fmla="*/ 10 h 14"/>
                <a:gd name="T20" fmla="*/ 9 w 12"/>
                <a:gd name="T21" fmla="*/ 12 h 14"/>
                <a:gd name="T22" fmla="*/ 8 w 12"/>
                <a:gd name="T23" fmla="*/ 11 h 14"/>
                <a:gd name="T24" fmla="*/ 7 w 12"/>
                <a:gd name="T25" fmla="*/ 11 h 14"/>
                <a:gd name="T26" fmla="*/ 8 w 12"/>
                <a:gd name="T27" fmla="*/ 10 h 14"/>
                <a:gd name="T28" fmla="*/ 8 w 12"/>
                <a:gd name="T29" fmla="*/ 10 h 14"/>
                <a:gd name="T30" fmla="*/ 9 w 12"/>
                <a:gd name="T31" fmla="*/ 10 h 14"/>
                <a:gd name="T32" fmla="*/ 10 w 12"/>
                <a:gd name="T33" fmla="*/ 9 h 14"/>
                <a:gd name="T34" fmla="*/ 9 w 12"/>
                <a:gd name="T35" fmla="*/ 9 h 14"/>
                <a:gd name="T36" fmla="*/ 7 w 12"/>
                <a:gd name="T37" fmla="*/ 8 h 14"/>
                <a:gd name="T38" fmla="*/ 7 w 12"/>
                <a:gd name="T39" fmla="*/ 7 h 14"/>
                <a:gd name="T40" fmla="*/ 7 w 12"/>
                <a:gd name="T41" fmla="*/ 8 h 14"/>
                <a:gd name="T42" fmla="*/ 7 w 12"/>
                <a:gd name="T43" fmla="*/ 9 h 14"/>
                <a:gd name="T44" fmla="*/ 7 w 12"/>
                <a:gd name="T45" fmla="*/ 10 h 14"/>
                <a:gd name="T46" fmla="*/ 7 w 12"/>
                <a:gd name="T47" fmla="*/ 11 h 14"/>
                <a:gd name="T48" fmla="*/ 6 w 12"/>
                <a:gd name="T49" fmla="*/ 12 h 14"/>
                <a:gd name="T50" fmla="*/ 6 w 12"/>
                <a:gd name="T51" fmla="*/ 12 h 14"/>
                <a:gd name="T52" fmla="*/ 5 w 12"/>
                <a:gd name="T53" fmla="*/ 13 h 14"/>
                <a:gd name="T54" fmla="*/ 3 w 12"/>
                <a:gd name="T55" fmla="*/ 13 h 14"/>
                <a:gd name="T56" fmla="*/ 3 w 12"/>
                <a:gd name="T57" fmla="*/ 13 h 14"/>
                <a:gd name="T58" fmla="*/ 4 w 12"/>
                <a:gd name="T59" fmla="*/ 9 h 14"/>
                <a:gd name="T60" fmla="*/ 4 w 12"/>
                <a:gd name="T61" fmla="*/ 8 h 14"/>
                <a:gd name="T62" fmla="*/ 5 w 12"/>
                <a:gd name="T63" fmla="*/ 5 h 14"/>
                <a:gd name="T64" fmla="*/ 5 w 12"/>
                <a:gd name="T65" fmla="*/ 4 h 14"/>
                <a:gd name="T66" fmla="*/ 5 w 12"/>
                <a:gd name="T67" fmla="*/ 3 h 14"/>
                <a:gd name="T68" fmla="*/ 4 w 12"/>
                <a:gd name="T69" fmla="*/ 3 h 14"/>
                <a:gd name="T70" fmla="*/ 4 w 12"/>
                <a:gd name="T71" fmla="*/ 3 h 14"/>
                <a:gd name="T72" fmla="*/ 3 w 12"/>
                <a:gd name="T73" fmla="*/ 4 h 14"/>
                <a:gd name="T74" fmla="*/ 2 w 12"/>
                <a:gd name="T75" fmla="*/ 5 h 14"/>
                <a:gd name="T76" fmla="*/ 3 w 12"/>
                <a:gd name="T77" fmla="*/ 5 h 14"/>
                <a:gd name="T78" fmla="*/ 3 w 12"/>
                <a:gd name="T79" fmla="*/ 5 h 14"/>
                <a:gd name="T80" fmla="*/ 4 w 12"/>
                <a:gd name="T81" fmla="*/ 5 h 14"/>
                <a:gd name="T82" fmla="*/ 4 w 12"/>
                <a:gd name="T83" fmla="*/ 8 h 14"/>
                <a:gd name="T84" fmla="*/ 4 w 12"/>
                <a:gd name="T85" fmla="*/ 9 h 14"/>
                <a:gd name="T86" fmla="*/ 1 w 12"/>
                <a:gd name="T87" fmla="*/ 12 h 14"/>
                <a:gd name="T88" fmla="*/ 1 w 12"/>
                <a:gd name="T89" fmla="*/ 8 h 14"/>
                <a:gd name="T90" fmla="*/ 1 w 12"/>
                <a:gd name="T91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" h="14">
                  <a:moveTo>
                    <a:pt x="1" y="7"/>
                  </a:moveTo>
                  <a:cubicBezTo>
                    <a:pt x="0" y="6"/>
                    <a:pt x="0" y="5"/>
                    <a:pt x="0" y="4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1"/>
                    <a:pt x="2" y="0"/>
                    <a:pt x="4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6" y="1"/>
                    <a:pt x="7" y="2"/>
                    <a:pt x="7" y="3"/>
                  </a:cubicBezTo>
                  <a:cubicBezTo>
                    <a:pt x="7" y="4"/>
                    <a:pt x="7" y="4"/>
                    <a:pt x="8" y="4"/>
                  </a:cubicBezTo>
                  <a:cubicBezTo>
                    <a:pt x="9" y="4"/>
                    <a:pt x="10" y="5"/>
                    <a:pt x="10" y="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8"/>
                    <a:pt x="12" y="9"/>
                    <a:pt x="12" y="10"/>
                  </a:cubicBezTo>
                  <a:cubicBezTo>
                    <a:pt x="12" y="12"/>
                    <a:pt x="11" y="14"/>
                    <a:pt x="9" y="12"/>
                  </a:cubicBezTo>
                  <a:cubicBezTo>
                    <a:pt x="9" y="12"/>
                    <a:pt x="9" y="11"/>
                    <a:pt x="8" y="11"/>
                  </a:cubicBezTo>
                  <a:cubicBezTo>
                    <a:pt x="8" y="11"/>
                    <a:pt x="7" y="11"/>
                    <a:pt x="7" y="11"/>
                  </a:cubicBezTo>
                  <a:cubicBezTo>
                    <a:pt x="7" y="10"/>
                    <a:pt x="7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9"/>
                    <a:pt x="7" y="9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8"/>
                  </a:cubicBezTo>
                  <a:cubicBezTo>
                    <a:pt x="7" y="8"/>
                    <a:pt x="7" y="8"/>
                    <a:pt x="7" y="9"/>
                  </a:cubicBezTo>
                  <a:cubicBezTo>
                    <a:pt x="7" y="9"/>
                    <a:pt x="7" y="9"/>
                    <a:pt x="7" y="10"/>
                  </a:cubicBezTo>
                  <a:cubicBezTo>
                    <a:pt x="7" y="10"/>
                    <a:pt x="7" y="10"/>
                    <a:pt x="7" y="11"/>
                  </a:cubicBezTo>
                  <a:cubicBezTo>
                    <a:pt x="7" y="11"/>
                    <a:pt x="7" y="11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3"/>
                    <a:pt x="6" y="13"/>
                    <a:pt x="5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5" y="12"/>
                    <a:pt x="5" y="10"/>
                    <a:pt x="4" y="9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5" y="7"/>
                    <a:pt x="5" y="6"/>
                    <a:pt x="5" y="5"/>
                  </a:cubicBezTo>
                  <a:cubicBezTo>
                    <a:pt x="4" y="5"/>
                    <a:pt x="4" y="5"/>
                    <a:pt x="5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5" y="3"/>
                    <a:pt x="5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3" y="5"/>
                    <a:pt x="3" y="4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2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6"/>
                    <a:pt x="4" y="7"/>
                    <a:pt x="4" y="8"/>
                  </a:cubicBezTo>
                  <a:cubicBezTo>
                    <a:pt x="3" y="8"/>
                    <a:pt x="3" y="8"/>
                    <a:pt x="4" y="9"/>
                  </a:cubicBezTo>
                  <a:cubicBezTo>
                    <a:pt x="5" y="11"/>
                    <a:pt x="3" y="13"/>
                    <a:pt x="1" y="12"/>
                  </a:cubicBezTo>
                  <a:cubicBezTo>
                    <a:pt x="0" y="11"/>
                    <a:pt x="0" y="9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+mn-ea"/>
              </a:endParaRPr>
            </a:p>
          </p:txBody>
        </p:sp>
        <p:sp>
          <p:nvSpPr>
            <p:cNvPr id="64" name="Freeform 16"/>
            <p:cNvSpPr>
              <a:spLocks/>
            </p:cNvSpPr>
            <p:nvPr/>
          </p:nvSpPr>
          <p:spPr bwMode="auto">
            <a:xfrm>
              <a:off x="7210725" y="2833048"/>
              <a:ext cx="1477690" cy="1641136"/>
            </a:xfrm>
            <a:custGeom>
              <a:avLst/>
              <a:gdLst>
                <a:gd name="T0" fmla="*/ 8 w 13"/>
                <a:gd name="T1" fmla="*/ 10 h 13"/>
                <a:gd name="T2" fmla="*/ 7 w 13"/>
                <a:gd name="T3" fmla="*/ 9 h 13"/>
                <a:gd name="T4" fmla="*/ 6 w 13"/>
                <a:gd name="T5" fmla="*/ 8 h 13"/>
                <a:gd name="T6" fmla="*/ 6 w 13"/>
                <a:gd name="T7" fmla="*/ 5 h 13"/>
                <a:gd name="T8" fmla="*/ 7 w 13"/>
                <a:gd name="T9" fmla="*/ 6 h 13"/>
                <a:gd name="T10" fmla="*/ 8 w 13"/>
                <a:gd name="T11" fmla="*/ 7 h 13"/>
                <a:gd name="T12" fmla="*/ 9 w 13"/>
                <a:gd name="T13" fmla="*/ 6 h 13"/>
                <a:gd name="T14" fmla="*/ 8 w 13"/>
                <a:gd name="T15" fmla="*/ 6 h 13"/>
                <a:gd name="T16" fmla="*/ 8 w 13"/>
                <a:gd name="T17" fmla="*/ 4 h 13"/>
                <a:gd name="T18" fmla="*/ 9 w 13"/>
                <a:gd name="T19" fmla="*/ 3 h 13"/>
                <a:gd name="T20" fmla="*/ 8 w 13"/>
                <a:gd name="T21" fmla="*/ 3 h 13"/>
                <a:gd name="T22" fmla="*/ 7 w 13"/>
                <a:gd name="T23" fmla="*/ 4 h 13"/>
                <a:gd name="T24" fmla="*/ 6 w 13"/>
                <a:gd name="T25" fmla="*/ 5 h 13"/>
                <a:gd name="T26" fmla="*/ 6 w 13"/>
                <a:gd name="T27" fmla="*/ 8 h 13"/>
                <a:gd name="T28" fmla="*/ 6 w 13"/>
                <a:gd name="T29" fmla="*/ 9 h 13"/>
                <a:gd name="T30" fmla="*/ 7 w 13"/>
                <a:gd name="T31" fmla="*/ 10 h 13"/>
                <a:gd name="T32" fmla="*/ 7 w 13"/>
                <a:gd name="T33" fmla="*/ 10 h 13"/>
                <a:gd name="T34" fmla="*/ 7 w 13"/>
                <a:gd name="T35" fmla="*/ 11 h 13"/>
                <a:gd name="T36" fmla="*/ 6 w 13"/>
                <a:gd name="T37" fmla="*/ 11 h 13"/>
                <a:gd name="T38" fmla="*/ 4 w 13"/>
                <a:gd name="T39" fmla="*/ 10 h 13"/>
                <a:gd name="T40" fmla="*/ 4 w 13"/>
                <a:gd name="T41" fmla="*/ 12 h 13"/>
                <a:gd name="T42" fmla="*/ 2 w 13"/>
                <a:gd name="T43" fmla="*/ 13 h 13"/>
                <a:gd name="T44" fmla="*/ 0 w 13"/>
                <a:gd name="T45" fmla="*/ 10 h 13"/>
                <a:gd name="T46" fmla="*/ 2 w 13"/>
                <a:gd name="T47" fmla="*/ 7 h 13"/>
                <a:gd name="T48" fmla="*/ 2 w 13"/>
                <a:gd name="T49" fmla="*/ 6 h 13"/>
                <a:gd name="T50" fmla="*/ 4 w 13"/>
                <a:gd name="T51" fmla="*/ 4 h 13"/>
                <a:gd name="T52" fmla="*/ 5 w 13"/>
                <a:gd name="T53" fmla="*/ 3 h 13"/>
                <a:gd name="T54" fmla="*/ 7 w 13"/>
                <a:gd name="T55" fmla="*/ 1 h 13"/>
                <a:gd name="T56" fmla="*/ 8 w 13"/>
                <a:gd name="T57" fmla="*/ 1 h 13"/>
                <a:gd name="T58" fmla="*/ 11 w 13"/>
                <a:gd name="T59" fmla="*/ 4 h 13"/>
                <a:gd name="T60" fmla="*/ 11 w 13"/>
                <a:gd name="T61" fmla="*/ 6 h 13"/>
                <a:gd name="T62" fmla="*/ 10 w 13"/>
                <a:gd name="T63" fmla="*/ 9 h 13"/>
                <a:gd name="T64" fmla="*/ 8 w 13"/>
                <a:gd name="T6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" h="13">
                  <a:moveTo>
                    <a:pt x="8" y="10"/>
                  </a:moveTo>
                  <a:cubicBezTo>
                    <a:pt x="8" y="10"/>
                    <a:pt x="7" y="10"/>
                    <a:pt x="7" y="9"/>
                  </a:cubicBezTo>
                  <a:cubicBezTo>
                    <a:pt x="7" y="8"/>
                    <a:pt x="7" y="8"/>
                    <a:pt x="6" y="8"/>
                  </a:cubicBezTo>
                  <a:cubicBezTo>
                    <a:pt x="5" y="7"/>
                    <a:pt x="6" y="6"/>
                    <a:pt x="6" y="5"/>
                  </a:cubicBezTo>
                  <a:cubicBezTo>
                    <a:pt x="7" y="5"/>
                    <a:pt x="7" y="5"/>
                    <a:pt x="7" y="6"/>
                  </a:cubicBezTo>
                  <a:cubicBezTo>
                    <a:pt x="8" y="6"/>
                    <a:pt x="8" y="6"/>
                    <a:pt x="8" y="7"/>
                  </a:cubicBezTo>
                  <a:cubicBezTo>
                    <a:pt x="9" y="7"/>
                    <a:pt x="9" y="7"/>
                    <a:pt x="9" y="6"/>
                  </a:cubicBezTo>
                  <a:cubicBezTo>
                    <a:pt x="9" y="6"/>
                    <a:pt x="9" y="6"/>
                    <a:pt x="8" y="6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8" y="3"/>
                    <a:pt x="8" y="3"/>
                  </a:cubicBezTo>
                  <a:cubicBezTo>
                    <a:pt x="8" y="3"/>
                    <a:pt x="7" y="4"/>
                    <a:pt x="7" y="4"/>
                  </a:cubicBezTo>
                  <a:cubicBezTo>
                    <a:pt x="7" y="4"/>
                    <a:pt x="7" y="4"/>
                    <a:pt x="6" y="5"/>
                  </a:cubicBezTo>
                  <a:cubicBezTo>
                    <a:pt x="5" y="5"/>
                    <a:pt x="5" y="7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9"/>
                    <a:pt x="5" y="9"/>
                    <a:pt x="4" y="10"/>
                  </a:cubicBezTo>
                  <a:cubicBezTo>
                    <a:pt x="4" y="10"/>
                    <a:pt x="4" y="11"/>
                    <a:pt x="4" y="12"/>
                  </a:cubicBezTo>
                  <a:cubicBezTo>
                    <a:pt x="3" y="13"/>
                    <a:pt x="3" y="13"/>
                    <a:pt x="2" y="13"/>
                  </a:cubicBezTo>
                  <a:cubicBezTo>
                    <a:pt x="0" y="13"/>
                    <a:pt x="0" y="12"/>
                    <a:pt x="0" y="10"/>
                  </a:cubicBezTo>
                  <a:cubicBezTo>
                    <a:pt x="0" y="9"/>
                    <a:pt x="1" y="8"/>
                    <a:pt x="2" y="7"/>
                  </a:cubicBezTo>
                  <a:cubicBezTo>
                    <a:pt x="2" y="7"/>
                    <a:pt x="2" y="7"/>
                    <a:pt x="2" y="6"/>
                  </a:cubicBezTo>
                  <a:cubicBezTo>
                    <a:pt x="2" y="5"/>
                    <a:pt x="3" y="4"/>
                    <a:pt x="4" y="4"/>
                  </a:cubicBezTo>
                  <a:cubicBezTo>
                    <a:pt x="5" y="4"/>
                    <a:pt x="5" y="4"/>
                    <a:pt x="5" y="3"/>
                  </a:cubicBezTo>
                  <a:cubicBezTo>
                    <a:pt x="5" y="2"/>
                    <a:pt x="6" y="1"/>
                    <a:pt x="7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10" y="0"/>
                    <a:pt x="13" y="2"/>
                    <a:pt x="11" y="4"/>
                  </a:cubicBezTo>
                  <a:cubicBezTo>
                    <a:pt x="11" y="5"/>
                    <a:pt x="11" y="5"/>
                    <a:pt x="11" y="6"/>
                  </a:cubicBezTo>
                  <a:cubicBezTo>
                    <a:pt x="12" y="7"/>
                    <a:pt x="12" y="10"/>
                    <a:pt x="10" y="9"/>
                  </a:cubicBezTo>
                  <a:cubicBezTo>
                    <a:pt x="9" y="9"/>
                    <a:pt x="9" y="9"/>
                    <a:pt x="8" y="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+mn-ea"/>
              </a:endParaRPr>
            </a:p>
          </p:txBody>
        </p:sp>
        <p:sp>
          <p:nvSpPr>
            <p:cNvPr id="65" name="Freeform 19"/>
            <p:cNvSpPr>
              <a:spLocks/>
            </p:cNvSpPr>
            <p:nvPr/>
          </p:nvSpPr>
          <p:spPr bwMode="auto">
            <a:xfrm>
              <a:off x="7892864" y="4095589"/>
              <a:ext cx="682140" cy="378595"/>
            </a:xfrm>
            <a:custGeom>
              <a:avLst/>
              <a:gdLst>
                <a:gd name="T0" fmla="*/ 2 w 6"/>
                <a:gd name="T1" fmla="*/ 3 h 3"/>
                <a:gd name="T2" fmla="*/ 1 w 6"/>
                <a:gd name="T3" fmla="*/ 3 h 3"/>
                <a:gd name="T4" fmla="*/ 0 w 6"/>
                <a:gd name="T5" fmla="*/ 3 h 3"/>
                <a:gd name="T6" fmla="*/ 1 w 6"/>
                <a:gd name="T7" fmla="*/ 2 h 3"/>
                <a:gd name="T8" fmla="*/ 1 w 6"/>
                <a:gd name="T9" fmla="*/ 1 h 3"/>
                <a:gd name="T10" fmla="*/ 2 w 6"/>
                <a:gd name="T11" fmla="*/ 0 h 3"/>
                <a:gd name="T12" fmla="*/ 3 w 6"/>
                <a:gd name="T13" fmla="*/ 0 h 3"/>
                <a:gd name="T14" fmla="*/ 3 w 6"/>
                <a:gd name="T15" fmla="*/ 0 h 3"/>
                <a:gd name="T16" fmla="*/ 4 w 6"/>
                <a:gd name="T17" fmla="*/ 0 h 3"/>
                <a:gd name="T18" fmla="*/ 5 w 6"/>
                <a:gd name="T19" fmla="*/ 0 h 3"/>
                <a:gd name="T20" fmla="*/ 5 w 6"/>
                <a:gd name="T21" fmla="*/ 2 h 3"/>
                <a:gd name="T22" fmla="*/ 5 w 6"/>
                <a:gd name="T23" fmla="*/ 3 h 3"/>
                <a:gd name="T24" fmla="*/ 2 w 6"/>
                <a:gd name="T2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3">
                  <a:moveTo>
                    <a:pt x="2" y="3"/>
                  </a:moveTo>
                  <a:cubicBezTo>
                    <a:pt x="2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6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3" y="3"/>
                    <a:pt x="4" y="2"/>
                    <a:pt x="2" y="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+mn-ea"/>
              </a:endParaRPr>
            </a:p>
          </p:txBody>
        </p:sp>
        <p:sp>
          <p:nvSpPr>
            <p:cNvPr id="66" name="任意多边形 65"/>
            <p:cNvSpPr/>
            <p:nvPr/>
          </p:nvSpPr>
          <p:spPr>
            <a:xfrm>
              <a:off x="7301986" y="4419662"/>
              <a:ext cx="2585624" cy="1650938"/>
            </a:xfrm>
            <a:custGeom>
              <a:avLst/>
              <a:gdLst>
                <a:gd name="connsiteX0" fmla="*/ 0 w 3713312"/>
                <a:gd name="connsiteY0" fmla="*/ 0 h 2370974"/>
                <a:gd name="connsiteX1" fmla="*/ 3713312 w 3713312"/>
                <a:gd name="connsiteY1" fmla="*/ 0 h 2370974"/>
                <a:gd name="connsiteX2" fmla="*/ 3702869 w 3713312"/>
                <a:gd name="connsiteY2" fmla="*/ 86603 h 2370974"/>
                <a:gd name="connsiteX3" fmla="*/ 3630275 w 3713312"/>
                <a:gd name="connsiteY3" fmla="*/ 378878 h 2370974"/>
                <a:gd name="connsiteX4" fmla="*/ 3448792 w 3713312"/>
                <a:gd name="connsiteY4" fmla="*/ 774957 h 2370974"/>
                <a:gd name="connsiteX5" fmla="*/ 3442867 w 3713312"/>
                <a:gd name="connsiteY5" fmla="*/ 785466 h 2370974"/>
                <a:gd name="connsiteX6" fmla="*/ 3435953 w 3713312"/>
                <a:gd name="connsiteY6" fmla="*/ 922398 h 2370974"/>
                <a:gd name="connsiteX7" fmla="*/ 1830729 w 3713312"/>
                <a:gd name="connsiteY7" fmla="*/ 2370974 h 2370974"/>
                <a:gd name="connsiteX8" fmla="*/ 217175 w 3713312"/>
                <a:gd name="connsiteY8" fmla="*/ 757421 h 2370974"/>
                <a:gd name="connsiteX9" fmla="*/ 219301 w 3713312"/>
                <a:gd name="connsiteY9" fmla="*/ 701323 h 2370974"/>
                <a:gd name="connsiteX10" fmla="*/ 217572 w 3713312"/>
                <a:gd name="connsiteY10" fmla="*/ 698461 h 2370974"/>
                <a:gd name="connsiteX11" fmla="*/ 4783 w 3713312"/>
                <a:gd name="connsiteY11" fmla="*/ 33206 h 2370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713312" h="2370974">
                  <a:moveTo>
                    <a:pt x="0" y="0"/>
                  </a:moveTo>
                  <a:lnTo>
                    <a:pt x="3713312" y="0"/>
                  </a:lnTo>
                  <a:lnTo>
                    <a:pt x="3702869" y="86603"/>
                  </a:lnTo>
                  <a:cubicBezTo>
                    <a:pt x="3685788" y="188493"/>
                    <a:pt x="3660167" y="287034"/>
                    <a:pt x="3630275" y="378878"/>
                  </a:cubicBezTo>
                  <a:cubicBezTo>
                    <a:pt x="3570492" y="539606"/>
                    <a:pt x="3502169" y="677373"/>
                    <a:pt x="3448792" y="774957"/>
                  </a:cubicBezTo>
                  <a:lnTo>
                    <a:pt x="3442867" y="785466"/>
                  </a:lnTo>
                  <a:lnTo>
                    <a:pt x="3435953" y="922398"/>
                  </a:lnTo>
                  <a:cubicBezTo>
                    <a:pt x="3353322" y="1736041"/>
                    <a:pt x="2666174" y="2370974"/>
                    <a:pt x="1830729" y="2370974"/>
                  </a:cubicBezTo>
                  <a:cubicBezTo>
                    <a:pt x="939588" y="2370974"/>
                    <a:pt x="217175" y="1648561"/>
                    <a:pt x="217175" y="757421"/>
                  </a:cubicBezTo>
                  <a:lnTo>
                    <a:pt x="219301" y="701323"/>
                  </a:lnTo>
                  <a:lnTo>
                    <a:pt x="217572" y="698461"/>
                  </a:lnTo>
                  <a:cubicBezTo>
                    <a:pt x="176475" y="625519"/>
                    <a:pt x="62382" y="362363"/>
                    <a:pt x="4783" y="33206"/>
                  </a:cubicBezTo>
                  <a:close/>
                </a:path>
              </a:pathLst>
            </a:custGeom>
            <a:solidFill>
              <a:schemeClr val="bg1"/>
            </a:solidFill>
            <a:ln w="635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>
                <a:solidFill>
                  <a:srgbClr val="2E2E2E"/>
                </a:solidFill>
                <a:latin typeface="+mn-ea"/>
              </a:endParaRPr>
            </a:p>
          </p:txBody>
        </p:sp>
        <p:sp>
          <p:nvSpPr>
            <p:cNvPr id="67" name="弦形 66"/>
            <p:cNvSpPr/>
            <p:nvPr/>
          </p:nvSpPr>
          <p:spPr>
            <a:xfrm>
              <a:off x="7550610" y="4429822"/>
              <a:ext cx="922423" cy="922423"/>
            </a:xfrm>
            <a:prstGeom prst="chord">
              <a:avLst>
                <a:gd name="adj1" fmla="val 92404"/>
                <a:gd name="adj2" fmla="val 1069108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  <p:sp>
          <p:nvSpPr>
            <p:cNvPr id="68" name="弦形 67"/>
            <p:cNvSpPr/>
            <p:nvPr/>
          </p:nvSpPr>
          <p:spPr>
            <a:xfrm>
              <a:off x="8620572" y="4429822"/>
              <a:ext cx="922423" cy="922423"/>
            </a:xfrm>
            <a:prstGeom prst="chord">
              <a:avLst>
                <a:gd name="adj1" fmla="val 92404"/>
                <a:gd name="adj2" fmla="val 1069108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  <p:grpSp>
          <p:nvGrpSpPr>
            <p:cNvPr id="69" name="组合 68"/>
            <p:cNvGrpSpPr/>
            <p:nvPr/>
          </p:nvGrpSpPr>
          <p:grpSpPr>
            <a:xfrm>
              <a:off x="7467461" y="4428005"/>
              <a:ext cx="2270933" cy="490332"/>
              <a:chOff x="3176319" y="2250159"/>
              <a:chExt cx="3475055" cy="1208399"/>
            </a:xfrm>
            <a:solidFill>
              <a:schemeClr val="accent2"/>
            </a:solidFill>
          </p:grpSpPr>
          <p:sp>
            <p:nvSpPr>
              <p:cNvPr id="80" name="圆角矩形 79"/>
              <p:cNvSpPr/>
              <p:nvPr/>
            </p:nvSpPr>
            <p:spPr>
              <a:xfrm>
                <a:off x="3176319" y="2732942"/>
                <a:ext cx="3475055" cy="17100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81" name="圆角矩形 80"/>
              <p:cNvSpPr/>
              <p:nvPr/>
            </p:nvSpPr>
            <p:spPr>
              <a:xfrm rot="5400000">
                <a:off x="3198305" y="2763985"/>
                <a:ext cx="589630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82" name="圆角矩形 81"/>
              <p:cNvSpPr/>
              <p:nvPr/>
            </p:nvSpPr>
            <p:spPr>
              <a:xfrm rot="5400000">
                <a:off x="3419447" y="2763985"/>
                <a:ext cx="713452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83" name="圆角矩形 82"/>
              <p:cNvSpPr/>
              <p:nvPr/>
            </p:nvSpPr>
            <p:spPr>
              <a:xfrm rot="5400000">
                <a:off x="3711260" y="2769940"/>
                <a:ext cx="784797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84" name="圆角矩形 83"/>
              <p:cNvSpPr/>
              <p:nvPr/>
            </p:nvSpPr>
            <p:spPr>
              <a:xfrm rot="5400000">
                <a:off x="4102648" y="2735404"/>
                <a:ext cx="713452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85" name="圆角矩形 84"/>
              <p:cNvSpPr/>
              <p:nvPr/>
            </p:nvSpPr>
            <p:spPr>
              <a:xfrm rot="5400000">
                <a:off x="4299669" y="2810485"/>
                <a:ext cx="1149021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86" name="圆角矩形 85"/>
              <p:cNvSpPr/>
              <p:nvPr/>
            </p:nvSpPr>
            <p:spPr>
              <a:xfrm rot="5400000">
                <a:off x="4813626" y="2698880"/>
                <a:ext cx="1044567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87" name="圆角矩形 86"/>
              <p:cNvSpPr/>
              <p:nvPr/>
            </p:nvSpPr>
            <p:spPr>
              <a:xfrm rot="5400000">
                <a:off x="5388037" y="2776945"/>
                <a:ext cx="648593" cy="133750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88" name="圆角矩形 87"/>
              <p:cNvSpPr/>
              <p:nvPr/>
            </p:nvSpPr>
            <p:spPr>
              <a:xfrm rot="5400000">
                <a:off x="5496239" y="2810485"/>
                <a:ext cx="949605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89" name="圆角矩形 88"/>
              <p:cNvSpPr/>
              <p:nvPr/>
            </p:nvSpPr>
            <p:spPr>
              <a:xfrm rot="5400000">
                <a:off x="6040377" y="2698881"/>
                <a:ext cx="784797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</p:grpSp>
        <p:grpSp>
          <p:nvGrpSpPr>
            <p:cNvPr id="70" name="组合 69"/>
            <p:cNvGrpSpPr/>
            <p:nvPr/>
          </p:nvGrpSpPr>
          <p:grpSpPr>
            <a:xfrm rot="12242503">
              <a:off x="8858618" y="5510449"/>
              <a:ext cx="502319" cy="244159"/>
              <a:chOff x="3289355" y="2461035"/>
              <a:chExt cx="1011786" cy="733239"/>
            </a:xfrm>
            <a:solidFill>
              <a:schemeClr val="accent2"/>
            </a:solidFill>
          </p:grpSpPr>
          <p:sp>
            <p:nvSpPr>
              <p:cNvPr id="76" name="圆角矩形 75"/>
              <p:cNvSpPr/>
              <p:nvPr/>
            </p:nvSpPr>
            <p:spPr>
              <a:xfrm>
                <a:off x="3289355" y="2751540"/>
                <a:ext cx="1011786" cy="136506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77" name="圆角矩形 76"/>
              <p:cNvSpPr/>
              <p:nvPr/>
            </p:nvSpPr>
            <p:spPr>
              <a:xfrm rot="5400000">
                <a:off x="3198305" y="2763985"/>
                <a:ext cx="589630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78" name="圆角矩形 77"/>
              <p:cNvSpPr/>
              <p:nvPr/>
            </p:nvSpPr>
            <p:spPr>
              <a:xfrm rot="5400000">
                <a:off x="3419446" y="2763986"/>
                <a:ext cx="713452" cy="14712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79" name="圆角矩形 78"/>
              <p:cNvSpPr/>
              <p:nvPr/>
            </p:nvSpPr>
            <p:spPr>
              <a:xfrm rot="5400000">
                <a:off x="3732350" y="2744199"/>
                <a:ext cx="713452" cy="14712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</p:grpSp>
        <p:grpSp>
          <p:nvGrpSpPr>
            <p:cNvPr id="71" name="组合 70"/>
            <p:cNvGrpSpPr/>
            <p:nvPr/>
          </p:nvGrpSpPr>
          <p:grpSpPr>
            <a:xfrm rot="14032409">
              <a:off x="7609750" y="5460080"/>
              <a:ext cx="499426" cy="244159"/>
              <a:chOff x="3289355" y="2461035"/>
              <a:chExt cx="1011786" cy="733239"/>
            </a:xfrm>
            <a:solidFill>
              <a:schemeClr val="accent2"/>
            </a:solidFill>
          </p:grpSpPr>
          <p:sp>
            <p:nvSpPr>
              <p:cNvPr id="72" name="圆角矩形 71"/>
              <p:cNvSpPr/>
              <p:nvPr/>
            </p:nvSpPr>
            <p:spPr>
              <a:xfrm>
                <a:off x="3289355" y="2751540"/>
                <a:ext cx="1011786" cy="136506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73" name="圆角矩形 72"/>
              <p:cNvSpPr/>
              <p:nvPr/>
            </p:nvSpPr>
            <p:spPr>
              <a:xfrm rot="5400000">
                <a:off x="3198305" y="2763985"/>
                <a:ext cx="589630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74" name="圆角矩形 73"/>
              <p:cNvSpPr/>
              <p:nvPr/>
            </p:nvSpPr>
            <p:spPr>
              <a:xfrm rot="5400000">
                <a:off x="3419446" y="2763986"/>
                <a:ext cx="713452" cy="14712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75" name="圆角矩形 74"/>
              <p:cNvSpPr/>
              <p:nvPr/>
            </p:nvSpPr>
            <p:spPr>
              <a:xfrm rot="5400000">
                <a:off x="3732350" y="2744199"/>
                <a:ext cx="713452" cy="14712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</p:grpSp>
      </p:grpSp>
      <p:sp>
        <p:nvSpPr>
          <p:cNvPr id="52" name="文本框 51"/>
          <p:cNvSpPr txBox="1"/>
          <p:nvPr/>
        </p:nvSpPr>
        <p:spPr>
          <a:xfrm>
            <a:off x="609260" y="3614000"/>
            <a:ext cx="225414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accent2"/>
                </a:solidFill>
                <a:latin typeface="+mj-ea"/>
                <a:ea typeface="+mj-ea"/>
              </a:rPr>
              <a:t>喂喂喂！</a:t>
            </a:r>
            <a:endParaRPr lang="en-US" altLang="zh-CN" sz="2800" b="1" dirty="0" smtClean="0">
              <a:solidFill>
                <a:schemeClr val="accent2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2800" b="1" dirty="0" smtClean="0">
                <a:solidFill>
                  <a:schemeClr val="accent2"/>
                </a:solidFill>
                <a:latin typeface="+mj-ea"/>
                <a:ea typeface="+mj-ea"/>
              </a:rPr>
              <a:t>不要吃人啦</a:t>
            </a:r>
            <a:r>
              <a:rPr lang="en-US" altLang="zh-CN" sz="2800" b="1" dirty="0">
                <a:solidFill>
                  <a:schemeClr val="accent2"/>
                </a:solidFill>
                <a:latin typeface="+mj-ea"/>
                <a:ea typeface="+mj-ea"/>
              </a:rPr>
              <a:t>~</a:t>
            </a:r>
            <a:endParaRPr lang="zh-CN" altLang="en-US" sz="2800" b="1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grpSp>
        <p:nvGrpSpPr>
          <p:cNvPr id="106" name="组合 105"/>
          <p:cNvGrpSpPr/>
          <p:nvPr/>
        </p:nvGrpSpPr>
        <p:grpSpPr>
          <a:xfrm>
            <a:off x="9224666" y="2740739"/>
            <a:ext cx="1834170" cy="1879073"/>
            <a:chOff x="9224666" y="2317227"/>
            <a:chExt cx="1834170" cy="1879073"/>
          </a:xfrm>
        </p:grpSpPr>
        <p:sp>
          <p:nvSpPr>
            <p:cNvPr id="104" name="椭圆 103"/>
            <p:cNvSpPr/>
            <p:nvPr/>
          </p:nvSpPr>
          <p:spPr>
            <a:xfrm>
              <a:off x="9224666" y="2317227"/>
              <a:ext cx="1834170" cy="183417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600" dirty="0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  <p:sp>
          <p:nvSpPr>
            <p:cNvPr id="105" name="等腰三角形 104"/>
            <p:cNvSpPr/>
            <p:nvPr/>
          </p:nvSpPr>
          <p:spPr>
            <a:xfrm rot="13275471">
              <a:off x="9390414" y="3448788"/>
              <a:ext cx="376534" cy="747512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0" name="文本框 89"/>
          <p:cNvSpPr txBox="1"/>
          <p:nvPr/>
        </p:nvSpPr>
        <p:spPr>
          <a:xfrm>
            <a:off x="9703169" y="3377203"/>
            <a:ext cx="8771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accent2"/>
                </a:solidFill>
                <a:latin typeface="+mj-ea"/>
                <a:ea typeface="+mj-ea"/>
              </a:rPr>
              <a:t>……</a:t>
            </a:r>
            <a:endParaRPr lang="zh-CN" altLang="en-US" sz="2800" b="1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508208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6525928" y="3518291"/>
            <a:ext cx="4607294" cy="2407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3200" dirty="0"/>
              <a:t>僵尸</a:t>
            </a:r>
            <a:r>
              <a:rPr lang="zh-CN" altLang="en-US" sz="3200" dirty="0" smtClean="0"/>
              <a:t>大脑中的语言回路存在大面积的功能失调</a:t>
            </a:r>
            <a:r>
              <a:rPr lang="en-US" altLang="zh-CN" sz="3200" dirty="0" smtClean="0"/>
              <a:t>,</a:t>
            </a:r>
            <a:r>
              <a:rPr lang="zh-CN" altLang="en-US" sz="3200" dirty="0"/>
              <a:t>僵尸真的只能理解</a:t>
            </a:r>
            <a:r>
              <a:rPr lang="zh-CN" altLang="en-US" sz="3200" dirty="0" smtClean="0"/>
              <a:t>两种情绪</a:t>
            </a:r>
            <a:r>
              <a:rPr lang="zh-CN" altLang="en-US" sz="3200" dirty="0"/>
              <a:t>：愤怒和饥饿。</a:t>
            </a:r>
          </a:p>
        </p:txBody>
      </p:sp>
      <p:sp>
        <p:nvSpPr>
          <p:cNvPr id="32" name="矩形 31"/>
          <p:cNvSpPr/>
          <p:nvPr/>
        </p:nvSpPr>
        <p:spPr>
          <a:xfrm>
            <a:off x="6513095" y="2710741"/>
            <a:ext cx="4620126" cy="835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400" b="1" dirty="0" smtClean="0">
                <a:latin typeface="+mj-ea"/>
                <a:ea typeface="+mj-ea"/>
              </a:rPr>
              <a:t>僵尸听不懂你</a:t>
            </a:r>
            <a:endParaRPr lang="zh-CN" altLang="en-US" sz="4400" b="1" dirty="0">
              <a:latin typeface="+mj-ea"/>
              <a:ea typeface="+mj-ea"/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6096000" y="2338939"/>
            <a:ext cx="0" cy="436986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矩形 49"/>
          <p:cNvSpPr/>
          <p:nvPr/>
        </p:nvSpPr>
        <p:spPr>
          <a:xfrm>
            <a:off x="4933564" y="1326149"/>
            <a:ext cx="2324872" cy="665018"/>
          </a:xfrm>
          <a:prstGeom prst="rect">
            <a:avLst/>
          </a:prstGeom>
          <a:solidFill>
            <a:schemeClr val="accent2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</a:rPr>
              <a:t>科学依据</a:t>
            </a:r>
          </a:p>
        </p:txBody>
      </p:sp>
      <p:cxnSp>
        <p:nvCxnSpPr>
          <p:cNvPr id="51" name="直接连接符 50"/>
          <p:cNvCxnSpPr/>
          <p:nvPr/>
        </p:nvCxnSpPr>
        <p:spPr>
          <a:xfrm>
            <a:off x="7556500" y="1651000"/>
            <a:ext cx="36449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990600" y="1651000"/>
            <a:ext cx="36449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Freeform 5"/>
          <p:cNvSpPr>
            <a:spLocks noEditPoints="1"/>
          </p:cNvSpPr>
          <p:nvPr/>
        </p:nvSpPr>
        <p:spPr bwMode="auto">
          <a:xfrm>
            <a:off x="1873388" y="2870200"/>
            <a:ext cx="2671766" cy="2789489"/>
          </a:xfrm>
          <a:custGeom>
            <a:avLst/>
            <a:gdLst>
              <a:gd name="T0" fmla="*/ 171 w 193"/>
              <a:gd name="T1" fmla="*/ 17 h 202"/>
              <a:gd name="T2" fmla="*/ 164 w 193"/>
              <a:gd name="T3" fmla="*/ 32 h 202"/>
              <a:gd name="T4" fmla="*/ 173 w 193"/>
              <a:gd name="T5" fmla="*/ 31 h 202"/>
              <a:gd name="T6" fmla="*/ 176 w 193"/>
              <a:gd name="T7" fmla="*/ 62 h 202"/>
              <a:gd name="T8" fmla="*/ 177 w 193"/>
              <a:gd name="T9" fmla="*/ 64 h 202"/>
              <a:gd name="T10" fmla="*/ 170 w 193"/>
              <a:gd name="T11" fmla="*/ 87 h 202"/>
              <a:gd name="T12" fmla="*/ 193 w 193"/>
              <a:gd name="T13" fmla="*/ 130 h 202"/>
              <a:gd name="T14" fmla="*/ 171 w 193"/>
              <a:gd name="T15" fmla="*/ 130 h 202"/>
              <a:gd name="T16" fmla="*/ 163 w 193"/>
              <a:gd name="T17" fmla="*/ 96 h 202"/>
              <a:gd name="T18" fmla="*/ 153 w 193"/>
              <a:gd name="T19" fmla="*/ 103 h 202"/>
              <a:gd name="T20" fmla="*/ 147 w 193"/>
              <a:gd name="T21" fmla="*/ 113 h 202"/>
              <a:gd name="T22" fmla="*/ 146 w 193"/>
              <a:gd name="T23" fmla="*/ 177 h 202"/>
              <a:gd name="T24" fmla="*/ 134 w 193"/>
              <a:gd name="T25" fmla="*/ 202 h 202"/>
              <a:gd name="T26" fmla="*/ 134 w 193"/>
              <a:gd name="T27" fmla="*/ 171 h 202"/>
              <a:gd name="T28" fmla="*/ 130 w 193"/>
              <a:gd name="T29" fmla="*/ 134 h 202"/>
              <a:gd name="T30" fmla="*/ 82 w 193"/>
              <a:gd name="T31" fmla="*/ 179 h 202"/>
              <a:gd name="T32" fmla="*/ 56 w 193"/>
              <a:gd name="T33" fmla="*/ 179 h 202"/>
              <a:gd name="T34" fmla="*/ 26 w 193"/>
              <a:gd name="T35" fmla="*/ 151 h 202"/>
              <a:gd name="T36" fmla="*/ 19 w 193"/>
              <a:gd name="T37" fmla="*/ 186 h 202"/>
              <a:gd name="T38" fmla="*/ 1 w 193"/>
              <a:gd name="T39" fmla="*/ 186 h 202"/>
              <a:gd name="T40" fmla="*/ 20 w 193"/>
              <a:gd name="T41" fmla="*/ 139 h 202"/>
              <a:gd name="T42" fmla="*/ 18 w 193"/>
              <a:gd name="T43" fmla="*/ 116 h 202"/>
              <a:gd name="T44" fmla="*/ 1 w 193"/>
              <a:gd name="T45" fmla="*/ 74 h 202"/>
              <a:gd name="T46" fmla="*/ 19 w 193"/>
              <a:gd name="T47" fmla="*/ 74 h 202"/>
              <a:gd name="T48" fmla="*/ 21 w 193"/>
              <a:gd name="T49" fmla="*/ 102 h 202"/>
              <a:gd name="T50" fmla="*/ 32 w 193"/>
              <a:gd name="T51" fmla="*/ 74 h 202"/>
              <a:gd name="T52" fmla="*/ 55 w 193"/>
              <a:gd name="T53" fmla="*/ 67 h 202"/>
              <a:gd name="T54" fmla="*/ 69 w 193"/>
              <a:gd name="T55" fmla="*/ 63 h 202"/>
              <a:gd name="T56" fmla="*/ 89 w 193"/>
              <a:gd name="T57" fmla="*/ 51 h 202"/>
              <a:gd name="T58" fmla="*/ 94 w 193"/>
              <a:gd name="T59" fmla="*/ 41 h 202"/>
              <a:gd name="T60" fmla="*/ 61 w 193"/>
              <a:gd name="T61" fmla="*/ 22 h 202"/>
              <a:gd name="T62" fmla="*/ 31 w 193"/>
              <a:gd name="T63" fmla="*/ 22 h 202"/>
              <a:gd name="T64" fmla="*/ 59 w 193"/>
              <a:gd name="T65" fmla="*/ 15 h 202"/>
              <a:gd name="T66" fmla="*/ 132 w 193"/>
              <a:gd name="T67" fmla="*/ 19 h 202"/>
              <a:gd name="T68" fmla="*/ 173 w 193"/>
              <a:gd name="T69" fmla="*/ 9 h 202"/>
              <a:gd name="T70" fmla="*/ 193 w 193"/>
              <a:gd name="T71" fmla="*/ 14 h 202"/>
              <a:gd name="T72" fmla="*/ 167 w 193"/>
              <a:gd name="T73" fmla="*/ 54 h 202"/>
              <a:gd name="T74" fmla="*/ 167 w 193"/>
              <a:gd name="T75" fmla="*/ 45 h 202"/>
              <a:gd name="T76" fmla="*/ 167 w 193"/>
              <a:gd name="T77" fmla="*/ 54 h 202"/>
              <a:gd name="T78" fmla="*/ 48 w 193"/>
              <a:gd name="T79" fmla="*/ 107 h 202"/>
              <a:gd name="T80" fmla="*/ 41 w 193"/>
              <a:gd name="T81" fmla="*/ 100 h 202"/>
              <a:gd name="T82" fmla="*/ 38 w 193"/>
              <a:gd name="T83" fmla="*/ 112 h 202"/>
              <a:gd name="T84" fmla="*/ 50 w 193"/>
              <a:gd name="T85" fmla="*/ 137 h 202"/>
              <a:gd name="T86" fmla="*/ 50 w 193"/>
              <a:gd name="T87" fmla="*/ 107 h 202"/>
              <a:gd name="T88" fmla="*/ 74 w 193"/>
              <a:gd name="T89" fmla="*/ 91 h 202"/>
              <a:gd name="T90" fmla="*/ 83 w 193"/>
              <a:gd name="T91" fmla="*/ 91 h 202"/>
              <a:gd name="T92" fmla="*/ 82 w 193"/>
              <a:gd name="T93" fmla="*/ 153 h 202"/>
              <a:gd name="T94" fmla="*/ 91 w 193"/>
              <a:gd name="T95" fmla="*/ 153 h 202"/>
              <a:gd name="T96" fmla="*/ 82 w 193"/>
              <a:gd name="T97" fmla="*/ 153 h 202"/>
              <a:gd name="T98" fmla="*/ 83 w 193"/>
              <a:gd name="T99" fmla="*/ 70 h 202"/>
              <a:gd name="T100" fmla="*/ 93 w 193"/>
              <a:gd name="T101" fmla="*/ 70 h 202"/>
              <a:gd name="T102" fmla="*/ 106 w 193"/>
              <a:gd name="T103" fmla="*/ 112 h 202"/>
              <a:gd name="T104" fmla="*/ 121 w 193"/>
              <a:gd name="T105" fmla="*/ 112 h 202"/>
              <a:gd name="T106" fmla="*/ 106 w 193"/>
              <a:gd name="T107" fmla="*/ 112 h 202"/>
              <a:gd name="T108" fmla="*/ 119 w 193"/>
              <a:gd name="T109" fmla="*/ 44 h 202"/>
              <a:gd name="T110" fmla="*/ 134 w 193"/>
              <a:gd name="T111" fmla="*/ 44 h 202"/>
              <a:gd name="T112" fmla="*/ 141 w 193"/>
              <a:gd name="T113" fmla="*/ 62 h 202"/>
              <a:gd name="T114" fmla="*/ 141 w 193"/>
              <a:gd name="T115" fmla="*/ 84 h 202"/>
              <a:gd name="T116" fmla="*/ 141 w 193"/>
              <a:gd name="T117" fmla="*/ 62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93" h="202">
                <a:moveTo>
                  <a:pt x="182" y="25"/>
                </a:moveTo>
                <a:cubicBezTo>
                  <a:pt x="177" y="25"/>
                  <a:pt x="172" y="22"/>
                  <a:pt x="171" y="17"/>
                </a:cubicBezTo>
                <a:cubicBezTo>
                  <a:pt x="163" y="16"/>
                  <a:pt x="158" y="21"/>
                  <a:pt x="155" y="25"/>
                </a:cubicBezTo>
                <a:cubicBezTo>
                  <a:pt x="158" y="27"/>
                  <a:pt x="161" y="30"/>
                  <a:pt x="164" y="32"/>
                </a:cubicBezTo>
                <a:cubicBezTo>
                  <a:pt x="164" y="33"/>
                  <a:pt x="164" y="33"/>
                  <a:pt x="165" y="33"/>
                </a:cubicBezTo>
                <a:cubicBezTo>
                  <a:pt x="167" y="32"/>
                  <a:pt x="170" y="31"/>
                  <a:pt x="173" y="31"/>
                </a:cubicBezTo>
                <a:cubicBezTo>
                  <a:pt x="182" y="31"/>
                  <a:pt x="189" y="38"/>
                  <a:pt x="189" y="47"/>
                </a:cubicBezTo>
                <a:cubicBezTo>
                  <a:pt x="189" y="54"/>
                  <a:pt x="184" y="60"/>
                  <a:pt x="176" y="62"/>
                </a:cubicBezTo>
                <a:cubicBezTo>
                  <a:pt x="176" y="62"/>
                  <a:pt x="177" y="63"/>
                  <a:pt x="177" y="64"/>
                </a:cubicBezTo>
                <a:cubicBezTo>
                  <a:pt x="177" y="64"/>
                  <a:pt x="177" y="64"/>
                  <a:pt x="177" y="64"/>
                </a:cubicBezTo>
                <a:cubicBezTo>
                  <a:pt x="177" y="70"/>
                  <a:pt x="175" y="76"/>
                  <a:pt x="173" y="81"/>
                </a:cubicBezTo>
                <a:cubicBezTo>
                  <a:pt x="172" y="83"/>
                  <a:pt x="171" y="85"/>
                  <a:pt x="170" y="87"/>
                </a:cubicBezTo>
                <a:cubicBezTo>
                  <a:pt x="180" y="95"/>
                  <a:pt x="183" y="110"/>
                  <a:pt x="184" y="120"/>
                </a:cubicBezTo>
                <a:cubicBezTo>
                  <a:pt x="189" y="121"/>
                  <a:pt x="193" y="125"/>
                  <a:pt x="193" y="130"/>
                </a:cubicBezTo>
                <a:cubicBezTo>
                  <a:pt x="193" y="136"/>
                  <a:pt x="188" y="141"/>
                  <a:pt x="182" y="141"/>
                </a:cubicBezTo>
                <a:cubicBezTo>
                  <a:pt x="176" y="141"/>
                  <a:pt x="171" y="136"/>
                  <a:pt x="171" y="130"/>
                </a:cubicBezTo>
                <a:cubicBezTo>
                  <a:pt x="171" y="126"/>
                  <a:pt x="173" y="123"/>
                  <a:pt x="177" y="121"/>
                </a:cubicBezTo>
                <a:cubicBezTo>
                  <a:pt x="174" y="113"/>
                  <a:pt x="170" y="103"/>
                  <a:pt x="163" y="96"/>
                </a:cubicBezTo>
                <a:cubicBezTo>
                  <a:pt x="162" y="97"/>
                  <a:pt x="161" y="97"/>
                  <a:pt x="160" y="98"/>
                </a:cubicBezTo>
                <a:cubicBezTo>
                  <a:pt x="158" y="100"/>
                  <a:pt x="155" y="102"/>
                  <a:pt x="153" y="103"/>
                </a:cubicBezTo>
                <a:cubicBezTo>
                  <a:pt x="153" y="104"/>
                  <a:pt x="153" y="104"/>
                  <a:pt x="153" y="105"/>
                </a:cubicBezTo>
                <a:cubicBezTo>
                  <a:pt x="153" y="108"/>
                  <a:pt x="151" y="112"/>
                  <a:pt x="147" y="113"/>
                </a:cubicBezTo>
                <a:cubicBezTo>
                  <a:pt x="146" y="118"/>
                  <a:pt x="143" y="122"/>
                  <a:pt x="139" y="125"/>
                </a:cubicBezTo>
                <a:cubicBezTo>
                  <a:pt x="155" y="144"/>
                  <a:pt x="151" y="165"/>
                  <a:pt x="146" y="177"/>
                </a:cubicBezTo>
                <a:cubicBezTo>
                  <a:pt x="148" y="180"/>
                  <a:pt x="149" y="183"/>
                  <a:pt x="149" y="186"/>
                </a:cubicBezTo>
                <a:cubicBezTo>
                  <a:pt x="149" y="195"/>
                  <a:pt x="142" y="202"/>
                  <a:pt x="134" y="202"/>
                </a:cubicBezTo>
                <a:cubicBezTo>
                  <a:pt x="125" y="202"/>
                  <a:pt x="119" y="195"/>
                  <a:pt x="119" y="186"/>
                </a:cubicBezTo>
                <a:cubicBezTo>
                  <a:pt x="119" y="178"/>
                  <a:pt x="125" y="171"/>
                  <a:pt x="134" y="171"/>
                </a:cubicBezTo>
                <a:cubicBezTo>
                  <a:pt x="135" y="171"/>
                  <a:pt x="137" y="171"/>
                  <a:pt x="138" y="172"/>
                </a:cubicBezTo>
                <a:cubicBezTo>
                  <a:pt x="139" y="161"/>
                  <a:pt x="138" y="147"/>
                  <a:pt x="130" y="134"/>
                </a:cubicBezTo>
                <a:cubicBezTo>
                  <a:pt x="124" y="157"/>
                  <a:pt x="105" y="174"/>
                  <a:pt x="82" y="177"/>
                </a:cubicBezTo>
                <a:cubicBezTo>
                  <a:pt x="82" y="178"/>
                  <a:pt x="82" y="178"/>
                  <a:pt x="82" y="179"/>
                </a:cubicBezTo>
                <a:cubicBezTo>
                  <a:pt x="82" y="186"/>
                  <a:pt x="76" y="192"/>
                  <a:pt x="69" y="192"/>
                </a:cubicBezTo>
                <a:cubicBezTo>
                  <a:pt x="61" y="192"/>
                  <a:pt x="56" y="186"/>
                  <a:pt x="56" y="179"/>
                </a:cubicBezTo>
                <a:cubicBezTo>
                  <a:pt x="56" y="177"/>
                  <a:pt x="56" y="176"/>
                  <a:pt x="56" y="175"/>
                </a:cubicBezTo>
                <a:cubicBezTo>
                  <a:pt x="44" y="170"/>
                  <a:pt x="33" y="162"/>
                  <a:pt x="26" y="151"/>
                </a:cubicBezTo>
                <a:cubicBezTo>
                  <a:pt x="20" y="153"/>
                  <a:pt x="12" y="159"/>
                  <a:pt x="11" y="177"/>
                </a:cubicBezTo>
                <a:cubicBezTo>
                  <a:pt x="16" y="178"/>
                  <a:pt x="19" y="182"/>
                  <a:pt x="19" y="186"/>
                </a:cubicBezTo>
                <a:cubicBezTo>
                  <a:pt x="19" y="192"/>
                  <a:pt x="15" y="196"/>
                  <a:pt x="10" y="196"/>
                </a:cubicBezTo>
                <a:cubicBezTo>
                  <a:pt x="5" y="196"/>
                  <a:pt x="1" y="192"/>
                  <a:pt x="1" y="186"/>
                </a:cubicBezTo>
                <a:cubicBezTo>
                  <a:pt x="1" y="184"/>
                  <a:pt x="2" y="181"/>
                  <a:pt x="3" y="180"/>
                </a:cubicBezTo>
                <a:cubicBezTo>
                  <a:pt x="1" y="167"/>
                  <a:pt x="0" y="144"/>
                  <a:pt x="20" y="139"/>
                </a:cubicBezTo>
                <a:cubicBezTo>
                  <a:pt x="19" y="133"/>
                  <a:pt x="18" y="127"/>
                  <a:pt x="18" y="121"/>
                </a:cubicBezTo>
                <a:cubicBezTo>
                  <a:pt x="18" y="119"/>
                  <a:pt x="18" y="118"/>
                  <a:pt x="18" y="116"/>
                </a:cubicBezTo>
                <a:cubicBezTo>
                  <a:pt x="6" y="108"/>
                  <a:pt x="5" y="92"/>
                  <a:pt x="6" y="83"/>
                </a:cubicBezTo>
                <a:cubicBezTo>
                  <a:pt x="3" y="81"/>
                  <a:pt x="1" y="78"/>
                  <a:pt x="1" y="74"/>
                </a:cubicBezTo>
                <a:cubicBezTo>
                  <a:pt x="1" y="69"/>
                  <a:pt x="5" y="65"/>
                  <a:pt x="10" y="65"/>
                </a:cubicBezTo>
                <a:cubicBezTo>
                  <a:pt x="15" y="65"/>
                  <a:pt x="19" y="69"/>
                  <a:pt x="19" y="74"/>
                </a:cubicBezTo>
                <a:cubicBezTo>
                  <a:pt x="19" y="79"/>
                  <a:pt x="16" y="82"/>
                  <a:pt x="12" y="83"/>
                </a:cubicBezTo>
                <a:cubicBezTo>
                  <a:pt x="13" y="89"/>
                  <a:pt x="16" y="97"/>
                  <a:pt x="21" y="102"/>
                </a:cubicBezTo>
                <a:cubicBezTo>
                  <a:pt x="24" y="94"/>
                  <a:pt x="28" y="87"/>
                  <a:pt x="34" y="81"/>
                </a:cubicBezTo>
                <a:cubicBezTo>
                  <a:pt x="33" y="79"/>
                  <a:pt x="32" y="77"/>
                  <a:pt x="32" y="74"/>
                </a:cubicBezTo>
                <a:cubicBezTo>
                  <a:pt x="32" y="67"/>
                  <a:pt x="38" y="62"/>
                  <a:pt x="45" y="62"/>
                </a:cubicBezTo>
                <a:cubicBezTo>
                  <a:pt x="49" y="62"/>
                  <a:pt x="53" y="64"/>
                  <a:pt x="55" y="67"/>
                </a:cubicBezTo>
                <a:cubicBezTo>
                  <a:pt x="60" y="66"/>
                  <a:pt x="65" y="65"/>
                  <a:pt x="69" y="64"/>
                </a:cubicBezTo>
                <a:cubicBezTo>
                  <a:pt x="69" y="64"/>
                  <a:pt x="69" y="63"/>
                  <a:pt x="69" y="63"/>
                </a:cubicBezTo>
                <a:cubicBezTo>
                  <a:pt x="69" y="55"/>
                  <a:pt x="75" y="49"/>
                  <a:pt x="83" y="49"/>
                </a:cubicBezTo>
                <a:cubicBezTo>
                  <a:pt x="85" y="49"/>
                  <a:pt x="87" y="50"/>
                  <a:pt x="89" y="51"/>
                </a:cubicBezTo>
                <a:cubicBezTo>
                  <a:pt x="90" y="49"/>
                  <a:pt x="90" y="48"/>
                  <a:pt x="91" y="46"/>
                </a:cubicBezTo>
                <a:cubicBezTo>
                  <a:pt x="92" y="44"/>
                  <a:pt x="93" y="43"/>
                  <a:pt x="94" y="41"/>
                </a:cubicBezTo>
                <a:cubicBezTo>
                  <a:pt x="82" y="23"/>
                  <a:pt x="70" y="20"/>
                  <a:pt x="61" y="21"/>
                </a:cubicBezTo>
                <a:cubicBezTo>
                  <a:pt x="61" y="21"/>
                  <a:pt x="61" y="22"/>
                  <a:pt x="61" y="22"/>
                </a:cubicBezTo>
                <a:cubicBezTo>
                  <a:pt x="61" y="31"/>
                  <a:pt x="54" y="38"/>
                  <a:pt x="46" y="38"/>
                </a:cubicBezTo>
                <a:cubicBezTo>
                  <a:pt x="37" y="38"/>
                  <a:pt x="31" y="31"/>
                  <a:pt x="31" y="22"/>
                </a:cubicBezTo>
                <a:cubicBezTo>
                  <a:pt x="31" y="14"/>
                  <a:pt x="37" y="7"/>
                  <a:pt x="46" y="7"/>
                </a:cubicBezTo>
                <a:cubicBezTo>
                  <a:pt x="51" y="7"/>
                  <a:pt x="56" y="10"/>
                  <a:pt x="59" y="15"/>
                </a:cubicBezTo>
                <a:cubicBezTo>
                  <a:pt x="70" y="10"/>
                  <a:pt x="89" y="7"/>
                  <a:pt x="105" y="28"/>
                </a:cubicBezTo>
                <a:cubicBezTo>
                  <a:pt x="113" y="23"/>
                  <a:pt x="122" y="19"/>
                  <a:pt x="132" y="19"/>
                </a:cubicBezTo>
                <a:cubicBezTo>
                  <a:pt x="134" y="19"/>
                  <a:pt x="136" y="19"/>
                  <a:pt x="138" y="20"/>
                </a:cubicBezTo>
                <a:cubicBezTo>
                  <a:pt x="142" y="11"/>
                  <a:pt x="153" y="0"/>
                  <a:pt x="173" y="9"/>
                </a:cubicBezTo>
                <a:cubicBezTo>
                  <a:pt x="174" y="6"/>
                  <a:pt x="178" y="4"/>
                  <a:pt x="182" y="4"/>
                </a:cubicBezTo>
                <a:cubicBezTo>
                  <a:pt x="188" y="4"/>
                  <a:pt x="193" y="8"/>
                  <a:pt x="193" y="14"/>
                </a:cubicBezTo>
                <a:cubicBezTo>
                  <a:pt x="193" y="20"/>
                  <a:pt x="188" y="25"/>
                  <a:pt x="182" y="25"/>
                </a:cubicBezTo>
                <a:close/>
                <a:moveTo>
                  <a:pt x="167" y="54"/>
                </a:moveTo>
                <a:cubicBezTo>
                  <a:pt x="170" y="54"/>
                  <a:pt x="172" y="52"/>
                  <a:pt x="172" y="49"/>
                </a:cubicBezTo>
                <a:cubicBezTo>
                  <a:pt x="172" y="47"/>
                  <a:pt x="170" y="45"/>
                  <a:pt x="167" y="45"/>
                </a:cubicBezTo>
                <a:cubicBezTo>
                  <a:pt x="165" y="45"/>
                  <a:pt x="163" y="47"/>
                  <a:pt x="163" y="49"/>
                </a:cubicBezTo>
                <a:cubicBezTo>
                  <a:pt x="163" y="52"/>
                  <a:pt x="165" y="54"/>
                  <a:pt x="167" y="54"/>
                </a:cubicBezTo>
                <a:close/>
                <a:moveTo>
                  <a:pt x="50" y="107"/>
                </a:moveTo>
                <a:cubicBezTo>
                  <a:pt x="50" y="107"/>
                  <a:pt x="49" y="107"/>
                  <a:pt x="48" y="107"/>
                </a:cubicBezTo>
                <a:cubicBezTo>
                  <a:pt x="48" y="107"/>
                  <a:pt x="48" y="107"/>
                  <a:pt x="48" y="107"/>
                </a:cubicBezTo>
                <a:cubicBezTo>
                  <a:pt x="48" y="103"/>
                  <a:pt x="45" y="100"/>
                  <a:pt x="41" y="100"/>
                </a:cubicBezTo>
                <a:cubicBezTo>
                  <a:pt x="38" y="100"/>
                  <a:pt x="35" y="103"/>
                  <a:pt x="35" y="107"/>
                </a:cubicBezTo>
                <a:cubicBezTo>
                  <a:pt x="35" y="109"/>
                  <a:pt x="36" y="111"/>
                  <a:pt x="38" y="112"/>
                </a:cubicBezTo>
                <a:cubicBezTo>
                  <a:pt x="36" y="115"/>
                  <a:pt x="35" y="118"/>
                  <a:pt x="35" y="122"/>
                </a:cubicBezTo>
                <a:cubicBezTo>
                  <a:pt x="35" y="130"/>
                  <a:pt x="42" y="137"/>
                  <a:pt x="50" y="137"/>
                </a:cubicBezTo>
                <a:cubicBezTo>
                  <a:pt x="59" y="137"/>
                  <a:pt x="66" y="130"/>
                  <a:pt x="66" y="122"/>
                </a:cubicBezTo>
                <a:cubicBezTo>
                  <a:pt x="66" y="113"/>
                  <a:pt x="59" y="107"/>
                  <a:pt x="50" y="107"/>
                </a:cubicBezTo>
                <a:close/>
                <a:moveTo>
                  <a:pt x="78" y="87"/>
                </a:moveTo>
                <a:cubicBezTo>
                  <a:pt x="76" y="87"/>
                  <a:pt x="74" y="89"/>
                  <a:pt x="74" y="91"/>
                </a:cubicBezTo>
                <a:cubicBezTo>
                  <a:pt x="74" y="94"/>
                  <a:pt x="76" y="96"/>
                  <a:pt x="78" y="96"/>
                </a:cubicBezTo>
                <a:cubicBezTo>
                  <a:pt x="81" y="96"/>
                  <a:pt x="83" y="94"/>
                  <a:pt x="83" y="91"/>
                </a:cubicBezTo>
                <a:cubicBezTo>
                  <a:pt x="83" y="89"/>
                  <a:pt x="81" y="87"/>
                  <a:pt x="78" y="87"/>
                </a:cubicBezTo>
                <a:close/>
                <a:moveTo>
                  <a:pt x="82" y="153"/>
                </a:moveTo>
                <a:cubicBezTo>
                  <a:pt x="82" y="156"/>
                  <a:pt x="84" y="158"/>
                  <a:pt x="86" y="158"/>
                </a:cubicBezTo>
                <a:cubicBezTo>
                  <a:pt x="89" y="158"/>
                  <a:pt x="91" y="156"/>
                  <a:pt x="91" y="153"/>
                </a:cubicBezTo>
                <a:cubicBezTo>
                  <a:pt x="91" y="151"/>
                  <a:pt x="89" y="149"/>
                  <a:pt x="86" y="149"/>
                </a:cubicBezTo>
                <a:cubicBezTo>
                  <a:pt x="84" y="149"/>
                  <a:pt x="82" y="151"/>
                  <a:pt x="82" y="153"/>
                </a:cubicBezTo>
                <a:close/>
                <a:moveTo>
                  <a:pt x="88" y="65"/>
                </a:moveTo>
                <a:cubicBezTo>
                  <a:pt x="85" y="65"/>
                  <a:pt x="83" y="67"/>
                  <a:pt x="83" y="70"/>
                </a:cubicBezTo>
                <a:cubicBezTo>
                  <a:pt x="83" y="72"/>
                  <a:pt x="85" y="74"/>
                  <a:pt x="88" y="74"/>
                </a:cubicBezTo>
                <a:cubicBezTo>
                  <a:pt x="90" y="74"/>
                  <a:pt x="93" y="72"/>
                  <a:pt x="93" y="70"/>
                </a:cubicBezTo>
                <a:cubicBezTo>
                  <a:pt x="93" y="67"/>
                  <a:pt x="90" y="65"/>
                  <a:pt x="88" y="65"/>
                </a:cubicBezTo>
                <a:close/>
                <a:moveTo>
                  <a:pt x="106" y="112"/>
                </a:moveTo>
                <a:cubicBezTo>
                  <a:pt x="106" y="116"/>
                  <a:pt x="110" y="120"/>
                  <a:pt x="114" y="120"/>
                </a:cubicBezTo>
                <a:cubicBezTo>
                  <a:pt x="118" y="120"/>
                  <a:pt x="121" y="116"/>
                  <a:pt x="121" y="112"/>
                </a:cubicBezTo>
                <a:cubicBezTo>
                  <a:pt x="121" y="108"/>
                  <a:pt x="118" y="105"/>
                  <a:pt x="114" y="105"/>
                </a:cubicBezTo>
                <a:cubicBezTo>
                  <a:pt x="110" y="105"/>
                  <a:pt x="106" y="108"/>
                  <a:pt x="106" y="112"/>
                </a:cubicBezTo>
                <a:close/>
                <a:moveTo>
                  <a:pt x="126" y="36"/>
                </a:moveTo>
                <a:cubicBezTo>
                  <a:pt x="122" y="36"/>
                  <a:pt x="119" y="40"/>
                  <a:pt x="119" y="44"/>
                </a:cubicBezTo>
                <a:cubicBezTo>
                  <a:pt x="119" y="48"/>
                  <a:pt x="122" y="51"/>
                  <a:pt x="126" y="51"/>
                </a:cubicBezTo>
                <a:cubicBezTo>
                  <a:pt x="130" y="51"/>
                  <a:pt x="134" y="48"/>
                  <a:pt x="134" y="44"/>
                </a:cubicBezTo>
                <a:cubicBezTo>
                  <a:pt x="134" y="40"/>
                  <a:pt x="130" y="36"/>
                  <a:pt x="126" y="36"/>
                </a:cubicBezTo>
                <a:close/>
                <a:moveTo>
                  <a:pt x="141" y="62"/>
                </a:moveTo>
                <a:cubicBezTo>
                  <a:pt x="135" y="62"/>
                  <a:pt x="130" y="67"/>
                  <a:pt x="130" y="73"/>
                </a:cubicBezTo>
                <a:cubicBezTo>
                  <a:pt x="130" y="79"/>
                  <a:pt x="135" y="84"/>
                  <a:pt x="141" y="84"/>
                </a:cubicBezTo>
                <a:cubicBezTo>
                  <a:pt x="147" y="84"/>
                  <a:pt x="152" y="79"/>
                  <a:pt x="152" y="73"/>
                </a:cubicBezTo>
                <a:cubicBezTo>
                  <a:pt x="152" y="67"/>
                  <a:pt x="147" y="62"/>
                  <a:pt x="141" y="6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 rot="1685124">
            <a:off x="1817598" y="2568208"/>
            <a:ext cx="814607" cy="835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4400" b="1" dirty="0" smtClean="0">
                <a:solidFill>
                  <a:schemeClr val="accent1"/>
                </a:solidFill>
                <a:latin typeface="+mj-ea"/>
                <a:ea typeface="+mj-ea"/>
              </a:rPr>
              <a:t>$</a:t>
            </a:r>
            <a:endParaRPr lang="zh-CN" altLang="en-US" sz="44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58" name="矩形 57"/>
          <p:cNvSpPr/>
          <p:nvPr/>
        </p:nvSpPr>
        <p:spPr>
          <a:xfrm rot="20485041">
            <a:off x="1209936" y="3492823"/>
            <a:ext cx="814607" cy="835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4400" b="1" dirty="0" smtClean="0">
                <a:solidFill>
                  <a:schemeClr val="accent1"/>
                </a:solidFill>
                <a:latin typeface="+mj-ea"/>
                <a:ea typeface="+mj-ea"/>
              </a:rPr>
              <a:t>#</a:t>
            </a:r>
            <a:endParaRPr lang="zh-CN" altLang="en-US" sz="44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59" name="矩形 58"/>
          <p:cNvSpPr/>
          <p:nvPr/>
        </p:nvSpPr>
        <p:spPr>
          <a:xfrm rot="18825434">
            <a:off x="4203933" y="4677001"/>
            <a:ext cx="814607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5400" b="1" dirty="0" smtClean="0">
                <a:solidFill>
                  <a:schemeClr val="accent1"/>
                </a:solidFill>
                <a:latin typeface="+mj-ea"/>
                <a:ea typeface="+mj-ea"/>
              </a:rPr>
              <a:t>@</a:t>
            </a:r>
            <a:endParaRPr lang="zh-CN" altLang="en-US" sz="54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4505969" y="2851877"/>
            <a:ext cx="814607" cy="835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4400" b="1" dirty="0" smtClean="0">
                <a:solidFill>
                  <a:schemeClr val="accent1"/>
                </a:solidFill>
                <a:latin typeface="+mj-ea"/>
                <a:ea typeface="+mj-ea"/>
              </a:rPr>
              <a:t>*</a:t>
            </a:r>
            <a:endParaRPr lang="zh-CN" altLang="en-US" sz="44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61" name="矩形 60"/>
          <p:cNvSpPr/>
          <p:nvPr/>
        </p:nvSpPr>
        <p:spPr>
          <a:xfrm rot="3070688">
            <a:off x="1944583" y="5488286"/>
            <a:ext cx="814607" cy="835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4400" b="1" dirty="0" smtClean="0">
                <a:solidFill>
                  <a:schemeClr val="accent1"/>
                </a:solidFill>
                <a:latin typeface="+mj-ea"/>
                <a:ea typeface="+mj-ea"/>
              </a:rPr>
              <a:t>%</a:t>
            </a:r>
            <a:endParaRPr lang="zh-CN" altLang="en-US" sz="44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392215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椭圆 83"/>
          <p:cNvSpPr/>
          <p:nvPr/>
        </p:nvSpPr>
        <p:spPr>
          <a:xfrm flipH="1">
            <a:off x="7881732" y="6616422"/>
            <a:ext cx="1584529" cy="137969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 flipH="1">
            <a:off x="2718573" y="6616422"/>
            <a:ext cx="1584529" cy="137969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0" y="277037"/>
            <a:ext cx="12192000" cy="1011137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/>
          </a:p>
        </p:txBody>
      </p:sp>
      <p:grpSp>
        <p:nvGrpSpPr>
          <p:cNvPr id="4" name="组合 3"/>
          <p:cNvGrpSpPr/>
          <p:nvPr/>
        </p:nvGrpSpPr>
        <p:grpSpPr>
          <a:xfrm>
            <a:off x="190242" y="115726"/>
            <a:ext cx="1333758" cy="1333758"/>
            <a:chOff x="1781974" y="420525"/>
            <a:chExt cx="1933207" cy="1933207"/>
          </a:xfrm>
        </p:grpSpPr>
        <p:sp>
          <p:nvSpPr>
            <p:cNvPr id="5" name="椭圆 4"/>
            <p:cNvSpPr/>
            <p:nvPr/>
          </p:nvSpPr>
          <p:spPr>
            <a:xfrm>
              <a:off x="1781974" y="420525"/>
              <a:ext cx="1933207" cy="193320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1873768" y="512319"/>
              <a:ext cx="1749619" cy="1749619"/>
              <a:chOff x="2978044" y="738614"/>
              <a:chExt cx="1521118" cy="1521118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2978044" y="738614"/>
                <a:ext cx="1521118" cy="152111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8" name="组合 7"/>
              <p:cNvGrpSpPr/>
              <p:nvPr/>
            </p:nvGrpSpPr>
            <p:grpSpPr>
              <a:xfrm>
                <a:off x="3215872" y="862083"/>
                <a:ext cx="1045462" cy="1274180"/>
                <a:chOff x="7210725" y="2802636"/>
                <a:chExt cx="2681357" cy="3267964"/>
              </a:xfrm>
            </p:grpSpPr>
            <p:sp>
              <p:nvSpPr>
                <p:cNvPr id="9" name="Freeform 17"/>
                <p:cNvSpPr>
                  <a:spLocks/>
                </p:cNvSpPr>
                <p:nvPr/>
              </p:nvSpPr>
              <p:spPr bwMode="auto">
                <a:xfrm>
                  <a:off x="8529471" y="2802636"/>
                  <a:ext cx="1362611" cy="1767891"/>
                </a:xfrm>
                <a:custGeom>
                  <a:avLst/>
                  <a:gdLst>
                    <a:gd name="T0" fmla="*/ 1 w 12"/>
                    <a:gd name="T1" fmla="*/ 7 h 14"/>
                    <a:gd name="T2" fmla="*/ 0 w 12"/>
                    <a:gd name="T3" fmla="*/ 4 h 14"/>
                    <a:gd name="T4" fmla="*/ 1 w 12"/>
                    <a:gd name="T5" fmla="*/ 2 h 14"/>
                    <a:gd name="T6" fmla="*/ 4 w 12"/>
                    <a:gd name="T7" fmla="*/ 1 h 14"/>
                    <a:gd name="T8" fmla="*/ 5 w 12"/>
                    <a:gd name="T9" fmla="*/ 1 h 14"/>
                    <a:gd name="T10" fmla="*/ 7 w 12"/>
                    <a:gd name="T11" fmla="*/ 3 h 14"/>
                    <a:gd name="T12" fmla="*/ 8 w 12"/>
                    <a:gd name="T13" fmla="*/ 4 h 14"/>
                    <a:gd name="T14" fmla="*/ 10 w 12"/>
                    <a:gd name="T15" fmla="*/ 6 h 14"/>
                    <a:gd name="T16" fmla="*/ 10 w 12"/>
                    <a:gd name="T17" fmla="*/ 7 h 14"/>
                    <a:gd name="T18" fmla="*/ 12 w 12"/>
                    <a:gd name="T19" fmla="*/ 10 h 14"/>
                    <a:gd name="T20" fmla="*/ 9 w 12"/>
                    <a:gd name="T21" fmla="*/ 12 h 14"/>
                    <a:gd name="T22" fmla="*/ 8 w 12"/>
                    <a:gd name="T23" fmla="*/ 11 h 14"/>
                    <a:gd name="T24" fmla="*/ 7 w 12"/>
                    <a:gd name="T25" fmla="*/ 11 h 14"/>
                    <a:gd name="T26" fmla="*/ 8 w 12"/>
                    <a:gd name="T27" fmla="*/ 10 h 14"/>
                    <a:gd name="T28" fmla="*/ 8 w 12"/>
                    <a:gd name="T29" fmla="*/ 10 h 14"/>
                    <a:gd name="T30" fmla="*/ 9 w 12"/>
                    <a:gd name="T31" fmla="*/ 10 h 14"/>
                    <a:gd name="T32" fmla="*/ 10 w 12"/>
                    <a:gd name="T33" fmla="*/ 9 h 14"/>
                    <a:gd name="T34" fmla="*/ 9 w 12"/>
                    <a:gd name="T35" fmla="*/ 9 h 14"/>
                    <a:gd name="T36" fmla="*/ 7 w 12"/>
                    <a:gd name="T37" fmla="*/ 8 h 14"/>
                    <a:gd name="T38" fmla="*/ 7 w 12"/>
                    <a:gd name="T39" fmla="*/ 7 h 14"/>
                    <a:gd name="T40" fmla="*/ 7 w 12"/>
                    <a:gd name="T41" fmla="*/ 8 h 14"/>
                    <a:gd name="T42" fmla="*/ 7 w 12"/>
                    <a:gd name="T43" fmla="*/ 9 h 14"/>
                    <a:gd name="T44" fmla="*/ 7 w 12"/>
                    <a:gd name="T45" fmla="*/ 10 h 14"/>
                    <a:gd name="T46" fmla="*/ 7 w 12"/>
                    <a:gd name="T47" fmla="*/ 11 h 14"/>
                    <a:gd name="T48" fmla="*/ 6 w 12"/>
                    <a:gd name="T49" fmla="*/ 12 h 14"/>
                    <a:gd name="T50" fmla="*/ 6 w 12"/>
                    <a:gd name="T51" fmla="*/ 12 h 14"/>
                    <a:gd name="T52" fmla="*/ 5 w 12"/>
                    <a:gd name="T53" fmla="*/ 13 h 14"/>
                    <a:gd name="T54" fmla="*/ 3 w 12"/>
                    <a:gd name="T55" fmla="*/ 13 h 14"/>
                    <a:gd name="T56" fmla="*/ 3 w 12"/>
                    <a:gd name="T57" fmla="*/ 13 h 14"/>
                    <a:gd name="T58" fmla="*/ 4 w 12"/>
                    <a:gd name="T59" fmla="*/ 9 h 14"/>
                    <a:gd name="T60" fmla="*/ 4 w 12"/>
                    <a:gd name="T61" fmla="*/ 8 h 14"/>
                    <a:gd name="T62" fmla="*/ 5 w 12"/>
                    <a:gd name="T63" fmla="*/ 5 h 14"/>
                    <a:gd name="T64" fmla="*/ 5 w 12"/>
                    <a:gd name="T65" fmla="*/ 4 h 14"/>
                    <a:gd name="T66" fmla="*/ 5 w 12"/>
                    <a:gd name="T67" fmla="*/ 3 h 14"/>
                    <a:gd name="T68" fmla="*/ 4 w 12"/>
                    <a:gd name="T69" fmla="*/ 3 h 14"/>
                    <a:gd name="T70" fmla="*/ 4 w 12"/>
                    <a:gd name="T71" fmla="*/ 3 h 14"/>
                    <a:gd name="T72" fmla="*/ 3 w 12"/>
                    <a:gd name="T73" fmla="*/ 4 h 14"/>
                    <a:gd name="T74" fmla="*/ 2 w 12"/>
                    <a:gd name="T75" fmla="*/ 5 h 14"/>
                    <a:gd name="T76" fmla="*/ 3 w 12"/>
                    <a:gd name="T77" fmla="*/ 5 h 14"/>
                    <a:gd name="T78" fmla="*/ 3 w 12"/>
                    <a:gd name="T79" fmla="*/ 5 h 14"/>
                    <a:gd name="T80" fmla="*/ 4 w 12"/>
                    <a:gd name="T81" fmla="*/ 5 h 14"/>
                    <a:gd name="T82" fmla="*/ 4 w 12"/>
                    <a:gd name="T83" fmla="*/ 8 h 14"/>
                    <a:gd name="T84" fmla="*/ 4 w 12"/>
                    <a:gd name="T85" fmla="*/ 9 h 14"/>
                    <a:gd name="T86" fmla="*/ 1 w 12"/>
                    <a:gd name="T87" fmla="*/ 12 h 14"/>
                    <a:gd name="T88" fmla="*/ 1 w 12"/>
                    <a:gd name="T89" fmla="*/ 8 h 14"/>
                    <a:gd name="T90" fmla="*/ 1 w 12"/>
                    <a:gd name="T91" fmla="*/ 7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2" h="14">
                      <a:moveTo>
                        <a:pt x="1" y="7"/>
                      </a:moveTo>
                      <a:cubicBezTo>
                        <a:pt x="0" y="6"/>
                        <a:pt x="0" y="5"/>
                        <a:pt x="0" y="4"/>
                      </a:cubicBezTo>
                      <a:cubicBezTo>
                        <a:pt x="1" y="3"/>
                        <a:pt x="1" y="3"/>
                        <a:pt x="1" y="2"/>
                      </a:cubicBezTo>
                      <a:cubicBezTo>
                        <a:pt x="1" y="1"/>
                        <a:pt x="2" y="0"/>
                        <a:pt x="4" y="1"/>
                      </a:cubicBezTo>
                      <a:cubicBezTo>
                        <a:pt x="4" y="1"/>
                        <a:pt x="4" y="1"/>
                        <a:pt x="5" y="1"/>
                      </a:cubicBezTo>
                      <a:cubicBezTo>
                        <a:pt x="6" y="1"/>
                        <a:pt x="7" y="2"/>
                        <a:pt x="7" y="3"/>
                      </a:cubicBezTo>
                      <a:cubicBezTo>
                        <a:pt x="7" y="4"/>
                        <a:pt x="7" y="4"/>
                        <a:pt x="8" y="4"/>
                      </a:cubicBezTo>
                      <a:cubicBezTo>
                        <a:pt x="9" y="4"/>
                        <a:pt x="10" y="5"/>
                        <a:pt x="10" y="6"/>
                      </a:cubicBezTo>
                      <a:cubicBezTo>
                        <a:pt x="10" y="7"/>
                        <a:pt x="10" y="7"/>
                        <a:pt x="10" y="7"/>
                      </a:cubicBezTo>
                      <a:cubicBezTo>
                        <a:pt x="11" y="8"/>
                        <a:pt x="12" y="9"/>
                        <a:pt x="12" y="10"/>
                      </a:cubicBezTo>
                      <a:cubicBezTo>
                        <a:pt x="12" y="12"/>
                        <a:pt x="11" y="14"/>
                        <a:pt x="9" y="12"/>
                      </a:cubicBezTo>
                      <a:cubicBezTo>
                        <a:pt x="9" y="12"/>
                        <a:pt x="9" y="11"/>
                        <a:pt x="8" y="11"/>
                      </a:cubicBezTo>
                      <a:cubicBezTo>
                        <a:pt x="8" y="11"/>
                        <a:pt x="7" y="11"/>
                        <a:pt x="7" y="11"/>
                      </a:cubicBezTo>
                      <a:cubicBezTo>
                        <a:pt x="7" y="10"/>
                        <a:pt x="7" y="10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10" y="9"/>
                        <a:pt x="10" y="9"/>
                        <a:pt x="10" y="9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8" y="9"/>
                        <a:pt x="7" y="9"/>
                        <a:pt x="7" y="8"/>
                      </a:cubicBez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7" y="7"/>
                        <a:pt x="7" y="7"/>
                        <a:pt x="7" y="8"/>
                      </a:cubicBezTo>
                      <a:cubicBezTo>
                        <a:pt x="7" y="8"/>
                        <a:pt x="7" y="8"/>
                        <a:pt x="7" y="9"/>
                      </a:cubicBezTo>
                      <a:cubicBezTo>
                        <a:pt x="7" y="9"/>
                        <a:pt x="7" y="9"/>
                        <a:pt x="7" y="10"/>
                      </a:cubicBezTo>
                      <a:cubicBezTo>
                        <a:pt x="7" y="10"/>
                        <a:pt x="7" y="10"/>
                        <a:pt x="7" y="11"/>
                      </a:cubicBezTo>
                      <a:cubicBezTo>
                        <a:pt x="7" y="11"/>
                        <a:pt x="7" y="11"/>
                        <a:pt x="6" y="12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6" y="13"/>
                        <a:pt x="6" y="13"/>
                        <a:pt x="5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5" y="12"/>
                        <a:pt x="5" y="10"/>
                        <a:pt x="4" y="9"/>
                      </a:cubicBezTo>
                      <a:cubicBezTo>
                        <a:pt x="4" y="9"/>
                        <a:pt x="4" y="9"/>
                        <a:pt x="4" y="8"/>
                      </a:cubicBezTo>
                      <a:cubicBezTo>
                        <a:pt x="5" y="7"/>
                        <a:pt x="5" y="6"/>
                        <a:pt x="5" y="5"/>
                      </a:cubicBezTo>
                      <a:cubicBezTo>
                        <a:pt x="4" y="5"/>
                        <a:pt x="4" y="5"/>
                        <a:pt x="5" y="4"/>
                      </a:cubicBezTo>
                      <a:cubicBezTo>
                        <a:pt x="5" y="4"/>
                        <a:pt x="5" y="3"/>
                        <a:pt x="5" y="3"/>
                      </a:cubicBezTo>
                      <a:cubicBezTo>
                        <a:pt x="5" y="3"/>
                        <a:pt x="5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4"/>
                        <a:pt x="3" y="5"/>
                        <a:pt x="3" y="4"/>
                      </a:cubicBezTo>
                      <a:cubicBezTo>
                        <a:pt x="2" y="4"/>
                        <a:pt x="2" y="4"/>
                        <a:pt x="2" y="5"/>
                      </a:cubicBezTo>
                      <a:cubicBezTo>
                        <a:pt x="2" y="5"/>
                        <a:pt x="2" y="5"/>
                        <a:pt x="3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5" y="6"/>
                        <a:pt x="4" y="7"/>
                        <a:pt x="4" y="8"/>
                      </a:cubicBezTo>
                      <a:cubicBezTo>
                        <a:pt x="3" y="8"/>
                        <a:pt x="3" y="8"/>
                        <a:pt x="4" y="9"/>
                      </a:cubicBezTo>
                      <a:cubicBezTo>
                        <a:pt x="5" y="11"/>
                        <a:pt x="3" y="13"/>
                        <a:pt x="1" y="12"/>
                      </a:cubicBezTo>
                      <a:cubicBezTo>
                        <a:pt x="0" y="11"/>
                        <a:pt x="0" y="9"/>
                        <a:pt x="1" y="8"/>
                      </a:cubicBezTo>
                      <a:cubicBezTo>
                        <a:pt x="1" y="7"/>
                        <a:pt x="1" y="7"/>
                        <a:pt x="1" y="7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10" name="Freeform 16"/>
                <p:cNvSpPr>
                  <a:spLocks/>
                </p:cNvSpPr>
                <p:nvPr/>
              </p:nvSpPr>
              <p:spPr bwMode="auto">
                <a:xfrm>
                  <a:off x="7210725" y="2833048"/>
                  <a:ext cx="1477690" cy="1641136"/>
                </a:xfrm>
                <a:custGeom>
                  <a:avLst/>
                  <a:gdLst>
                    <a:gd name="T0" fmla="*/ 8 w 13"/>
                    <a:gd name="T1" fmla="*/ 10 h 13"/>
                    <a:gd name="T2" fmla="*/ 7 w 13"/>
                    <a:gd name="T3" fmla="*/ 9 h 13"/>
                    <a:gd name="T4" fmla="*/ 6 w 13"/>
                    <a:gd name="T5" fmla="*/ 8 h 13"/>
                    <a:gd name="T6" fmla="*/ 6 w 13"/>
                    <a:gd name="T7" fmla="*/ 5 h 13"/>
                    <a:gd name="T8" fmla="*/ 7 w 13"/>
                    <a:gd name="T9" fmla="*/ 6 h 13"/>
                    <a:gd name="T10" fmla="*/ 8 w 13"/>
                    <a:gd name="T11" fmla="*/ 7 h 13"/>
                    <a:gd name="T12" fmla="*/ 9 w 13"/>
                    <a:gd name="T13" fmla="*/ 6 h 13"/>
                    <a:gd name="T14" fmla="*/ 8 w 13"/>
                    <a:gd name="T15" fmla="*/ 6 h 13"/>
                    <a:gd name="T16" fmla="*/ 8 w 13"/>
                    <a:gd name="T17" fmla="*/ 4 h 13"/>
                    <a:gd name="T18" fmla="*/ 9 w 13"/>
                    <a:gd name="T19" fmla="*/ 3 h 13"/>
                    <a:gd name="T20" fmla="*/ 8 w 13"/>
                    <a:gd name="T21" fmla="*/ 3 h 13"/>
                    <a:gd name="T22" fmla="*/ 7 w 13"/>
                    <a:gd name="T23" fmla="*/ 4 h 13"/>
                    <a:gd name="T24" fmla="*/ 6 w 13"/>
                    <a:gd name="T25" fmla="*/ 5 h 13"/>
                    <a:gd name="T26" fmla="*/ 6 w 13"/>
                    <a:gd name="T27" fmla="*/ 8 h 13"/>
                    <a:gd name="T28" fmla="*/ 6 w 13"/>
                    <a:gd name="T29" fmla="*/ 9 h 13"/>
                    <a:gd name="T30" fmla="*/ 7 w 13"/>
                    <a:gd name="T31" fmla="*/ 10 h 13"/>
                    <a:gd name="T32" fmla="*/ 7 w 13"/>
                    <a:gd name="T33" fmla="*/ 10 h 13"/>
                    <a:gd name="T34" fmla="*/ 7 w 13"/>
                    <a:gd name="T35" fmla="*/ 11 h 13"/>
                    <a:gd name="T36" fmla="*/ 6 w 13"/>
                    <a:gd name="T37" fmla="*/ 11 h 13"/>
                    <a:gd name="T38" fmla="*/ 4 w 13"/>
                    <a:gd name="T39" fmla="*/ 10 h 13"/>
                    <a:gd name="T40" fmla="*/ 4 w 13"/>
                    <a:gd name="T41" fmla="*/ 12 h 13"/>
                    <a:gd name="T42" fmla="*/ 2 w 13"/>
                    <a:gd name="T43" fmla="*/ 13 h 13"/>
                    <a:gd name="T44" fmla="*/ 0 w 13"/>
                    <a:gd name="T45" fmla="*/ 10 h 13"/>
                    <a:gd name="T46" fmla="*/ 2 w 13"/>
                    <a:gd name="T47" fmla="*/ 7 h 13"/>
                    <a:gd name="T48" fmla="*/ 2 w 13"/>
                    <a:gd name="T49" fmla="*/ 6 h 13"/>
                    <a:gd name="T50" fmla="*/ 4 w 13"/>
                    <a:gd name="T51" fmla="*/ 4 h 13"/>
                    <a:gd name="T52" fmla="*/ 5 w 13"/>
                    <a:gd name="T53" fmla="*/ 3 h 13"/>
                    <a:gd name="T54" fmla="*/ 7 w 13"/>
                    <a:gd name="T55" fmla="*/ 1 h 13"/>
                    <a:gd name="T56" fmla="*/ 8 w 13"/>
                    <a:gd name="T57" fmla="*/ 1 h 13"/>
                    <a:gd name="T58" fmla="*/ 11 w 13"/>
                    <a:gd name="T59" fmla="*/ 4 h 13"/>
                    <a:gd name="T60" fmla="*/ 11 w 13"/>
                    <a:gd name="T61" fmla="*/ 6 h 13"/>
                    <a:gd name="T62" fmla="*/ 10 w 13"/>
                    <a:gd name="T63" fmla="*/ 9 h 13"/>
                    <a:gd name="T64" fmla="*/ 8 w 13"/>
                    <a:gd name="T65" fmla="*/ 1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3" h="13">
                      <a:moveTo>
                        <a:pt x="8" y="10"/>
                      </a:moveTo>
                      <a:cubicBezTo>
                        <a:pt x="8" y="10"/>
                        <a:pt x="7" y="10"/>
                        <a:pt x="7" y="9"/>
                      </a:cubicBezTo>
                      <a:cubicBezTo>
                        <a:pt x="7" y="8"/>
                        <a:pt x="7" y="8"/>
                        <a:pt x="6" y="8"/>
                      </a:cubicBezTo>
                      <a:cubicBezTo>
                        <a:pt x="5" y="7"/>
                        <a:pt x="6" y="6"/>
                        <a:pt x="6" y="5"/>
                      </a:cubicBezTo>
                      <a:cubicBezTo>
                        <a:pt x="7" y="5"/>
                        <a:pt x="7" y="5"/>
                        <a:pt x="7" y="6"/>
                      </a:cubicBezTo>
                      <a:cubicBezTo>
                        <a:pt x="8" y="6"/>
                        <a:pt x="8" y="6"/>
                        <a:pt x="8" y="7"/>
                      </a:cubicBezTo>
                      <a:cubicBezTo>
                        <a:pt x="9" y="7"/>
                        <a:pt x="9" y="7"/>
                        <a:pt x="9" y="6"/>
                      </a:cubicBezTo>
                      <a:cubicBezTo>
                        <a:pt x="9" y="6"/>
                        <a:pt x="9" y="6"/>
                        <a:pt x="8" y="6"/>
                      </a:cubicBezTo>
                      <a:cubicBezTo>
                        <a:pt x="8" y="5"/>
                        <a:pt x="8" y="4"/>
                        <a:pt x="8" y="4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3"/>
                        <a:pt x="8" y="3"/>
                        <a:pt x="8" y="3"/>
                      </a:cubicBezTo>
                      <a:cubicBezTo>
                        <a:pt x="8" y="3"/>
                        <a:pt x="7" y="4"/>
                        <a:pt x="7" y="4"/>
                      </a:cubicBezTo>
                      <a:cubicBezTo>
                        <a:pt x="7" y="4"/>
                        <a:pt x="7" y="4"/>
                        <a:pt x="6" y="5"/>
                      </a:cubicBezTo>
                      <a:cubicBezTo>
                        <a:pt x="5" y="5"/>
                        <a:pt x="5" y="7"/>
                        <a:pt x="6" y="8"/>
                      </a:cubicBez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6" y="9"/>
                        <a:pt x="6" y="10"/>
                        <a:pt x="7" y="10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6" y="11"/>
                        <a:pt x="6" y="11"/>
                        <a:pt x="6" y="11"/>
                      </a:cubicBezTo>
                      <a:cubicBezTo>
                        <a:pt x="6" y="9"/>
                        <a:pt x="5" y="9"/>
                        <a:pt x="4" y="10"/>
                      </a:cubicBezTo>
                      <a:cubicBezTo>
                        <a:pt x="4" y="10"/>
                        <a:pt x="4" y="11"/>
                        <a:pt x="4" y="12"/>
                      </a:cubicBezTo>
                      <a:cubicBezTo>
                        <a:pt x="3" y="13"/>
                        <a:pt x="3" y="13"/>
                        <a:pt x="2" y="13"/>
                      </a:cubicBezTo>
                      <a:cubicBezTo>
                        <a:pt x="0" y="13"/>
                        <a:pt x="0" y="12"/>
                        <a:pt x="0" y="10"/>
                      </a:cubicBezTo>
                      <a:cubicBezTo>
                        <a:pt x="0" y="9"/>
                        <a:pt x="1" y="8"/>
                        <a:pt x="2" y="7"/>
                      </a:cubicBezTo>
                      <a:cubicBezTo>
                        <a:pt x="2" y="7"/>
                        <a:pt x="2" y="7"/>
                        <a:pt x="2" y="6"/>
                      </a:cubicBezTo>
                      <a:cubicBezTo>
                        <a:pt x="2" y="5"/>
                        <a:pt x="3" y="4"/>
                        <a:pt x="4" y="4"/>
                      </a:cubicBezTo>
                      <a:cubicBezTo>
                        <a:pt x="5" y="4"/>
                        <a:pt x="5" y="4"/>
                        <a:pt x="5" y="3"/>
                      </a:cubicBezTo>
                      <a:cubicBezTo>
                        <a:pt x="5" y="2"/>
                        <a:pt x="6" y="1"/>
                        <a:pt x="7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10" y="0"/>
                        <a:pt x="13" y="2"/>
                        <a:pt x="11" y="4"/>
                      </a:cubicBezTo>
                      <a:cubicBezTo>
                        <a:pt x="11" y="5"/>
                        <a:pt x="11" y="5"/>
                        <a:pt x="11" y="6"/>
                      </a:cubicBezTo>
                      <a:cubicBezTo>
                        <a:pt x="12" y="7"/>
                        <a:pt x="12" y="10"/>
                        <a:pt x="10" y="9"/>
                      </a:cubicBezTo>
                      <a:cubicBezTo>
                        <a:pt x="9" y="9"/>
                        <a:pt x="9" y="9"/>
                        <a:pt x="8" y="1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11" name="Freeform 19"/>
                <p:cNvSpPr>
                  <a:spLocks/>
                </p:cNvSpPr>
                <p:nvPr/>
              </p:nvSpPr>
              <p:spPr bwMode="auto">
                <a:xfrm>
                  <a:off x="7892864" y="4095589"/>
                  <a:ext cx="682140" cy="378595"/>
                </a:xfrm>
                <a:custGeom>
                  <a:avLst/>
                  <a:gdLst>
                    <a:gd name="T0" fmla="*/ 2 w 6"/>
                    <a:gd name="T1" fmla="*/ 3 h 3"/>
                    <a:gd name="T2" fmla="*/ 1 w 6"/>
                    <a:gd name="T3" fmla="*/ 3 h 3"/>
                    <a:gd name="T4" fmla="*/ 0 w 6"/>
                    <a:gd name="T5" fmla="*/ 3 h 3"/>
                    <a:gd name="T6" fmla="*/ 1 w 6"/>
                    <a:gd name="T7" fmla="*/ 2 h 3"/>
                    <a:gd name="T8" fmla="*/ 1 w 6"/>
                    <a:gd name="T9" fmla="*/ 1 h 3"/>
                    <a:gd name="T10" fmla="*/ 2 w 6"/>
                    <a:gd name="T11" fmla="*/ 0 h 3"/>
                    <a:gd name="T12" fmla="*/ 3 w 6"/>
                    <a:gd name="T13" fmla="*/ 0 h 3"/>
                    <a:gd name="T14" fmla="*/ 3 w 6"/>
                    <a:gd name="T15" fmla="*/ 0 h 3"/>
                    <a:gd name="T16" fmla="*/ 4 w 6"/>
                    <a:gd name="T17" fmla="*/ 0 h 3"/>
                    <a:gd name="T18" fmla="*/ 5 w 6"/>
                    <a:gd name="T19" fmla="*/ 0 h 3"/>
                    <a:gd name="T20" fmla="*/ 5 w 6"/>
                    <a:gd name="T21" fmla="*/ 2 h 3"/>
                    <a:gd name="T22" fmla="*/ 5 w 6"/>
                    <a:gd name="T23" fmla="*/ 3 h 3"/>
                    <a:gd name="T24" fmla="*/ 2 w 6"/>
                    <a:gd name="T25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" h="3">
                      <a:moveTo>
                        <a:pt x="2" y="3"/>
                      </a:moveTo>
                      <a:cubicBezTo>
                        <a:pt x="2" y="3"/>
                        <a:pt x="1" y="3"/>
                        <a:pt x="1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2"/>
                        <a:pt x="0" y="2"/>
                        <a:pt x="1" y="2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1"/>
                        <a:pt x="6" y="2"/>
                        <a:pt x="5" y="2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3" y="3"/>
                        <a:pt x="4" y="2"/>
                        <a:pt x="2" y="3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12" name="任意多边形 11"/>
                <p:cNvSpPr/>
                <p:nvPr/>
              </p:nvSpPr>
              <p:spPr>
                <a:xfrm>
                  <a:off x="7301986" y="4419662"/>
                  <a:ext cx="2585624" cy="1650938"/>
                </a:xfrm>
                <a:custGeom>
                  <a:avLst/>
                  <a:gdLst>
                    <a:gd name="connsiteX0" fmla="*/ 0 w 3713312"/>
                    <a:gd name="connsiteY0" fmla="*/ 0 h 2370974"/>
                    <a:gd name="connsiteX1" fmla="*/ 3713312 w 3713312"/>
                    <a:gd name="connsiteY1" fmla="*/ 0 h 2370974"/>
                    <a:gd name="connsiteX2" fmla="*/ 3702869 w 3713312"/>
                    <a:gd name="connsiteY2" fmla="*/ 86603 h 2370974"/>
                    <a:gd name="connsiteX3" fmla="*/ 3630275 w 3713312"/>
                    <a:gd name="connsiteY3" fmla="*/ 378878 h 2370974"/>
                    <a:gd name="connsiteX4" fmla="*/ 3448792 w 3713312"/>
                    <a:gd name="connsiteY4" fmla="*/ 774957 h 2370974"/>
                    <a:gd name="connsiteX5" fmla="*/ 3442867 w 3713312"/>
                    <a:gd name="connsiteY5" fmla="*/ 785466 h 2370974"/>
                    <a:gd name="connsiteX6" fmla="*/ 3435953 w 3713312"/>
                    <a:gd name="connsiteY6" fmla="*/ 922398 h 2370974"/>
                    <a:gd name="connsiteX7" fmla="*/ 1830729 w 3713312"/>
                    <a:gd name="connsiteY7" fmla="*/ 2370974 h 2370974"/>
                    <a:gd name="connsiteX8" fmla="*/ 217175 w 3713312"/>
                    <a:gd name="connsiteY8" fmla="*/ 757421 h 2370974"/>
                    <a:gd name="connsiteX9" fmla="*/ 219301 w 3713312"/>
                    <a:gd name="connsiteY9" fmla="*/ 701323 h 2370974"/>
                    <a:gd name="connsiteX10" fmla="*/ 217572 w 3713312"/>
                    <a:gd name="connsiteY10" fmla="*/ 698461 h 2370974"/>
                    <a:gd name="connsiteX11" fmla="*/ 4783 w 3713312"/>
                    <a:gd name="connsiteY11" fmla="*/ 33206 h 23709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713312" h="2370974">
                      <a:moveTo>
                        <a:pt x="0" y="0"/>
                      </a:moveTo>
                      <a:lnTo>
                        <a:pt x="3713312" y="0"/>
                      </a:lnTo>
                      <a:lnTo>
                        <a:pt x="3702869" y="86603"/>
                      </a:lnTo>
                      <a:cubicBezTo>
                        <a:pt x="3685788" y="188493"/>
                        <a:pt x="3660167" y="287034"/>
                        <a:pt x="3630275" y="378878"/>
                      </a:cubicBezTo>
                      <a:cubicBezTo>
                        <a:pt x="3570492" y="539606"/>
                        <a:pt x="3502169" y="677373"/>
                        <a:pt x="3448792" y="774957"/>
                      </a:cubicBezTo>
                      <a:lnTo>
                        <a:pt x="3442867" y="785466"/>
                      </a:lnTo>
                      <a:lnTo>
                        <a:pt x="3435953" y="922398"/>
                      </a:lnTo>
                      <a:cubicBezTo>
                        <a:pt x="3353322" y="1736041"/>
                        <a:pt x="2666174" y="2370974"/>
                        <a:pt x="1830729" y="2370974"/>
                      </a:cubicBezTo>
                      <a:cubicBezTo>
                        <a:pt x="939588" y="2370974"/>
                        <a:pt x="217175" y="1648561"/>
                        <a:pt x="217175" y="757421"/>
                      </a:cubicBezTo>
                      <a:lnTo>
                        <a:pt x="219301" y="701323"/>
                      </a:lnTo>
                      <a:lnTo>
                        <a:pt x="217572" y="698461"/>
                      </a:lnTo>
                      <a:cubicBezTo>
                        <a:pt x="176475" y="625519"/>
                        <a:pt x="62382" y="362363"/>
                        <a:pt x="4783" y="33206"/>
                      </a:cubicBezTo>
                      <a:close/>
                    </a:path>
                  </a:pathLst>
                </a:custGeom>
                <a:noFill/>
                <a:ln w="60325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2400">
                    <a:solidFill>
                      <a:srgbClr val="2E2E2E"/>
                    </a:solidFill>
                    <a:latin typeface="+mn-ea"/>
                  </a:endParaRPr>
                </a:p>
              </p:txBody>
            </p:sp>
            <p:sp>
              <p:nvSpPr>
                <p:cNvPr id="13" name="弦形 12"/>
                <p:cNvSpPr/>
                <p:nvPr/>
              </p:nvSpPr>
              <p:spPr>
                <a:xfrm>
                  <a:off x="7621944" y="4429822"/>
                  <a:ext cx="922423" cy="922423"/>
                </a:xfrm>
                <a:prstGeom prst="chord">
                  <a:avLst>
                    <a:gd name="adj1" fmla="val 92404"/>
                    <a:gd name="adj2" fmla="val 10691083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14" name="弦形 13"/>
                <p:cNvSpPr/>
                <p:nvPr/>
              </p:nvSpPr>
              <p:spPr>
                <a:xfrm>
                  <a:off x="8691907" y="4429822"/>
                  <a:ext cx="922423" cy="922423"/>
                </a:xfrm>
                <a:prstGeom prst="chord">
                  <a:avLst>
                    <a:gd name="adj1" fmla="val 92404"/>
                    <a:gd name="adj2" fmla="val 10691083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grpSp>
              <p:nvGrpSpPr>
                <p:cNvPr id="15" name="组合 14"/>
                <p:cNvGrpSpPr/>
                <p:nvPr/>
              </p:nvGrpSpPr>
              <p:grpSpPr>
                <a:xfrm>
                  <a:off x="7467461" y="4428005"/>
                  <a:ext cx="2270933" cy="490332"/>
                  <a:chOff x="3176319" y="2250159"/>
                  <a:chExt cx="3475055" cy="1208399"/>
                </a:xfrm>
                <a:solidFill>
                  <a:schemeClr val="accent2"/>
                </a:solidFill>
              </p:grpSpPr>
              <p:sp>
                <p:nvSpPr>
                  <p:cNvPr id="26" name="圆角矩形 25"/>
                  <p:cNvSpPr/>
                  <p:nvPr/>
                </p:nvSpPr>
                <p:spPr>
                  <a:xfrm>
                    <a:off x="3176319" y="2732942"/>
                    <a:ext cx="3475055" cy="17100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7" name="圆角矩形 26"/>
                  <p:cNvSpPr/>
                  <p:nvPr/>
                </p:nvSpPr>
                <p:spPr>
                  <a:xfrm rot="5400000">
                    <a:off x="3198305" y="2763985"/>
                    <a:ext cx="589630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8" name="圆角矩形 27"/>
                  <p:cNvSpPr/>
                  <p:nvPr/>
                </p:nvSpPr>
                <p:spPr>
                  <a:xfrm rot="5400000">
                    <a:off x="3419447" y="2763985"/>
                    <a:ext cx="713452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9" name="圆角矩形 28"/>
                  <p:cNvSpPr/>
                  <p:nvPr/>
                </p:nvSpPr>
                <p:spPr>
                  <a:xfrm rot="5400000">
                    <a:off x="3711260" y="2769940"/>
                    <a:ext cx="784797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0" name="圆角矩形 29"/>
                  <p:cNvSpPr/>
                  <p:nvPr/>
                </p:nvSpPr>
                <p:spPr>
                  <a:xfrm rot="5400000">
                    <a:off x="4102648" y="2735404"/>
                    <a:ext cx="713452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1" name="圆角矩形 30"/>
                  <p:cNvSpPr/>
                  <p:nvPr/>
                </p:nvSpPr>
                <p:spPr>
                  <a:xfrm rot="5400000">
                    <a:off x="4299669" y="2810485"/>
                    <a:ext cx="1149021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2" name="圆角矩形 31"/>
                  <p:cNvSpPr/>
                  <p:nvPr/>
                </p:nvSpPr>
                <p:spPr>
                  <a:xfrm rot="5400000">
                    <a:off x="4813626" y="2698880"/>
                    <a:ext cx="1044567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3" name="圆角矩形 32"/>
                  <p:cNvSpPr/>
                  <p:nvPr/>
                </p:nvSpPr>
                <p:spPr>
                  <a:xfrm rot="5400000">
                    <a:off x="5388037" y="2776945"/>
                    <a:ext cx="648593" cy="133750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4" name="圆角矩形 33"/>
                  <p:cNvSpPr/>
                  <p:nvPr/>
                </p:nvSpPr>
                <p:spPr>
                  <a:xfrm rot="5400000">
                    <a:off x="5496239" y="2810485"/>
                    <a:ext cx="949605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5" name="圆角矩形 34"/>
                  <p:cNvSpPr/>
                  <p:nvPr/>
                </p:nvSpPr>
                <p:spPr>
                  <a:xfrm rot="5400000">
                    <a:off x="6040377" y="2698881"/>
                    <a:ext cx="784797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</p:grpSp>
            <p:grpSp>
              <p:nvGrpSpPr>
                <p:cNvPr id="16" name="组合 15"/>
                <p:cNvGrpSpPr/>
                <p:nvPr/>
              </p:nvGrpSpPr>
              <p:grpSpPr>
                <a:xfrm rot="12242503">
                  <a:off x="8858618" y="5510449"/>
                  <a:ext cx="502319" cy="244159"/>
                  <a:chOff x="3289355" y="2461035"/>
                  <a:chExt cx="1011786" cy="733239"/>
                </a:xfrm>
                <a:solidFill>
                  <a:schemeClr val="accent2"/>
                </a:solidFill>
              </p:grpSpPr>
              <p:sp>
                <p:nvSpPr>
                  <p:cNvPr id="22" name="圆角矩形 21"/>
                  <p:cNvSpPr/>
                  <p:nvPr/>
                </p:nvSpPr>
                <p:spPr>
                  <a:xfrm>
                    <a:off x="3289355" y="2751540"/>
                    <a:ext cx="1011786" cy="136506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3" name="圆角矩形 22"/>
                  <p:cNvSpPr/>
                  <p:nvPr/>
                </p:nvSpPr>
                <p:spPr>
                  <a:xfrm rot="5400000">
                    <a:off x="3198305" y="2763985"/>
                    <a:ext cx="589630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4" name="圆角矩形 23"/>
                  <p:cNvSpPr/>
                  <p:nvPr/>
                </p:nvSpPr>
                <p:spPr>
                  <a:xfrm rot="5400000">
                    <a:off x="3419446" y="2763986"/>
                    <a:ext cx="713452" cy="14712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5" name="圆角矩形 24"/>
                  <p:cNvSpPr/>
                  <p:nvPr/>
                </p:nvSpPr>
                <p:spPr>
                  <a:xfrm rot="5400000">
                    <a:off x="3732350" y="2744199"/>
                    <a:ext cx="713452" cy="14712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</p:grpSp>
            <p:grpSp>
              <p:nvGrpSpPr>
                <p:cNvPr id="17" name="组合 16"/>
                <p:cNvGrpSpPr/>
                <p:nvPr/>
              </p:nvGrpSpPr>
              <p:grpSpPr>
                <a:xfrm rot="14032409">
                  <a:off x="7609750" y="5460080"/>
                  <a:ext cx="499426" cy="244159"/>
                  <a:chOff x="3289355" y="2461035"/>
                  <a:chExt cx="1011786" cy="733239"/>
                </a:xfrm>
                <a:solidFill>
                  <a:schemeClr val="accent2"/>
                </a:solidFill>
              </p:grpSpPr>
              <p:sp>
                <p:nvSpPr>
                  <p:cNvPr id="18" name="圆角矩形 17"/>
                  <p:cNvSpPr/>
                  <p:nvPr/>
                </p:nvSpPr>
                <p:spPr>
                  <a:xfrm>
                    <a:off x="3289355" y="2751540"/>
                    <a:ext cx="1011786" cy="136506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19" name="圆角矩形 18"/>
                  <p:cNvSpPr/>
                  <p:nvPr/>
                </p:nvSpPr>
                <p:spPr>
                  <a:xfrm rot="5400000">
                    <a:off x="3198305" y="2763985"/>
                    <a:ext cx="589630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0" name="圆角矩形 19"/>
                  <p:cNvSpPr/>
                  <p:nvPr/>
                </p:nvSpPr>
                <p:spPr>
                  <a:xfrm rot="5400000">
                    <a:off x="3419446" y="2763986"/>
                    <a:ext cx="713452" cy="14712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1" name="圆角矩形 20"/>
                  <p:cNvSpPr/>
                  <p:nvPr/>
                </p:nvSpPr>
                <p:spPr>
                  <a:xfrm rot="5400000">
                    <a:off x="3732350" y="2744199"/>
                    <a:ext cx="713452" cy="14712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</p:grpSp>
          </p:grpSp>
        </p:grpSp>
      </p:grpSp>
      <p:sp>
        <p:nvSpPr>
          <p:cNvPr id="36" name="矩形 35"/>
          <p:cNvSpPr/>
          <p:nvPr/>
        </p:nvSpPr>
        <p:spPr>
          <a:xfrm>
            <a:off x="4803018" y="459440"/>
            <a:ext cx="25859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chemeClr val="accent1"/>
                </a:solidFill>
                <a:latin typeface="+mj-ea"/>
                <a:ea typeface="+mj-ea"/>
              </a:rPr>
              <a:t>6. </a:t>
            </a:r>
            <a:r>
              <a:rPr lang="zh-CN" altLang="en-US" sz="3600" b="1" dirty="0" smtClean="0">
                <a:solidFill>
                  <a:schemeClr val="bg1"/>
                </a:solidFill>
                <a:latin typeface="+mj-ea"/>
                <a:ea typeface="+mj-ea"/>
              </a:rPr>
              <a:t>模仿</a:t>
            </a:r>
            <a:r>
              <a:rPr lang="zh-CN" altLang="en-US" sz="3600" b="1" dirty="0">
                <a:solidFill>
                  <a:schemeClr val="bg1"/>
                </a:solidFill>
                <a:latin typeface="+mj-ea"/>
                <a:ea typeface="+mj-ea"/>
              </a:rPr>
              <a:t>它们</a:t>
            </a:r>
          </a:p>
        </p:txBody>
      </p:sp>
      <p:grpSp>
        <p:nvGrpSpPr>
          <p:cNvPr id="38" name="Group 4"/>
          <p:cNvGrpSpPr>
            <a:grpSpLocks noChangeAspect="1"/>
          </p:cNvGrpSpPr>
          <p:nvPr/>
        </p:nvGrpSpPr>
        <p:grpSpPr bwMode="auto">
          <a:xfrm>
            <a:off x="3034258" y="5338640"/>
            <a:ext cx="1051127" cy="1333021"/>
            <a:chOff x="-6" y="65"/>
            <a:chExt cx="220" cy="279"/>
          </a:xfrm>
          <a:solidFill>
            <a:schemeClr val="accent2"/>
          </a:solidFill>
        </p:grpSpPr>
        <p:sp>
          <p:nvSpPr>
            <p:cNvPr id="41" name="Freeform 6"/>
            <p:cNvSpPr>
              <a:spLocks/>
            </p:cNvSpPr>
            <p:nvPr/>
          </p:nvSpPr>
          <p:spPr bwMode="auto">
            <a:xfrm>
              <a:off x="-6" y="103"/>
              <a:ext cx="171" cy="241"/>
            </a:xfrm>
            <a:custGeom>
              <a:avLst/>
              <a:gdLst>
                <a:gd name="T0" fmla="*/ 34 w 190"/>
                <a:gd name="T1" fmla="*/ 152 h 269"/>
                <a:gd name="T2" fmla="*/ 34 w 190"/>
                <a:gd name="T3" fmla="*/ 16 h 269"/>
                <a:gd name="T4" fmla="*/ 27 w 190"/>
                <a:gd name="T5" fmla="*/ 1 h 269"/>
                <a:gd name="T6" fmla="*/ 17 w 190"/>
                <a:gd name="T7" fmla="*/ 13 h 269"/>
                <a:gd name="T8" fmla="*/ 20 w 190"/>
                <a:gd name="T9" fmla="*/ 152 h 269"/>
                <a:gd name="T10" fmla="*/ 45 w 190"/>
                <a:gd name="T11" fmla="*/ 208 h 269"/>
                <a:gd name="T12" fmla="*/ 50 w 190"/>
                <a:gd name="T13" fmla="*/ 249 h 269"/>
                <a:gd name="T14" fmla="*/ 45 w 190"/>
                <a:gd name="T15" fmla="*/ 269 h 269"/>
                <a:gd name="T16" fmla="*/ 132 w 190"/>
                <a:gd name="T17" fmla="*/ 269 h 269"/>
                <a:gd name="T18" fmla="*/ 123 w 190"/>
                <a:gd name="T19" fmla="*/ 250 h 269"/>
                <a:gd name="T20" fmla="*/ 115 w 190"/>
                <a:gd name="T21" fmla="*/ 229 h 269"/>
                <a:gd name="T22" fmla="*/ 129 w 190"/>
                <a:gd name="T23" fmla="*/ 210 h 269"/>
                <a:gd name="T24" fmla="*/ 148 w 190"/>
                <a:gd name="T25" fmla="*/ 207 h 269"/>
                <a:gd name="T26" fmla="*/ 190 w 190"/>
                <a:gd name="T27" fmla="*/ 179 h 269"/>
                <a:gd name="T28" fmla="*/ 184 w 190"/>
                <a:gd name="T29" fmla="*/ 153 h 269"/>
                <a:gd name="T30" fmla="*/ 34 w 190"/>
                <a:gd name="T31" fmla="*/ 152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0" h="269">
                  <a:moveTo>
                    <a:pt x="34" y="152"/>
                  </a:move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5" y="0"/>
                    <a:pt x="27" y="1"/>
                  </a:cubicBezTo>
                  <a:cubicBezTo>
                    <a:pt x="22" y="1"/>
                    <a:pt x="19" y="7"/>
                    <a:pt x="17" y="13"/>
                  </a:cubicBezTo>
                  <a:cubicBezTo>
                    <a:pt x="8" y="36"/>
                    <a:pt x="0" y="91"/>
                    <a:pt x="20" y="152"/>
                  </a:cubicBezTo>
                  <a:cubicBezTo>
                    <a:pt x="19" y="182"/>
                    <a:pt x="35" y="194"/>
                    <a:pt x="45" y="208"/>
                  </a:cubicBezTo>
                  <a:cubicBezTo>
                    <a:pt x="55" y="221"/>
                    <a:pt x="56" y="232"/>
                    <a:pt x="50" y="249"/>
                  </a:cubicBezTo>
                  <a:cubicBezTo>
                    <a:pt x="45" y="260"/>
                    <a:pt x="45" y="269"/>
                    <a:pt x="45" y="269"/>
                  </a:cubicBezTo>
                  <a:cubicBezTo>
                    <a:pt x="132" y="269"/>
                    <a:pt x="132" y="269"/>
                    <a:pt x="132" y="269"/>
                  </a:cubicBezTo>
                  <a:cubicBezTo>
                    <a:pt x="132" y="260"/>
                    <a:pt x="127" y="257"/>
                    <a:pt x="123" y="250"/>
                  </a:cubicBezTo>
                  <a:cubicBezTo>
                    <a:pt x="118" y="243"/>
                    <a:pt x="115" y="238"/>
                    <a:pt x="115" y="229"/>
                  </a:cubicBezTo>
                  <a:cubicBezTo>
                    <a:pt x="116" y="217"/>
                    <a:pt x="122" y="212"/>
                    <a:pt x="129" y="210"/>
                  </a:cubicBezTo>
                  <a:cubicBezTo>
                    <a:pt x="137" y="209"/>
                    <a:pt x="148" y="207"/>
                    <a:pt x="148" y="207"/>
                  </a:cubicBezTo>
                  <a:cubicBezTo>
                    <a:pt x="178" y="202"/>
                    <a:pt x="183" y="191"/>
                    <a:pt x="190" y="179"/>
                  </a:cubicBezTo>
                  <a:cubicBezTo>
                    <a:pt x="187" y="165"/>
                    <a:pt x="184" y="154"/>
                    <a:pt x="184" y="153"/>
                  </a:cubicBezTo>
                  <a:cubicBezTo>
                    <a:pt x="177" y="152"/>
                    <a:pt x="34" y="152"/>
                    <a:pt x="34" y="1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7"/>
            <p:cNvSpPr>
              <a:spLocks/>
            </p:cNvSpPr>
            <p:nvPr/>
          </p:nvSpPr>
          <p:spPr bwMode="auto">
            <a:xfrm>
              <a:off x="45" y="65"/>
              <a:ext cx="169" cy="279"/>
            </a:xfrm>
            <a:custGeom>
              <a:avLst/>
              <a:gdLst>
                <a:gd name="T0" fmla="*/ 169 w 187"/>
                <a:gd name="T1" fmla="*/ 159 h 312"/>
                <a:gd name="T2" fmla="*/ 131 w 187"/>
                <a:gd name="T3" fmla="*/ 138 h 312"/>
                <a:gd name="T4" fmla="*/ 85 w 187"/>
                <a:gd name="T5" fmla="*/ 132 h 312"/>
                <a:gd name="T6" fmla="*/ 85 w 187"/>
                <a:gd name="T7" fmla="*/ 70 h 312"/>
                <a:gd name="T8" fmla="*/ 165 w 187"/>
                <a:gd name="T9" fmla="*/ 142 h 312"/>
                <a:gd name="T10" fmla="*/ 177 w 187"/>
                <a:gd name="T11" fmla="*/ 128 h 312"/>
                <a:gd name="T12" fmla="*/ 86 w 187"/>
                <a:gd name="T13" fmla="*/ 24 h 312"/>
                <a:gd name="T14" fmla="*/ 45 w 187"/>
                <a:gd name="T15" fmla="*/ 1 h 312"/>
                <a:gd name="T16" fmla="*/ 13 w 187"/>
                <a:gd name="T17" fmla="*/ 12 h 312"/>
                <a:gd name="T18" fmla="*/ 0 w 187"/>
                <a:gd name="T19" fmla="*/ 50 h 312"/>
                <a:gd name="T20" fmla="*/ 0 w 187"/>
                <a:gd name="T21" fmla="*/ 130 h 312"/>
                <a:gd name="T22" fmla="*/ 54 w 187"/>
                <a:gd name="T23" fmla="*/ 186 h 312"/>
                <a:gd name="T24" fmla="*/ 133 w 187"/>
                <a:gd name="T25" fmla="*/ 187 h 312"/>
                <a:gd name="T26" fmla="*/ 158 w 187"/>
                <a:gd name="T27" fmla="*/ 312 h 312"/>
                <a:gd name="T28" fmla="*/ 187 w 187"/>
                <a:gd name="T29" fmla="*/ 312 h 312"/>
                <a:gd name="T30" fmla="*/ 179 w 187"/>
                <a:gd name="T31" fmla="*/ 205 h 312"/>
                <a:gd name="T32" fmla="*/ 169 w 187"/>
                <a:gd name="T33" fmla="*/ 159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7" h="312">
                  <a:moveTo>
                    <a:pt x="169" y="159"/>
                  </a:moveTo>
                  <a:cubicBezTo>
                    <a:pt x="158" y="140"/>
                    <a:pt x="131" y="138"/>
                    <a:pt x="131" y="138"/>
                  </a:cubicBezTo>
                  <a:cubicBezTo>
                    <a:pt x="85" y="132"/>
                    <a:pt x="85" y="132"/>
                    <a:pt x="85" y="132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165" y="142"/>
                    <a:pt x="165" y="142"/>
                    <a:pt x="165" y="142"/>
                  </a:cubicBezTo>
                  <a:cubicBezTo>
                    <a:pt x="177" y="128"/>
                    <a:pt x="177" y="128"/>
                    <a:pt x="177" y="128"/>
                  </a:cubicBezTo>
                  <a:cubicBezTo>
                    <a:pt x="177" y="128"/>
                    <a:pt x="90" y="27"/>
                    <a:pt x="86" y="24"/>
                  </a:cubicBezTo>
                  <a:cubicBezTo>
                    <a:pt x="65" y="2"/>
                    <a:pt x="55" y="2"/>
                    <a:pt x="45" y="1"/>
                  </a:cubicBezTo>
                  <a:cubicBezTo>
                    <a:pt x="34" y="0"/>
                    <a:pt x="21" y="4"/>
                    <a:pt x="13" y="12"/>
                  </a:cubicBezTo>
                  <a:cubicBezTo>
                    <a:pt x="1" y="25"/>
                    <a:pt x="0" y="41"/>
                    <a:pt x="0" y="50"/>
                  </a:cubicBezTo>
                  <a:cubicBezTo>
                    <a:pt x="0" y="51"/>
                    <a:pt x="0" y="130"/>
                    <a:pt x="0" y="130"/>
                  </a:cubicBezTo>
                  <a:cubicBezTo>
                    <a:pt x="0" y="186"/>
                    <a:pt x="53" y="185"/>
                    <a:pt x="54" y="186"/>
                  </a:cubicBezTo>
                  <a:cubicBezTo>
                    <a:pt x="133" y="187"/>
                    <a:pt x="133" y="187"/>
                    <a:pt x="133" y="187"/>
                  </a:cubicBezTo>
                  <a:cubicBezTo>
                    <a:pt x="158" y="312"/>
                    <a:pt x="158" y="312"/>
                    <a:pt x="158" y="312"/>
                  </a:cubicBezTo>
                  <a:cubicBezTo>
                    <a:pt x="158" y="312"/>
                    <a:pt x="182" y="312"/>
                    <a:pt x="187" y="312"/>
                  </a:cubicBezTo>
                  <a:cubicBezTo>
                    <a:pt x="187" y="305"/>
                    <a:pt x="179" y="205"/>
                    <a:pt x="179" y="205"/>
                  </a:cubicBezTo>
                  <a:cubicBezTo>
                    <a:pt x="179" y="204"/>
                    <a:pt x="176" y="172"/>
                    <a:pt x="169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3" name="Group 4"/>
          <p:cNvGrpSpPr>
            <a:grpSpLocks noChangeAspect="1"/>
          </p:cNvGrpSpPr>
          <p:nvPr/>
        </p:nvGrpSpPr>
        <p:grpSpPr bwMode="auto">
          <a:xfrm flipH="1">
            <a:off x="8308902" y="5338640"/>
            <a:ext cx="1051127" cy="1333021"/>
            <a:chOff x="-6" y="65"/>
            <a:chExt cx="220" cy="279"/>
          </a:xfrm>
          <a:solidFill>
            <a:schemeClr val="accent2"/>
          </a:solidFill>
        </p:grpSpPr>
        <p:sp>
          <p:nvSpPr>
            <p:cNvPr id="44" name="Freeform 6"/>
            <p:cNvSpPr>
              <a:spLocks/>
            </p:cNvSpPr>
            <p:nvPr/>
          </p:nvSpPr>
          <p:spPr bwMode="auto">
            <a:xfrm>
              <a:off x="-6" y="103"/>
              <a:ext cx="171" cy="241"/>
            </a:xfrm>
            <a:custGeom>
              <a:avLst/>
              <a:gdLst>
                <a:gd name="T0" fmla="*/ 34 w 190"/>
                <a:gd name="T1" fmla="*/ 152 h 269"/>
                <a:gd name="T2" fmla="*/ 34 w 190"/>
                <a:gd name="T3" fmla="*/ 16 h 269"/>
                <a:gd name="T4" fmla="*/ 27 w 190"/>
                <a:gd name="T5" fmla="*/ 1 h 269"/>
                <a:gd name="T6" fmla="*/ 17 w 190"/>
                <a:gd name="T7" fmla="*/ 13 h 269"/>
                <a:gd name="T8" fmla="*/ 20 w 190"/>
                <a:gd name="T9" fmla="*/ 152 h 269"/>
                <a:gd name="T10" fmla="*/ 45 w 190"/>
                <a:gd name="T11" fmla="*/ 208 h 269"/>
                <a:gd name="T12" fmla="*/ 50 w 190"/>
                <a:gd name="T13" fmla="*/ 249 h 269"/>
                <a:gd name="T14" fmla="*/ 45 w 190"/>
                <a:gd name="T15" fmla="*/ 269 h 269"/>
                <a:gd name="T16" fmla="*/ 132 w 190"/>
                <a:gd name="T17" fmla="*/ 269 h 269"/>
                <a:gd name="T18" fmla="*/ 123 w 190"/>
                <a:gd name="T19" fmla="*/ 250 h 269"/>
                <a:gd name="T20" fmla="*/ 115 w 190"/>
                <a:gd name="T21" fmla="*/ 229 h 269"/>
                <a:gd name="T22" fmla="*/ 129 w 190"/>
                <a:gd name="T23" fmla="*/ 210 h 269"/>
                <a:gd name="T24" fmla="*/ 148 w 190"/>
                <a:gd name="T25" fmla="*/ 207 h 269"/>
                <a:gd name="T26" fmla="*/ 190 w 190"/>
                <a:gd name="T27" fmla="*/ 179 h 269"/>
                <a:gd name="T28" fmla="*/ 184 w 190"/>
                <a:gd name="T29" fmla="*/ 153 h 269"/>
                <a:gd name="T30" fmla="*/ 34 w 190"/>
                <a:gd name="T31" fmla="*/ 152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0" h="269">
                  <a:moveTo>
                    <a:pt x="34" y="152"/>
                  </a:move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5" y="0"/>
                    <a:pt x="27" y="1"/>
                  </a:cubicBezTo>
                  <a:cubicBezTo>
                    <a:pt x="22" y="1"/>
                    <a:pt x="19" y="7"/>
                    <a:pt x="17" y="13"/>
                  </a:cubicBezTo>
                  <a:cubicBezTo>
                    <a:pt x="8" y="36"/>
                    <a:pt x="0" y="91"/>
                    <a:pt x="20" y="152"/>
                  </a:cubicBezTo>
                  <a:cubicBezTo>
                    <a:pt x="19" y="182"/>
                    <a:pt x="35" y="194"/>
                    <a:pt x="45" y="208"/>
                  </a:cubicBezTo>
                  <a:cubicBezTo>
                    <a:pt x="55" y="221"/>
                    <a:pt x="56" y="232"/>
                    <a:pt x="50" y="249"/>
                  </a:cubicBezTo>
                  <a:cubicBezTo>
                    <a:pt x="45" y="260"/>
                    <a:pt x="45" y="269"/>
                    <a:pt x="45" y="269"/>
                  </a:cubicBezTo>
                  <a:cubicBezTo>
                    <a:pt x="132" y="269"/>
                    <a:pt x="132" y="269"/>
                    <a:pt x="132" y="269"/>
                  </a:cubicBezTo>
                  <a:cubicBezTo>
                    <a:pt x="132" y="260"/>
                    <a:pt x="127" y="257"/>
                    <a:pt x="123" y="250"/>
                  </a:cubicBezTo>
                  <a:cubicBezTo>
                    <a:pt x="118" y="243"/>
                    <a:pt x="115" y="238"/>
                    <a:pt x="115" y="229"/>
                  </a:cubicBezTo>
                  <a:cubicBezTo>
                    <a:pt x="116" y="217"/>
                    <a:pt x="122" y="212"/>
                    <a:pt x="129" y="210"/>
                  </a:cubicBezTo>
                  <a:cubicBezTo>
                    <a:pt x="137" y="209"/>
                    <a:pt x="148" y="207"/>
                    <a:pt x="148" y="207"/>
                  </a:cubicBezTo>
                  <a:cubicBezTo>
                    <a:pt x="178" y="202"/>
                    <a:pt x="183" y="191"/>
                    <a:pt x="190" y="179"/>
                  </a:cubicBezTo>
                  <a:cubicBezTo>
                    <a:pt x="187" y="165"/>
                    <a:pt x="184" y="154"/>
                    <a:pt x="184" y="153"/>
                  </a:cubicBezTo>
                  <a:cubicBezTo>
                    <a:pt x="177" y="152"/>
                    <a:pt x="34" y="152"/>
                    <a:pt x="34" y="1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7"/>
            <p:cNvSpPr>
              <a:spLocks/>
            </p:cNvSpPr>
            <p:nvPr/>
          </p:nvSpPr>
          <p:spPr bwMode="auto">
            <a:xfrm>
              <a:off x="45" y="65"/>
              <a:ext cx="169" cy="279"/>
            </a:xfrm>
            <a:custGeom>
              <a:avLst/>
              <a:gdLst>
                <a:gd name="T0" fmla="*/ 169 w 187"/>
                <a:gd name="T1" fmla="*/ 159 h 312"/>
                <a:gd name="T2" fmla="*/ 131 w 187"/>
                <a:gd name="T3" fmla="*/ 138 h 312"/>
                <a:gd name="T4" fmla="*/ 85 w 187"/>
                <a:gd name="T5" fmla="*/ 132 h 312"/>
                <a:gd name="T6" fmla="*/ 85 w 187"/>
                <a:gd name="T7" fmla="*/ 70 h 312"/>
                <a:gd name="T8" fmla="*/ 165 w 187"/>
                <a:gd name="T9" fmla="*/ 142 h 312"/>
                <a:gd name="T10" fmla="*/ 177 w 187"/>
                <a:gd name="T11" fmla="*/ 128 h 312"/>
                <a:gd name="T12" fmla="*/ 86 w 187"/>
                <a:gd name="T13" fmla="*/ 24 h 312"/>
                <a:gd name="T14" fmla="*/ 45 w 187"/>
                <a:gd name="T15" fmla="*/ 1 h 312"/>
                <a:gd name="T16" fmla="*/ 13 w 187"/>
                <a:gd name="T17" fmla="*/ 12 h 312"/>
                <a:gd name="T18" fmla="*/ 0 w 187"/>
                <a:gd name="T19" fmla="*/ 50 h 312"/>
                <a:gd name="T20" fmla="*/ 0 w 187"/>
                <a:gd name="T21" fmla="*/ 130 h 312"/>
                <a:gd name="T22" fmla="*/ 54 w 187"/>
                <a:gd name="T23" fmla="*/ 186 h 312"/>
                <a:gd name="T24" fmla="*/ 133 w 187"/>
                <a:gd name="T25" fmla="*/ 187 h 312"/>
                <a:gd name="T26" fmla="*/ 158 w 187"/>
                <a:gd name="T27" fmla="*/ 312 h 312"/>
                <a:gd name="T28" fmla="*/ 187 w 187"/>
                <a:gd name="T29" fmla="*/ 312 h 312"/>
                <a:gd name="T30" fmla="*/ 179 w 187"/>
                <a:gd name="T31" fmla="*/ 205 h 312"/>
                <a:gd name="T32" fmla="*/ 169 w 187"/>
                <a:gd name="T33" fmla="*/ 159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7" h="312">
                  <a:moveTo>
                    <a:pt x="169" y="159"/>
                  </a:moveTo>
                  <a:cubicBezTo>
                    <a:pt x="158" y="140"/>
                    <a:pt x="131" y="138"/>
                    <a:pt x="131" y="138"/>
                  </a:cubicBezTo>
                  <a:cubicBezTo>
                    <a:pt x="85" y="132"/>
                    <a:pt x="85" y="132"/>
                    <a:pt x="85" y="132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165" y="142"/>
                    <a:pt x="165" y="142"/>
                    <a:pt x="165" y="142"/>
                  </a:cubicBezTo>
                  <a:cubicBezTo>
                    <a:pt x="177" y="128"/>
                    <a:pt x="177" y="128"/>
                    <a:pt x="177" y="128"/>
                  </a:cubicBezTo>
                  <a:cubicBezTo>
                    <a:pt x="177" y="128"/>
                    <a:pt x="90" y="27"/>
                    <a:pt x="86" y="24"/>
                  </a:cubicBezTo>
                  <a:cubicBezTo>
                    <a:pt x="65" y="2"/>
                    <a:pt x="55" y="2"/>
                    <a:pt x="45" y="1"/>
                  </a:cubicBezTo>
                  <a:cubicBezTo>
                    <a:pt x="34" y="0"/>
                    <a:pt x="21" y="4"/>
                    <a:pt x="13" y="12"/>
                  </a:cubicBezTo>
                  <a:cubicBezTo>
                    <a:pt x="1" y="25"/>
                    <a:pt x="0" y="41"/>
                    <a:pt x="0" y="50"/>
                  </a:cubicBezTo>
                  <a:cubicBezTo>
                    <a:pt x="0" y="51"/>
                    <a:pt x="0" y="130"/>
                    <a:pt x="0" y="130"/>
                  </a:cubicBezTo>
                  <a:cubicBezTo>
                    <a:pt x="0" y="186"/>
                    <a:pt x="53" y="185"/>
                    <a:pt x="54" y="186"/>
                  </a:cubicBezTo>
                  <a:cubicBezTo>
                    <a:pt x="133" y="187"/>
                    <a:pt x="133" y="187"/>
                    <a:pt x="133" y="187"/>
                  </a:cubicBezTo>
                  <a:cubicBezTo>
                    <a:pt x="158" y="312"/>
                    <a:pt x="158" y="312"/>
                    <a:pt x="158" y="312"/>
                  </a:cubicBezTo>
                  <a:cubicBezTo>
                    <a:pt x="158" y="312"/>
                    <a:pt x="182" y="312"/>
                    <a:pt x="187" y="312"/>
                  </a:cubicBezTo>
                  <a:cubicBezTo>
                    <a:pt x="187" y="305"/>
                    <a:pt x="179" y="205"/>
                    <a:pt x="179" y="205"/>
                  </a:cubicBezTo>
                  <a:cubicBezTo>
                    <a:pt x="179" y="204"/>
                    <a:pt x="176" y="172"/>
                    <a:pt x="169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2354250" y="2521434"/>
            <a:ext cx="2519255" cy="2916034"/>
            <a:chOff x="5070234" y="2241677"/>
            <a:chExt cx="2051532" cy="2374646"/>
          </a:xfrm>
        </p:grpSpPr>
        <p:sp>
          <p:nvSpPr>
            <p:cNvPr id="47" name="椭圆 46"/>
            <p:cNvSpPr/>
            <p:nvPr/>
          </p:nvSpPr>
          <p:spPr>
            <a:xfrm>
              <a:off x="5232105" y="2850229"/>
              <a:ext cx="1708975" cy="17089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5451602" y="3813146"/>
              <a:ext cx="596300" cy="64715"/>
            </a:xfrm>
            <a:prstGeom prst="rect">
              <a:avLst/>
            </a:prstGeom>
            <a:solidFill>
              <a:srgbClr val="2E2E2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6204527" y="3813146"/>
              <a:ext cx="596300" cy="64715"/>
            </a:xfrm>
            <a:prstGeom prst="rect">
              <a:avLst/>
            </a:prstGeom>
            <a:solidFill>
              <a:srgbClr val="2E2E2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5827718" y="3818825"/>
              <a:ext cx="166070" cy="113612"/>
            </a:xfrm>
            <a:prstGeom prst="ellipse">
              <a:avLst/>
            </a:prstGeom>
            <a:solidFill>
              <a:srgbClr val="2E2E2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6560481" y="3817225"/>
              <a:ext cx="166070" cy="113612"/>
            </a:xfrm>
            <a:prstGeom prst="ellipse">
              <a:avLst/>
            </a:prstGeom>
            <a:solidFill>
              <a:srgbClr val="2E2E2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52" name="同心圆 51"/>
            <p:cNvSpPr/>
            <p:nvPr/>
          </p:nvSpPr>
          <p:spPr>
            <a:xfrm>
              <a:off x="5204968" y="2853075"/>
              <a:ext cx="1763248" cy="1763248"/>
            </a:xfrm>
            <a:prstGeom prst="donut">
              <a:avLst>
                <a:gd name="adj" fmla="val 3806"/>
              </a:avLst>
            </a:prstGeom>
            <a:solidFill>
              <a:srgbClr val="2E2E2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3" name="任意多边形 52"/>
            <p:cNvSpPr>
              <a:spLocks/>
            </p:cNvSpPr>
            <p:nvPr/>
          </p:nvSpPr>
          <p:spPr bwMode="auto">
            <a:xfrm>
              <a:off x="5070234" y="2241677"/>
              <a:ext cx="2051532" cy="1587287"/>
            </a:xfrm>
            <a:custGeom>
              <a:avLst/>
              <a:gdLst>
                <a:gd name="connsiteX0" fmla="*/ 808911 w 2051532"/>
                <a:gd name="connsiteY0" fmla="*/ 351 h 1587287"/>
                <a:gd name="connsiteX1" fmla="*/ 1338958 w 2051532"/>
                <a:gd name="connsiteY1" fmla="*/ 216375 h 1587287"/>
                <a:gd name="connsiteX2" fmla="*/ 1853582 w 2051532"/>
                <a:gd name="connsiteY2" fmla="*/ 451008 h 1587287"/>
                <a:gd name="connsiteX3" fmla="*/ 1882003 w 2051532"/>
                <a:gd name="connsiteY3" fmla="*/ 517763 h 1587287"/>
                <a:gd name="connsiteX4" fmla="*/ 1899991 w 2051532"/>
                <a:gd name="connsiteY4" fmla="*/ 589941 h 1587287"/>
                <a:gd name="connsiteX5" fmla="*/ 1934278 w 2051532"/>
                <a:gd name="connsiteY5" fmla="*/ 625455 h 1587287"/>
                <a:gd name="connsiteX6" fmla="*/ 1999607 w 2051532"/>
                <a:gd name="connsiteY6" fmla="*/ 1286192 h 1587287"/>
                <a:gd name="connsiteX7" fmla="*/ 1850283 w 2051532"/>
                <a:gd name="connsiteY7" fmla="*/ 1587287 h 1587287"/>
                <a:gd name="connsiteX8" fmla="*/ 1850283 w 2051532"/>
                <a:gd name="connsiteY8" fmla="*/ 1562196 h 1587287"/>
                <a:gd name="connsiteX9" fmla="*/ 1840950 w 2051532"/>
                <a:gd name="connsiteY9" fmla="*/ 1537105 h 1587287"/>
                <a:gd name="connsiteX10" fmla="*/ 1799245 w 2051532"/>
                <a:gd name="connsiteY10" fmla="*/ 1428768 h 1587287"/>
                <a:gd name="connsiteX11" fmla="*/ 1774996 w 2051532"/>
                <a:gd name="connsiteY11" fmla="*/ 1389101 h 1587287"/>
                <a:gd name="connsiteX12" fmla="*/ 1765181 w 2051532"/>
                <a:gd name="connsiteY12" fmla="*/ 1409751 h 1587287"/>
                <a:gd name="connsiteX13" fmla="*/ 1714071 w 2051532"/>
                <a:gd name="connsiteY13" fmla="*/ 1505503 h 1587287"/>
                <a:gd name="connsiteX14" fmla="*/ 1714071 w 2051532"/>
                <a:gd name="connsiteY14" fmla="*/ 1477076 h 1587287"/>
                <a:gd name="connsiteX15" fmla="*/ 1704824 w 2051532"/>
                <a:gd name="connsiteY15" fmla="*/ 1448800 h 1587287"/>
                <a:gd name="connsiteX16" fmla="*/ 1600266 w 2051532"/>
                <a:gd name="connsiteY16" fmla="*/ 1213396 h 1587287"/>
                <a:gd name="connsiteX17" fmla="*/ 1573925 w 2051532"/>
                <a:gd name="connsiteY17" fmla="*/ 1183121 h 1587287"/>
                <a:gd name="connsiteX18" fmla="*/ 1523636 w 2051532"/>
                <a:gd name="connsiteY18" fmla="*/ 1152372 h 1587287"/>
                <a:gd name="connsiteX19" fmla="*/ 1243653 w 2051532"/>
                <a:gd name="connsiteY19" fmla="*/ 1461831 h 1587287"/>
                <a:gd name="connsiteX20" fmla="*/ 1223821 w 2051532"/>
                <a:gd name="connsiteY20" fmla="*/ 1363557 h 1587287"/>
                <a:gd name="connsiteX21" fmla="*/ 1195741 w 2051532"/>
                <a:gd name="connsiteY21" fmla="*/ 1280924 h 1587287"/>
                <a:gd name="connsiteX22" fmla="*/ 1172455 w 2051532"/>
                <a:gd name="connsiteY22" fmla="*/ 1302812 h 1587287"/>
                <a:gd name="connsiteX23" fmla="*/ 1097326 w 2051532"/>
                <a:gd name="connsiteY23" fmla="*/ 1363670 h 1587287"/>
                <a:gd name="connsiteX24" fmla="*/ 1086841 w 2051532"/>
                <a:gd name="connsiteY24" fmla="*/ 1296815 h 1587287"/>
                <a:gd name="connsiteX25" fmla="*/ 1080356 w 2051532"/>
                <a:gd name="connsiteY25" fmla="*/ 1267013 h 1587287"/>
                <a:gd name="connsiteX26" fmla="*/ 1049561 w 2051532"/>
                <a:gd name="connsiteY26" fmla="*/ 1304357 h 1587287"/>
                <a:gd name="connsiteX27" fmla="*/ 833011 w 2051532"/>
                <a:gd name="connsiteY27" fmla="*/ 1470195 h 1587287"/>
                <a:gd name="connsiteX28" fmla="*/ 814346 w 2051532"/>
                <a:gd name="connsiteY28" fmla="*/ 1370875 h 1587287"/>
                <a:gd name="connsiteX29" fmla="*/ 791180 w 2051532"/>
                <a:gd name="connsiteY29" fmla="*/ 1294081 h 1587287"/>
                <a:gd name="connsiteX30" fmla="*/ 751575 w 2051532"/>
                <a:gd name="connsiteY30" fmla="*/ 1325636 h 1587287"/>
                <a:gd name="connsiteX31" fmla="*/ 679997 w 2051532"/>
                <a:gd name="connsiteY31" fmla="*/ 1372996 h 1587287"/>
                <a:gd name="connsiteX32" fmla="*/ 670011 w 2051532"/>
                <a:gd name="connsiteY32" fmla="*/ 1305688 h 1587287"/>
                <a:gd name="connsiteX33" fmla="*/ 664046 w 2051532"/>
                <a:gd name="connsiteY33" fmla="*/ 1275752 h 1587287"/>
                <a:gd name="connsiteX34" fmla="*/ 605525 w 2051532"/>
                <a:gd name="connsiteY34" fmla="*/ 1338596 h 1587287"/>
                <a:gd name="connsiteX35" fmla="*/ 301043 w 2051532"/>
                <a:gd name="connsiteY35" fmla="*/ 1553832 h 1587287"/>
                <a:gd name="connsiteX36" fmla="*/ 222736 w 2051532"/>
                <a:gd name="connsiteY36" fmla="*/ 1429421 h 1587287"/>
                <a:gd name="connsiteX37" fmla="*/ 218353 w 2051532"/>
                <a:gd name="connsiteY37" fmla="*/ 1421130 h 1587287"/>
                <a:gd name="connsiteX38" fmla="*/ 190137 w 2051532"/>
                <a:gd name="connsiteY38" fmla="*/ 1439926 h 1587287"/>
                <a:gd name="connsiteX39" fmla="*/ 139240 w 2051532"/>
                <a:gd name="connsiteY39" fmla="*/ 1467902 h 1587287"/>
                <a:gd name="connsiteX40" fmla="*/ 200753 w 2051532"/>
                <a:gd name="connsiteY40" fmla="*/ 369037 h 1587287"/>
                <a:gd name="connsiteX41" fmla="*/ 734274 w 2051532"/>
                <a:gd name="connsiteY41" fmla="*/ 3550 h 1587287"/>
                <a:gd name="connsiteX42" fmla="*/ 808911 w 2051532"/>
                <a:gd name="connsiteY42" fmla="*/ 351 h 1587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051532" h="1587287">
                  <a:moveTo>
                    <a:pt x="808911" y="351"/>
                  </a:moveTo>
                  <a:cubicBezTo>
                    <a:pt x="990198" y="7057"/>
                    <a:pt x="1214599" y="108722"/>
                    <a:pt x="1338958" y="216375"/>
                  </a:cubicBezTo>
                  <a:cubicBezTo>
                    <a:pt x="1490933" y="168997"/>
                    <a:pt x="1765935" y="292781"/>
                    <a:pt x="1853582" y="451008"/>
                  </a:cubicBezTo>
                  <a:cubicBezTo>
                    <a:pt x="1864538" y="470767"/>
                    <a:pt x="1873986" y="493197"/>
                    <a:pt x="1882003" y="517763"/>
                  </a:cubicBezTo>
                  <a:lnTo>
                    <a:pt x="1899991" y="589941"/>
                  </a:lnTo>
                  <a:lnTo>
                    <a:pt x="1934278" y="625455"/>
                  </a:lnTo>
                  <a:cubicBezTo>
                    <a:pt x="2092935" y="826185"/>
                    <a:pt x="2064937" y="1085462"/>
                    <a:pt x="1999607" y="1286192"/>
                  </a:cubicBezTo>
                  <a:cubicBezTo>
                    <a:pt x="1934278" y="1461831"/>
                    <a:pt x="1850283" y="1587287"/>
                    <a:pt x="1850283" y="1587287"/>
                  </a:cubicBezTo>
                  <a:cubicBezTo>
                    <a:pt x="1850283" y="1587287"/>
                    <a:pt x="1850283" y="1578923"/>
                    <a:pt x="1850283" y="1562196"/>
                  </a:cubicBezTo>
                  <a:cubicBezTo>
                    <a:pt x="1850283" y="1553832"/>
                    <a:pt x="1840950" y="1545468"/>
                    <a:pt x="1840950" y="1537105"/>
                  </a:cubicBezTo>
                  <a:cubicBezTo>
                    <a:pt x="1829284" y="1499468"/>
                    <a:pt x="1815869" y="1463399"/>
                    <a:pt x="1799245" y="1428768"/>
                  </a:cubicBezTo>
                  <a:lnTo>
                    <a:pt x="1774996" y="1389101"/>
                  </a:lnTo>
                  <a:lnTo>
                    <a:pt x="1765181" y="1409751"/>
                  </a:lnTo>
                  <a:cubicBezTo>
                    <a:pt x="1735480" y="1470045"/>
                    <a:pt x="1714071" y="1505503"/>
                    <a:pt x="1714071" y="1505503"/>
                  </a:cubicBezTo>
                  <a:lnTo>
                    <a:pt x="1714071" y="1477076"/>
                  </a:lnTo>
                  <a:cubicBezTo>
                    <a:pt x="1714071" y="1467902"/>
                    <a:pt x="1704824" y="1458276"/>
                    <a:pt x="1704824" y="1448800"/>
                  </a:cubicBezTo>
                  <a:cubicBezTo>
                    <a:pt x="1681002" y="1363595"/>
                    <a:pt x="1650095" y="1285535"/>
                    <a:pt x="1600266" y="1213396"/>
                  </a:cubicBezTo>
                  <a:lnTo>
                    <a:pt x="1573925" y="1183121"/>
                  </a:lnTo>
                  <a:lnTo>
                    <a:pt x="1523636" y="1152372"/>
                  </a:lnTo>
                  <a:cubicBezTo>
                    <a:pt x="1467640" y="1319647"/>
                    <a:pt x="1243653" y="1461831"/>
                    <a:pt x="1243653" y="1461831"/>
                  </a:cubicBezTo>
                  <a:cubicBezTo>
                    <a:pt x="1243653" y="1461831"/>
                    <a:pt x="1238987" y="1420012"/>
                    <a:pt x="1223821" y="1363557"/>
                  </a:cubicBezTo>
                  <a:lnTo>
                    <a:pt x="1195741" y="1280924"/>
                  </a:lnTo>
                  <a:lnTo>
                    <a:pt x="1172455" y="1302812"/>
                  </a:lnTo>
                  <a:cubicBezTo>
                    <a:pt x="1129383" y="1341060"/>
                    <a:pt x="1097326" y="1363670"/>
                    <a:pt x="1097326" y="1363670"/>
                  </a:cubicBezTo>
                  <a:cubicBezTo>
                    <a:pt x="1097326" y="1363670"/>
                    <a:pt x="1094668" y="1337063"/>
                    <a:pt x="1086841" y="1296815"/>
                  </a:cubicBezTo>
                  <a:lnTo>
                    <a:pt x="1080356" y="1267013"/>
                  </a:lnTo>
                  <a:lnTo>
                    <a:pt x="1049561" y="1304357"/>
                  </a:lnTo>
                  <a:cubicBezTo>
                    <a:pt x="948504" y="1413739"/>
                    <a:pt x="833011" y="1470195"/>
                    <a:pt x="833011" y="1470195"/>
                  </a:cubicBezTo>
                  <a:cubicBezTo>
                    <a:pt x="833011" y="1470195"/>
                    <a:pt x="828345" y="1428376"/>
                    <a:pt x="814346" y="1370875"/>
                  </a:cubicBezTo>
                  <a:lnTo>
                    <a:pt x="791180" y="1294081"/>
                  </a:lnTo>
                  <a:lnTo>
                    <a:pt x="751575" y="1325636"/>
                  </a:lnTo>
                  <a:cubicBezTo>
                    <a:pt x="709369" y="1357048"/>
                    <a:pt x="679997" y="1372996"/>
                    <a:pt x="679997" y="1372996"/>
                  </a:cubicBezTo>
                  <a:cubicBezTo>
                    <a:pt x="679997" y="1372996"/>
                    <a:pt x="677340" y="1346409"/>
                    <a:pt x="670011" y="1305688"/>
                  </a:cubicBezTo>
                  <a:lnTo>
                    <a:pt x="664046" y="1275752"/>
                  </a:lnTo>
                  <a:lnTo>
                    <a:pt x="605525" y="1338596"/>
                  </a:lnTo>
                  <a:cubicBezTo>
                    <a:pt x="462034" y="1478558"/>
                    <a:pt x="308043" y="1553832"/>
                    <a:pt x="301043" y="1553832"/>
                  </a:cubicBezTo>
                  <a:cubicBezTo>
                    <a:pt x="291711" y="1541286"/>
                    <a:pt x="259629" y="1495809"/>
                    <a:pt x="222736" y="1429421"/>
                  </a:cubicBezTo>
                  <a:lnTo>
                    <a:pt x="218353" y="1421130"/>
                  </a:lnTo>
                  <a:lnTo>
                    <a:pt x="190137" y="1439926"/>
                  </a:lnTo>
                  <a:cubicBezTo>
                    <a:pt x="160498" y="1458426"/>
                    <a:pt x="141551" y="1467902"/>
                    <a:pt x="139240" y="1467902"/>
                  </a:cubicBezTo>
                  <a:cubicBezTo>
                    <a:pt x="101045" y="1410898"/>
                    <a:pt x="-188231" y="747458"/>
                    <a:pt x="200753" y="369037"/>
                  </a:cubicBezTo>
                  <a:cubicBezTo>
                    <a:pt x="210201" y="359711"/>
                    <a:pt x="544506" y="28969"/>
                    <a:pt x="734274" y="3550"/>
                  </a:cubicBezTo>
                  <a:cubicBezTo>
                    <a:pt x="757995" y="373"/>
                    <a:pt x="783013" y="-607"/>
                    <a:pt x="808911" y="351"/>
                  </a:cubicBezTo>
                  <a:close/>
                </a:path>
              </a:pathLst>
            </a:custGeom>
            <a:solidFill>
              <a:srgbClr val="2E2E2E"/>
            </a:solidFill>
            <a:ln w="55563" cap="rnd">
              <a:noFill/>
              <a:prstDash val="solid"/>
              <a:round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7383631" y="2438404"/>
            <a:ext cx="2454119" cy="2991015"/>
            <a:chOff x="7210725" y="2802636"/>
            <a:chExt cx="2681357" cy="3267964"/>
          </a:xfrm>
        </p:grpSpPr>
        <p:sp>
          <p:nvSpPr>
            <p:cNvPr id="55" name="Freeform 17"/>
            <p:cNvSpPr>
              <a:spLocks/>
            </p:cNvSpPr>
            <p:nvPr/>
          </p:nvSpPr>
          <p:spPr bwMode="auto">
            <a:xfrm>
              <a:off x="8529471" y="2802636"/>
              <a:ext cx="1362611" cy="1767891"/>
            </a:xfrm>
            <a:custGeom>
              <a:avLst/>
              <a:gdLst>
                <a:gd name="T0" fmla="*/ 1 w 12"/>
                <a:gd name="T1" fmla="*/ 7 h 14"/>
                <a:gd name="T2" fmla="*/ 0 w 12"/>
                <a:gd name="T3" fmla="*/ 4 h 14"/>
                <a:gd name="T4" fmla="*/ 1 w 12"/>
                <a:gd name="T5" fmla="*/ 2 h 14"/>
                <a:gd name="T6" fmla="*/ 4 w 12"/>
                <a:gd name="T7" fmla="*/ 1 h 14"/>
                <a:gd name="T8" fmla="*/ 5 w 12"/>
                <a:gd name="T9" fmla="*/ 1 h 14"/>
                <a:gd name="T10" fmla="*/ 7 w 12"/>
                <a:gd name="T11" fmla="*/ 3 h 14"/>
                <a:gd name="T12" fmla="*/ 8 w 12"/>
                <a:gd name="T13" fmla="*/ 4 h 14"/>
                <a:gd name="T14" fmla="*/ 10 w 12"/>
                <a:gd name="T15" fmla="*/ 6 h 14"/>
                <a:gd name="T16" fmla="*/ 10 w 12"/>
                <a:gd name="T17" fmla="*/ 7 h 14"/>
                <a:gd name="T18" fmla="*/ 12 w 12"/>
                <a:gd name="T19" fmla="*/ 10 h 14"/>
                <a:gd name="T20" fmla="*/ 9 w 12"/>
                <a:gd name="T21" fmla="*/ 12 h 14"/>
                <a:gd name="T22" fmla="*/ 8 w 12"/>
                <a:gd name="T23" fmla="*/ 11 h 14"/>
                <a:gd name="T24" fmla="*/ 7 w 12"/>
                <a:gd name="T25" fmla="*/ 11 h 14"/>
                <a:gd name="T26" fmla="*/ 8 w 12"/>
                <a:gd name="T27" fmla="*/ 10 h 14"/>
                <a:gd name="T28" fmla="*/ 8 w 12"/>
                <a:gd name="T29" fmla="*/ 10 h 14"/>
                <a:gd name="T30" fmla="*/ 9 w 12"/>
                <a:gd name="T31" fmla="*/ 10 h 14"/>
                <a:gd name="T32" fmla="*/ 10 w 12"/>
                <a:gd name="T33" fmla="*/ 9 h 14"/>
                <a:gd name="T34" fmla="*/ 9 w 12"/>
                <a:gd name="T35" fmla="*/ 9 h 14"/>
                <a:gd name="T36" fmla="*/ 7 w 12"/>
                <a:gd name="T37" fmla="*/ 8 h 14"/>
                <a:gd name="T38" fmla="*/ 7 w 12"/>
                <a:gd name="T39" fmla="*/ 7 h 14"/>
                <a:gd name="T40" fmla="*/ 7 w 12"/>
                <a:gd name="T41" fmla="*/ 8 h 14"/>
                <a:gd name="T42" fmla="*/ 7 w 12"/>
                <a:gd name="T43" fmla="*/ 9 h 14"/>
                <a:gd name="T44" fmla="*/ 7 w 12"/>
                <a:gd name="T45" fmla="*/ 10 h 14"/>
                <a:gd name="T46" fmla="*/ 7 w 12"/>
                <a:gd name="T47" fmla="*/ 11 h 14"/>
                <a:gd name="T48" fmla="*/ 6 w 12"/>
                <a:gd name="T49" fmla="*/ 12 h 14"/>
                <a:gd name="T50" fmla="*/ 6 w 12"/>
                <a:gd name="T51" fmla="*/ 12 h 14"/>
                <a:gd name="T52" fmla="*/ 5 w 12"/>
                <a:gd name="T53" fmla="*/ 13 h 14"/>
                <a:gd name="T54" fmla="*/ 3 w 12"/>
                <a:gd name="T55" fmla="*/ 13 h 14"/>
                <a:gd name="T56" fmla="*/ 3 w 12"/>
                <a:gd name="T57" fmla="*/ 13 h 14"/>
                <a:gd name="T58" fmla="*/ 4 w 12"/>
                <a:gd name="T59" fmla="*/ 9 h 14"/>
                <a:gd name="T60" fmla="*/ 4 w 12"/>
                <a:gd name="T61" fmla="*/ 8 h 14"/>
                <a:gd name="T62" fmla="*/ 5 w 12"/>
                <a:gd name="T63" fmla="*/ 5 h 14"/>
                <a:gd name="T64" fmla="*/ 5 w 12"/>
                <a:gd name="T65" fmla="*/ 4 h 14"/>
                <a:gd name="T66" fmla="*/ 5 w 12"/>
                <a:gd name="T67" fmla="*/ 3 h 14"/>
                <a:gd name="T68" fmla="*/ 4 w 12"/>
                <a:gd name="T69" fmla="*/ 3 h 14"/>
                <a:gd name="T70" fmla="*/ 4 w 12"/>
                <a:gd name="T71" fmla="*/ 3 h 14"/>
                <a:gd name="T72" fmla="*/ 3 w 12"/>
                <a:gd name="T73" fmla="*/ 4 h 14"/>
                <a:gd name="T74" fmla="*/ 2 w 12"/>
                <a:gd name="T75" fmla="*/ 5 h 14"/>
                <a:gd name="T76" fmla="*/ 3 w 12"/>
                <a:gd name="T77" fmla="*/ 5 h 14"/>
                <a:gd name="T78" fmla="*/ 3 w 12"/>
                <a:gd name="T79" fmla="*/ 5 h 14"/>
                <a:gd name="T80" fmla="*/ 4 w 12"/>
                <a:gd name="T81" fmla="*/ 5 h 14"/>
                <a:gd name="T82" fmla="*/ 4 w 12"/>
                <a:gd name="T83" fmla="*/ 8 h 14"/>
                <a:gd name="T84" fmla="*/ 4 w 12"/>
                <a:gd name="T85" fmla="*/ 9 h 14"/>
                <a:gd name="T86" fmla="*/ 1 w 12"/>
                <a:gd name="T87" fmla="*/ 12 h 14"/>
                <a:gd name="T88" fmla="*/ 1 w 12"/>
                <a:gd name="T89" fmla="*/ 8 h 14"/>
                <a:gd name="T90" fmla="*/ 1 w 12"/>
                <a:gd name="T91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" h="14">
                  <a:moveTo>
                    <a:pt x="1" y="7"/>
                  </a:moveTo>
                  <a:cubicBezTo>
                    <a:pt x="0" y="6"/>
                    <a:pt x="0" y="5"/>
                    <a:pt x="0" y="4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1"/>
                    <a:pt x="2" y="0"/>
                    <a:pt x="4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6" y="1"/>
                    <a:pt x="7" y="2"/>
                    <a:pt x="7" y="3"/>
                  </a:cubicBezTo>
                  <a:cubicBezTo>
                    <a:pt x="7" y="4"/>
                    <a:pt x="7" y="4"/>
                    <a:pt x="8" y="4"/>
                  </a:cubicBezTo>
                  <a:cubicBezTo>
                    <a:pt x="9" y="4"/>
                    <a:pt x="10" y="5"/>
                    <a:pt x="10" y="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8"/>
                    <a:pt x="12" y="9"/>
                    <a:pt x="12" y="10"/>
                  </a:cubicBezTo>
                  <a:cubicBezTo>
                    <a:pt x="12" y="12"/>
                    <a:pt x="11" y="14"/>
                    <a:pt x="9" y="12"/>
                  </a:cubicBezTo>
                  <a:cubicBezTo>
                    <a:pt x="9" y="12"/>
                    <a:pt x="9" y="11"/>
                    <a:pt x="8" y="11"/>
                  </a:cubicBezTo>
                  <a:cubicBezTo>
                    <a:pt x="8" y="11"/>
                    <a:pt x="7" y="11"/>
                    <a:pt x="7" y="11"/>
                  </a:cubicBezTo>
                  <a:cubicBezTo>
                    <a:pt x="7" y="10"/>
                    <a:pt x="7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9"/>
                    <a:pt x="7" y="9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8"/>
                  </a:cubicBezTo>
                  <a:cubicBezTo>
                    <a:pt x="7" y="8"/>
                    <a:pt x="7" y="8"/>
                    <a:pt x="7" y="9"/>
                  </a:cubicBezTo>
                  <a:cubicBezTo>
                    <a:pt x="7" y="9"/>
                    <a:pt x="7" y="9"/>
                    <a:pt x="7" y="10"/>
                  </a:cubicBezTo>
                  <a:cubicBezTo>
                    <a:pt x="7" y="10"/>
                    <a:pt x="7" y="10"/>
                    <a:pt x="7" y="11"/>
                  </a:cubicBezTo>
                  <a:cubicBezTo>
                    <a:pt x="7" y="11"/>
                    <a:pt x="7" y="11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3"/>
                    <a:pt x="6" y="13"/>
                    <a:pt x="5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5" y="12"/>
                    <a:pt x="5" y="10"/>
                    <a:pt x="4" y="9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5" y="7"/>
                    <a:pt x="5" y="6"/>
                    <a:pt x="5" y="5"/>
                  </a:cubicBezTo>
                  <a:cubicBezTo>
                    <a:pt x="4" y="5"/>
                    <a:pt x="4" y="5"/>
                    <a:pt x="5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5" y="3"/>
                    <a:pt x="5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3" y="5"/>
                    <a:pt x="3" y="4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2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6"/>
                    <a:pt x="4" y="7"/>
                    <a:pt x="4" y="8"/>
                  </a:cubicBezTo>
                  <a:cubicBezTo>
                    <a:pt x="3" y="8"/>
                    <a:pt x="3" y="8"/>
                    <a:pt x="4" y="9"/>
                  </a:cubicBezTo>
                  <a:cubicBezTo>
                    <a:pt x="5" y="11"/>
                    <a:pt x="3" y="13"/>
                    <a:pt x="1" y="12"/>
                  </a:cubicBezTo>
                  <a:cubicBezTo>
                    <a:pt x="0" y="11"/>
                    <a:pt x="0" y="9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+mn-ea"/>
              </a:endParaRPr>
            </a:p>
          </p:txBody>
        </p:sp>
        <p:sp>
          <p:nvSpPr>
            <p:cNvPr id="56" name="Freeform 16"/>
            <p:cNvSpPr>
              <a:spLocks/>
            </p:cNvSpPr>
            <p:nvPr/>
          </p:nvSpPr>
          <p:spPr bwMode="auto">
            <a:xfrm>
              <a:off x="7210725" y="2833048"/>
              <a:ext cx="1477690" cy="1641136"/>
            </a:xfrm>
            <a:custGeom>
              <a:avLst/>
              <a:gdLst>
                <a:gd name="T0" fmla="*/ 8 w 13"/>
                <a:gd name="T1" fmla="*/ 10 h 13"/>
                <a:gd name="T2" fmla="*/ 7 w 13"/>
                <a:gd name="T3" fmla="*/ 9 h 13"/>
                <a:gd name="T4" fmla="*/ 6 w 13"/>
                <a:gd name="T5" fmla="*/ 8 h 13"/>
                <a:gd name="T6" fmla="*/ 6 w 13"/>
                <a:gd name="T7" fmla="*/ 5 h 13"/>
                <a:gd name="T8" fmla="*/ 7 w 13"/>
                <a:gd name="T9" fmla="*/ 6 h 13"/>
                <a:gd name="T10" fmla="*/ 8 w 13"/>
                <a:gd name="T11" fmla="*/ 7 h 13"/>
                <a:gd name="T12" fmla="*/ 9 w 13"/>
                <a:gd name="T13" fmla="*/ 6 h 13"/>
                <a:gd name="T14" fmla="*/ 8 w 13"/>
                <a:gd name="T15" fmla="*/ 6 h 13"/>
                <a:gd name="T16" fmla="*/ 8 w 13"/>
                <a:gd name="T17" fmla="*/ 4 h 13"/>
                <a:gd name="T18" fmla="*/ 9 w 13"/>
                <a:gd name="T19" fmla="*/ 3 h 13"/>
                <a:gd name="T20" fmla="*/ 8 w 13"/>
                <a:gd name="T21" fmla="*/ 3 h 13"/>
                <a:gd name="T22" fmla="*/ 7 w 13"/>
                <a:gd name="T23" fmla="*/ 4 h 13"/>
                <a:gd name="T24" fmla="*/ 6 w 13"/>
                <a:gd name="T25" fmla="*/ 5 h 13"/>
                <a:gd name="T26" fmla="*/ 6 w 13"/>
                <a:gd name="T27" fmla="*/ 8 h 13"/>
                <a:gd name="T28" fmla="*/ 6 w 13"/>
                <a:gd name="T29" fmla="*/ 9 h 13"/>
                <a:gd name="T30" fmla="*/ 7 w 13"/>
                <a:gd name="T31" fmla="*/ 10 h 13"/>
                <a:gd name="T32" fmla="*/ 7 w 13"/>
                <a:gd name="T33" fmla="*/ 10 h 13"/>
                <a:gd name="T34" fmla="*/ 7 w 13"/>
                <a:gd name="T35" fmla="*/ 11 h 13"/>
                <a:gd name="T36" fmla="*/ 6 w 13"/>
                <a:gd name="T37" fmla="*/ 11 h 13"/>
                <a:gd name="T38" fmla="*/ 4 w 13"/>
                <a:gd name="T39" fmla="*/ 10 h 13"/>
                <a:gd name="T40" fmla="*/ 4 w 13"/>
                <a:gd name="T41" fmla="*/ 12 h 13"/>
                <a:gd name="T42" fmla="*/ 2 w 13"/>
                <a:gd name="T43" fmla="*/ 13 h 13"/>
                <a:gd name="T44" fmla="*/ 0 w 13"/>
                <a:gd name="T45" fmla="*/ 10 h 13"/>
                <a:gd name="T46" fmla="*/ 2 w 13"/>
                <a:gd name="T47" fmla="*/ 7 h 13"/>
                <a:gd name="T48" fmla="*/ 2 w 13"/>
                <a:gd name="T49" fmla="*/ 6 h 13"/>
                <a:gd name="T50" fmla="*/ 4 w 13"/>
                <a:gd name="T51" fmla="*/ 4 h 13"/>
                <a:gd name="T52" fmla="*/ 5 w 13"/>
                <a:gd name="T53" fmla="*/ 3 h 13"/>
                <a:gd name="T54" fmla="*/ 7 w 13"/>
                <a:gd name="T55" fmla="*/ 1 h 13"/>
                <a:gd name="T56" fmla="*/ 8 w 13"/>
                <a:gd name="T57" fmla="*/ 1 h 13"/>
                <a:gd name="T58" fmla="*/ 11 w 13"/>
                <a:gd name="T59" fmla="*/ 4 h 13"/>
                <a:gd name="T60" fmla="*/ 11 w 13"/>
                <a:gd name="T61" fmla="*/ 6 h 13"/>
                <a:gd name="T62" fmla="*/ 10 w 13"/>
                <a:gd name="T63" fmla="*/ 9 h 13"/>
                <a:gd name="T64" fmla="*/ 8 w 13"/>
                <a:gd name="T6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" h="13">
                  <a:moveTo>
                    <a:pt x="8" y="10"/>
                  </a:moveTo>
                  <a:cubicBezTo>
                    <a:pt x="8" y="10"/>
                    <a:pt x="7" y="10"/>
                    <a:pt x="7" y="9"/>
                  </a:cubicBezTo>
                  <a:cubicBezTo>
                    <a:pt x="7" y="8"/>
                    <a:pt x="7" y="8"/>
                    <a:pt x="6" y="8"/>
                  </a:cubicBezTo>
                  <a:cubicBezTo>
                    <a:pt x="5" y="7"/>
                    <a:pt x="6" y="6"/>
                    <a:pt x="6" y="5"/>
                  </a:cubicBezTo>
                  <a:cubicBezTo>
                    <a:pt x="7" y="5"/>
                    <a:pt x="7" y="5"/>
                    <a:pt x="7" y="6"/>
                  </a:cubicBezTo>
                  <a:cubicBezTo>
                    <a:pt x="8" y="6"/>
                    <a:pt x="8" y="6"/>
                    <a:pt x="8" y="7"/>
                  </a:cubicBezTo>
                  <a:cubicBezTo>
                    <a:pt x="9" y="7"/>
                    <a:pt x="9" y="7"/>
                    <a:pt x="9" y="6"/>
                  </a:cubicBezTo>
                  <a:cubicBezTo>
                    <a:pt x="9" y="6"/>
                    <a:pt x="9" y="6"/>
                    <a:pt x="8" y="6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8" y="3"/>
                    <a:pt x="8" y="3"/>
                  </a:cubicBezTo>
                  <a:cubicBezTo>
                    <a:pt x="8" y="3"/>
                    <a:pt x="7" y="4"/>
                    <a:pt x="7" y="4"/>
                  </a:cubicBezTo>
                  <a:cubicBezTo>
                    <a:pt x="7" y="4"/>
                    <a:pt x="7" y="4"/>
                    <a:pt x="6" y="5"/>
                  </a:cubicBezTo>
                  <a:cubicBezTo>
                    <a:pt x="5" y="5"/>
                    <a:pt x="5" y="7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9"/>
                    <a:pt x="5" y="9"/>
                    <a:pt x="4" y="10"/>
                  </a:cubicBezTo>
                  <a:cubicBezTo>
                    <a:pt x="4" y="10"/>
                    <a:pt x="4" y="11"/>
                    <a:pt x="4" y="12"/>
                  </a:cubicBezTo>
                  <a:cubicBezTo>
                    <a:pt x="3" y="13"/>
                    <a:pt x="3" y="13"/>
                    <a:pt x="2" y="13"/>
                  </a:cubicBezTo>
                  <a:cubicBezTo>
                    <a:pt x="0" y="13"/>
                    <a:pt x="0" y="12"/>
                    <a:pt x="0" y="10"/>
                  </a:cubicBezTo>
                  <a:cubicBezTo>
                    <a:pt x="0" y="9"/>
                    <a:pt x="1" y="8"/>
                    <a:pt x="2" y="7"/>
                  </a:cubicBezTo>
                  <a:cubicBezTo>
                    <a:pt x="2" y="7"/>
                    <a:pt x="2" y="7"/>
                    <a:pt x="2" y="6"/>
                  </a:cubicBezTo>
                  <a:cubicBezTo>
                    <a:pt x="2" y="5"/>
                    <a:pt x="3" y="4"/>
                    <a:pt x="4" y="4"/>
                  </a:cubicBezTo>
                  <a:cubicBezTo>
                    <a:pt x="5" y="4"/>
                    <a:pt x="5" y="4"/>
                    <a:pt x="5" y="3"/>
                  </a:cubicBezTo>
                  <a:cubicBezTo>
                    <a:pt x="5" y="2"/>
                    <a:pt x="6" y="1"/>
                    <a:pt x="7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10" y="0"/>
                    <a:pt x="13" y="2"/>
                    <a:pt x="11" y="4"/>
                  </a:cubicBezTo>
                  <a:cubicBezTo>
                    <a:pt x="11" y="5"/>
                    <a:pt x="11" y="5"/>
                    <a:pt x="11" y="6"/>
                  </a:cubicBezTo>
                  <a:cubicBezTo>
                    <a:pt x="12" y="7"/>
                    <a:pt x="12" y="10"/>
                    <a:pt x="10" y="9"/>
                  </a:cubicBezTo>
                  <a:cubicBezTo>
                    <a:pt x="9" y="9"/>
                    <a:pt x="9" y="9"/>
                    <a:pt x="8" y="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+mn-ea"/>
              </a:endParaRPr>
            </a:p>
          </p:txBody>
        </p:sp>
        <p:sp>
          <p:nvSpPr>
            <p:cNvPr id="57" name="Freeform 19"/>
            <p:cNvSpPr>
              <a:spLocks/>
            </p:cNvSpPr>
            <p:nvPr/>
          </p:nvSpPr>
          <p:spPr bwMode="auto">
            <a:xfrm>
              <a:off x="7892864" y="4095589"/>
              <a:ext cx="682140" cy="378595"/>
            </a:xfrm>
            <a:custGeom>
              <a:avLst/>
              <a:gdLst>
                <a:gd name="T0" fmla="*/ 2 w 6"/>
                <a:gd name="T1" fmla="*/ 3 h 3"/>
                <a:gd name="T2" fmla="*/ 1 w 6"/>
                <a:gd name="T3" fmla="*/ 3 h 3"/>
                <a:gd name="T4" fmla="*/ 0 w 6"/>
                <a:gd name="T5" fmla="*/ 3 h 3"/>
                <a:gd name="T6" fmla="*/ 1 w 6"/>
                <a:gd name="T7" fmla="*/ 2 h 3"/>
                <a:gd name="T8" fmla="*/ 1 w 6"/>
                <a:gd name="T9" fmla="*/ 1 h 3"/>
                <a:gd name="T10" fmla="*/ 2 w 6"/>
                <a:gd name="T11" fmla="*/ 0 h 3"/>
                <a:gd name="T12" fmla="*/ 3 w 6"/>
                <a:gd name="T13" fmla="*/ 0 h 3"/>
                <a:gd name="T14" fmla="*/ 3 w 6"/>
                <a:gd name="T15" fmla="*/ 0 h 3"/>
                <a:gd name="T16" fmla="*/ 4 w 6"/>
                <a:gd name="T17" fmla="*/ 0 h 3"/>
                <a:gd name="T18" fmla="*/ 5 w 6"/>
                <a:gd name="T19" fmla="*/ 0 h 3"/>
                <a:gd name="T20" fmla="*/ 5 w 6"/>
                <a:gd name="T21" fmla="*/ 2 h 3"/>
                <a:gd name="T22" fmla="*/ 5 w 6"/>
                <a:gd name="T23" fmla="*/ 3 h 3"/>
                <a:gd name="T24" fmla="*/ 2 w 6"/>
                <a:gd name="T2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3">
                  <a:moveTo>
                    <a:pt x="2" y="3"/>
                  </a:moveTo>
                  <a:cubicBezTo>
                    <a:pt x="2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6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3" y="3"/>
                    <a:pt x="4" y="2"/>
                    <a:pt x="2" y="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+mn-ea"/>
              </a:endParaRPr>
            </a:p>
          </p:txBody>
        </p:sp>
        <p:sp>
          <p:nvSpPr>
            <p:cNvPr id="58" name="任意多边形 57"/>
            <p:cNvSpPr/>
            <p:nvPr/>
          </p:nvSpPr>
          <p:spPr>
            <a:xfrm>
              <a:off x="7301986" y="4419662"/>
              <a:ext cx="2585624" cy="1650938"/>
            </a:xfrm>
            <a:custGeom>
              <a:avLst/>
              <a:gdLst>
                <a:gd name="connsiteX0" fmla="*/ 0 w 3713312"/>
                <a:gd name="connsiteY0" fmla="*/ 0 h 2370974"/>
                <a:gd name="connsiteX1" fmla="*/ 3713312 w 3713312"/>
                <a:gd name="connsiteY1" fmla="*/ 0 h 2370974"/>
                <a:gd name="connsiteX2" fmla="*/ 3702869 w 3713312"/>
                <a:gd name="connsiteY2" fmla="*/ 86603 h 2370974"/>
                <a:gd name="connsiteX3" fmla="*/ 3630275 w 3713312"/>
                <a:gd name="connsiteY3" fmla="*/ 378878 h 2370974"/>
                <a:gd name="connsiteX4" fmla="*/ 3448792 w 3713312"/>
                <a:gd name="connsiteY4" fmla="*/ 774957 h 2370974"/>
                <a:gd name="connsiteX5" fmla="*/ 3442867 w 3713312"/>
                <a:gd name="connsiteY5" fmla="*/ 785466 h 2370974"/>
                <a:gd name="connsiteX6" fmla="*/ 3435953 w 3713312"/>
                <a:gd name="connsiteY6" fmla="*/ 922398 h 2370974"/>
                <a:gd name="connsiteX7" fmla="*/ 1830729 w 3713312"/>
                <a:gd name="connsiteY7" fmla="*/ 2370974 h 2370974"/>
                <a:gd name="connsiteX8" fmla="*/ 217175 w 3713312"/>
                <a:gd name="connsiteY8" fmla="*/ 757421 h 2370974"/>
                <a:gd name="connsiteX9" fmla="*/ 219301 w 3713312"/>
                <a:gd name="connsiteY9" fmla="*/ 701323 h 2370974"/>
                <a:gd name="connsiteX10" fmla="*/ 217572 w 3713312"/>
                <a:gd name="connsiteY10" fmla="*/ 698461 h 2370974"/>
                <a:gd name="connsiteX11" fmla="*/ 4783 w 3713312"/>
                <a:gd name="connsiteY11" fmla="*/ 33206 h 2370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713312" h="2370974">
                  <a:moveTo>
                    <a:pt x="0" y="0"/>
                  </a:moveTo>
                  <a:lnTo>
                    <a:pt x="3713312" y="0"/>
                  </a:lnTo>
                  <a:lnTo>
                    <a:pt x="3702869" y="86603"/>
                  </a:lnTo>
                  <a:cubicBezTo>
                    <a:pt x="3685788" y="188493"/>
                    <a:pt x="3660167" y="287034"/>
                    <a:pt x="3630275" y="378878"/>
                  </a:cubicBezTo>
                  <a:cubicBezTo>
                    <a:pt x="3570492" y="539606"/>
                    <a:pt x="3502169" y="677373"/>
                    <a:pt x="3448792" y="774957"/>
                  </a:cubicBezTo>
                  <a:lnTo>
                    <a:pt x="3442867" y="785466"/>
                  </a:lnTo>
                  <a:lnTo>
                    <a:pt x="3435953" y="922398"/>
                  </a:lnTo>
                  <a:cubicBezTo>
                    <a:pt x="3353322" y="1736041"/>
                    <a:pt x="2666174" y="2370974"/>
                    <a:pt x="1830729" y="2370974"/>
                  </a:cubicBezTo>
                  <a:cubicBezTo>
                    <a:pt x="939588" y="2370974"/>
                    <a:pt x="217175" y="1648561"/>
                    <a:pt x="217175" y="757421"/>
                  </a:cubicBezTo>
                  <a:lnTo>
                    <a:pt x="219301" y="701323"/>
                  </a:lnTo>
                  <a:lnTo>
                    <a:pt x="217572" y="698461"/>
                  </a:lnTo>
                  <a:cubicBezTo>
                    <a:pt x="176475" y="625519"/>
                    <a:pt x="62382" y="362363"/>
                    <a:pt x="4783" y="33206"/>
                  </a:cubicBezTo>
                  <a:close/>
                </a:path>
              </a:pathLst>
            </a:custGeom>
            <a:solidFill>
              <a:schemeClr val="bg1"/>
            </a:solidFill>
            <a:ln w="635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>
                <a:solidFill>
                  <a:srgbClr val="2E2E2E"/>
                </a:solidFill>
                <a:latin typeface="+mn-ea"/>
              </a:endParaRPr>
            </a:p>
          </p:txBody>
        </p:sp>
        <p:sp>
          <p:nvSpPr>
            <p:cNvPr id="59" name="弦形 58"/>
            <p:cNvSpPr/>
            <p:nvPr/>
          </p:nvSpPr>
          <p:spPr>
            <a:xfrm>
              <a:off x="7550610" y="4429822"/>
              <a:ext cx="922423" cy="922423"/>
            </a:xfrm>
            <a:prstGeom prst="chord">
              <a:avLst>
                <a:gd name="adj1" fmla="val 92404"/>
                <a:gd name="adj2" fmla="val 1069108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  <p:sp>
          <p:nvSpPr>
            <p:cNvPr id="60" name="弦形 59"/>
            <p:cNvSpPr/>
            <p:nvPr/>
          </p:nvSpPr>
          <p:spPr>
            <a:xfrm>
              <a:off x="8620572" y="4429822"/>
              <a:ext cx="922423" cy="922423"/>
            </a:xfrm>
            <a:prstGeom prst="chord">
              <a:avLst>
                <a:gd name="adj1" fmla="val 92404"/>
                <a:gd name="adj2" fmla="val 1069108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  <p:grpSp>
          <p:nvGrpSpPr>
            <p:cNvPr id="61" name="组合 60"/>
            <p:cNvGrpSpPr/>
            <p:nvPr/>
          </p:nvGrpSpPr>
          <p:grpSpPr>
            <a:xfrm>
              <a:off x="7467461" y="4428005"/>
              <a:ext cx="2270933" cy="490332"/>
              <a:chOff x="3176319" y="2250159"/>
              <a:chExt cx="3475055" cy="1208399"/>
            </a:xfrm>
            <a:solidFill>
              <a:schemeClr val="accent2"/>
            </a:solidFill>
          </p:grpSpPr>
          <p:sp>
            <p:nvSpPr>
              <p:cNvPr id="72" name="圆角矩形 71"/>
              <p:cNvSpPr/>
              <p:nvPr/>
            </p:nvSpPr>
            <p:spPr>
              <a:xfrm>
                <a:off x="3176319" y="2732942"/>
                <a:ext cx="3475055" cy="17100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73" name="圆角矩形 72"/>
              <p:cNvSpPr/>
              <p:nvPr/>
            </p:nvSpPr>
            <p:spPr>
              <a:xfrm rot="5400000">
                <a:off x="3198305" y="2763985"/>
                <a:ext cx="589630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74" name="圆角矩形 73"/>
              <p:cNvSpPr/>
              <p:nvPr/>
            </p:nvSpPr>
            <p:spPr>
              <a:xfrm rot="5400000">
                <a:off x="3419447" y="2763985"/>
                <a:ext cx="713452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75" name="圆角矩形 74"/>
              <p:cNvSpPr/>
              <p:nvPr/>
            </p:nvSpPr>
            <p:spPr>
              <a:xfrm rot="5400000">
                <a:off x="3711260" y="2769940"/>
                <a:ext cx="784797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76" name="圆角矩形 75"/>
              <p:cNvSpPr/>
              <p:nvPr/>
            </p:nvSpPr>
            <p:spPr>
              <a:xfrm rot="5400000">
                <a:off x="4102648" y="2735404"/>
                <a:ext cx="713452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77" name="圆角矩形 76"/>
              <p:cNvSpPr/>
              <p:nvPr/>
            </p:nvSpPr>
            <p:spPr>
              <a:xfrm rot="5400000">
                <a:off x="4299669" y="2810485"/>
                <a:ext cx="1149021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78" name="圆角矩形 77"/>
              <p:cNvSpPr/>
              <p:nvPr/>
            </p:nvSpPr>
            <p:spPr>
              <a:xfrm rot="5400000">
                <a:off x="4813626" y="2698880"/>
                <a:ext cx="1044567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79" name="圆角矩形 78"/>
              <p:cNvSpPr/>
              <p:nvPr/>
            </p:nvSpPr>
            <p:spPr>
              <a:xfrm rot="5400000">
                <a:off x="5388037" y="2776945"/>
                <a:ext cx="648593" cy="133750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80" name="圆角矩形 79"/>
              <p:cNvSpPr/>
              <p:nvPr/>
            </p:nvSpPr>
            <p:spPr>
              <a:xfrm rot="5400000">
                <a:off x="5496239" y="2810485"/>
                <a:ext cx="949605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81" name="圆角矩形 80"/>
              <p:cNvSpPr/>
              <p:nvPr/>
            </p:nvSpPr>
            <p:spPr>
              <a:xfrm rot="5400000">
                <a:off x="6040377" y="2698881"/>
                <a:ext cx="784797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</p:grpSp>
        <p:grpSp>
          <p:nvGrpSpPr>
            <p:cNvPr id="62" name="组合 61"/>
            <p:cNvGrpSpPr/>
            <p:nvPr/>
          </p:nvGrpSpPr>
          <p:grpSpPr>
            <a:xfrm rot="12242503">
              <a:off x="8858618" y="5510449"/>
              <a:ext cx="502319" cy="244159"/>
              <a:chOff x="3289355" y="2461035"/>
              <a:chExt cx="1011786" cy="733239"/>
            </a:xfrm>
            <a:solidFill>
              <a:schemeClr val="accent2"/>
            </a:solidFill>
          </p:grpSpPr>
          <p:sp>
            <p:nvSpPr>
              <p:cNvPr id="68" name="圆角矩形 67"/>
              <p:cNvSpPr/>
              <p:nvPr/>
            </p:nvSpPr>
            <p:spPr>
              <a:xfrm>
                <a:off x="3289355" y="2751540"/>
                <a:ext cx="1011786" cy="136506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69" name="圆角矩形 68"/>
              <p:cNvSpPr/>
              <p:nvPr/>
            </p:nvSpPr>
            <p:spPr>
              <a:xfrm rot="5400000">
                <a:off x="3198305" y="2763985"/>
                <a:ext cx="589630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70" name="圆角矩形 69"/>
              <p:cNvSpPr/>
              <p:nvPr/>
            </p:nvSpPr>
            <p:spPr>
              <a:xfrm rot="5400000">
                <a:off x="3419446" y="2763986"/>
                <a:ext cx="713452" cy="14712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71" name="圆角矩形 70"/>
              <p:cNvSpPr/>
              <p:nvPr/>
            </p:nvSpPr>
            <p:spPr>
              <a:xfrm rot="5400000">
                <a:off x="3732350" y="2744199"/>
                <a:ext cx="713452" cy="14712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</p:grpSp>
        <p:grpSp>
          <p:nvGrpSpPr>
            <p:cNvPr id="63" name="组合 62"/>
            <p:cNvGrpSpPr/>
            <p:nvPr/>
          </p:nvGrpSpPr>
          <p:grpSpPr>
            <a:xfrm rot="14032409">
              <a:off x="7609750" y="5460080"/>
              <a:ext cx="499426" cy="244159"/>
              <a:chOff x="3289355" y="2461035"/>
              <a:chExt cx="1011786" cy="733239"/>
            </a:xfrm>
            <a:solidFill>
              <a:schemeClr val="accent2"/>
            </a:solidFill>
          </p:grpSpPr>
          <p:sp>
            <p:nvSpPr>
              <p:cNvPr id="64" name="圆角矩形 63"/>
              <p:cNvSpPr/>
              <p:nvPr/>
            </p:nvSpPr>
            <p:spPr>
              <a:xfrm>
                <a:off x="3289355" y="2751540"/>
                <a:ext cx="1011786" cy="136506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65" name="圆角矩形 64"/>
              <p:cNvSpPr/>
              <p:nvPr/>
            </p:nvSpPr>
            <p:spPr>
              <a:xfrm rot="5400000">
                <a:off x="3198305" y="2763985"/>
                <a:ext cx="589630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66" name="圆角矩形 65"/>
              <p:cNvSpPr/>
              <p:nvPr/>
            </p:nvSpPr>
            <p:spPr>
              <a:xfrm rot="5400000">
                <a:off x="3419446" y="2763986"/>
                <a:ext cx="713452" cy="14712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67" name="圆角矩形 66"/>
              <p:cNvSpPr/>
              <p:nvPr/>
            </p:nvSpPr>
            <p:spPr>
              <a:xfrm rot="5400000">
                <a:off x="3732350" y="2744199"/>
                <a:ext cx="713452" cy="14712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19808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6525928" y="3518291"/>
            <a:ext cx="4607294" cy="2407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3200" dirty="0"/>
              <a:t>由于腹侧视觉通路</a:t>
            </a:r>
            <a:r>
              <a:rPr lang="zh-CN" altLang="en-US" sz="3200" dirty="0" smtClean="0"/>
              <a:t>大面积受损</a:t>
            </a:r>
            <a:r>
              <a:rPr lang="zh-CN" altLang="en-US" sz="3200" dirty="0"/>
              <a:t>，僵尸无法识别</a:t>
            </a:r>
            <a:r>
              <a:rPr lang="zh-CN" altLang="en-US" sz="3200" dirty="0" smtClean="0"/>
              <a:t>面孔，只能</a:t>
            </a:r>
            <a:r>
              <a:rPr lang="zh-CN" altLang="en-US" sz="3200" dirty="0"/>
              <a:t>通过</a:t>
            </a:r>
            <a:r>
              <a:rPr lang="zh-CN" altLang="en-US" sz="3200" dirty="0" smtClean="0"/>
              <a:t>其他线索</a:t>
            </a:r>
            <a:r>
              <a:rPr lang="zh-CN" altLang="en-US" sz="3200" dirty="0"/>
              <a:t>判断猎物。</a:t>
            </a:r>
          </a:p>
        </p:txBody>
      </p:sp>
      <p:sp>
        <p:nvSpPr>
          <p:cNvPr id="31" name="矩形 30"/>
          <p:cNvSpPr/>
          <p:nvPr/>
        </p:nvSpPr>
        <p:spPr>
          <a:xfrm>
            <a:off x="6513094" y="2710741"/>
            <a:ext cx="5479983" cy="90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400" b="1" dirty="0" smtClean="0">
                <a:latin typeface="+mj-ea"/>
                <a:ea typeface="+mj-ea"/>
              </a:rPr>
              <a:t>僵尸识别不了人脸</a:t>
            </a:r>
            <a:endParaRPr lang="zh-CN" altLang="en-US" sz="4400" b="1" dirty="0">
              <a:latin typeface="+mj-ea"/>
              <a:ea typeface="+mj-ea"/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6096000" y="2338939"/>
            <a:ext cx="0" cy="436986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矩形 48"/>
          <p:cNvSpPr/>
          <p:nvPr/>
        </p:nvSpPr>
        <p:spPr>
          <a:xfrm>
            <a:off x="4933564" y="1326149"/>
            <a:ext cx="2324872" cy="665018"/>
          </a:xfrm>
          <a:prstGeom prst="rect">
            <a:avLst/>
          </a:prstGeom>
          <a:solidFill>
            <a:schemeClr val="accent2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</a:rPr>
              <a:t>科学依据</a:t>
            </a:r>
          </a:p>
        </p:txBody>
      </p:sp>
      <p:cxnSp>
        <p:nvCxnSpPr>
          <p:cNvPr id="50" name="直接连接符 49"/>
          <p:cNvCxnSpPr/>
          <p:nvPr/>
        </p:nvCxnSpPr>
        <p:spPr>
          <a:xfrm>
            <a:off x="7556500" y="1651000"/>
            <a:ext cx="36449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990600" y="1651000"/>
            <a:ext cx="36449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组合 53"/>
          <p:cNvGrpSpPr/>
          <p:nvPr/>
        </p:nvGrpSpPr>
        <p:grpSpPr>
          <a:xfrm flipV="1">
            <a:off x="0" y="6629638"/>
            <a:ext cx="12192000" cy="237987"/>
            <a:chOff x="0" y="1279158"/>
            <a:chExt cx="12192000" cy="237987"/>
          </a:xfrm>
        </p:grpSpPr>
        <p:sp>
          <p:nvSpPr>
            <p:cNvPr id="52" name="直角三角形 51"/>
            <p:cNvSpPr/>
            <p:nvPr/>
          </p:nvSpPr>
          <p:spPr>
            <a:xfrm rot="10800000">
              <a:off x="0" y="1279158"/>
              <a:ext cx="462012" cy="233657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直角三角形 52"/>
            <p:cNvSpPr/>
            <p:nvPr/>
          </p:nvSpPr>
          <p:spPr>
            <a:xfrm rot="10800000" flipH="1">
              <a:off x="11729988" y="1283488"/>
              <a:ext cx="462012" cy="233657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2" name="Freeform 9"/>
          <p:cNvSpPr>
            <a:spLocks noEditPoints="1"/>
          </p:cNvSpPr>
          <p:nvPr/>
        </p:nvSpPr>
        <p:spPr bwMode="auto">
          <a:xfrm>
            <a:off x="1924559" y="2933700"/>
            <a:ext cx="2710941" cy="2710946"/>
          </a:xfrm>
          <a:custGeom>
            <a:avLst/>
            <a:gdLst>
              <a:gd name="T0" fmla="*/ 24 w 200"/>
              <a:gd name="T1" fmla="*/ 31 h 200"/>
              <a:gd name="T2" fmla="*/ 24 w 200"/>
              <a:gd name="T3" fmla="*/ 169 h 200"/>
              <a:gd name="T4" fmla="*/ 30 w 200"/>
              <a:gd name="T5" fmla="*/ 175 h 200"/>
              <a:gd name="T6" fmla="*/ 170 w 200"/>
              <a:gd name="T7" fmla="*/ 175 h 200"/>
              <a:gd name="T8" fmla="*/ 176 w 200"/>
              <a:gd name="T9" fmla="*/ 169 h 200"/>
              <a:gd name="T10" fmla="*/ 176 w 200"/>
              <a:gd name="T11" fmla="*/ 31 h 200"/>
              <a:gd name="T12" fmla="*/ 170 w 200"/>
              <a:gd name="T13" fmla="*/ 24 h 200"/>
              <a:gd name="T14" fmla="*/ 30 w 200"/>
              <a:gd name="T15" fmla="*/ 24 h 200"/>
              <a:gd name="T16" fmla="*/ 24 w 200"/>
              <a:gd name="T17" fmla="*/ 31 h 200"/>
              <a:gd name="T18" fmla="*/ 194 w 200"/>
              <a:gd name="T19" fmla="*/ 0 h 200"/>
              <a:gd name="T20" fmla="*/ 156 w 200"/>
              <a:gd name="T21" fmla="*/ 0 h 200"/>
              <a:gd name="T22" fmla="*/ 150 w 200"/>
              <a:gd name="T23" fmla="*/ 6 h 200"/>
              <a:gd name="T24" fmla="*/ 156 w 200"/>
              <a:gd name="T25" fmla="*/ 12 h 200"/>
              <a:gd name="T26" fmla="*/ 188 w 200"/>
              <a:gd name="T27" fmla="*/ 12 h 200"/>
              <a:gd name="T28" fmla="*/ 188 w 200"/>
              <a:gd name="T29" fmla="*/ 44 h 200"/>
              <a:gd name="T30" fmla="*/ 194 w 200"/>
              <a:gd name="T31" fmla="*/ 50 h 200"/>
              <a:gd name="T32" fmla="*/ 200 w 200"/>
              <a:gd name="T33" fmla="*/ 44 h 200"/>
              <a:gd name="T34" fmla="*/ 200 w 200"/>
              <a:gd name="T35" fmla="*/ 6 h 200"/>
              <a:gd name="T36" fmla="*/ 194 w 200"/>
              <a:gd name="T37" fmla="*/ 0 h 200"/>
              <a:gd name="T38" fmla="*/ 194 w 200"/>
              <a:gd name="T39" fmla="*/ 150 h 200"/>
              <a:gd name="T40" fmla="*/ 188 w 200"/>
              <a:gd name="T41" fmla="*/ 156 h 200"/>
              <a:gd name="T42" fmla="*/ 188 w 200"/>
              <a:gd name="T43" fmla="*/ 188 h 200"/>
              <a:gd name="T44" fmla="*/ 156 w 200"/>
              <a:gd name="T45" fmla="*/ 188 h 200"/>
              <a:gd name="T46" fmla="*/ 150 w 200"/>
              <a:gd name="T47" fmla="*/ 194 h 200"/>
              <a:gd name="T48" fmla="*/ 156 w 200"/>
              <a:gd name="T49" fmla="*/ 200 h 200"/>
              <a:gd name="T50" fmla="*/ 194 w 200"/>
              <a:gd name="T51" fmla="*/ 200 h 200"/>
              <a:gd name="T52" fmla="*/ 200 w 200"/>
              <a:gd name="T53" fmla="*/ 194 h 200"/>
              <a:gd name="T54" fmla="*/ 200 w 200"/>
              <a:gd name="T55" fmla="*/ 156 h 200"/>
              <a:gd name="T56" fmla="*/ 194 w 200"/>
              <a:gd name="T57" fmla="*/ 150 h 200"/>
              <a:gd name="T58" fmla="*/ 6 w 200"/>
              <a:gd name="T59" fmla="*/ 50 h 200"/>
              <a:gd name="T60" fmla="*/ 12 w 200"/>
              <a:gd name="T61" fmla="*/ 44 h 200"/>
              <a:gd name="T62" fmla="*/ 12 w 200"/>
              <a:gd name="T63" fmla="*/ 12 h 200"/>
              <a:gd name="T64" fmla="*/ 44 w 200"/>
              <a:gd name="T65" fmla="*/ 12 h 200"/>
              <a:gd name="T66" fmla="*/ 50 w 200"/>
              <a:gd name="T67" fmla="*/ 6 h 200"/>
              <a:gd name="T68" fmla="*/ 44 w 200"/>
              <a:gd name="T69" fmla="*/ 0 h 200"/>
              <a:gd name="T70" fmla="*/ 6 w 200"/>
              <a:gd name="T71" fmla="*/ 0 h 200"/>
              <a:gd name="T72" fmla="*/ 0 w 200"/>
              <a:gd name="T73" fmla="*/ 6 h 200"/>
              <a:gd name="T74" fmla="*/ 0 w 200"/>
              <a:gd name="T75" fmla="*/ 44 h 200"/>
              <a:gd name="T76" fmla="*/ 6 w 200"/>
              <a:gd name="T77" fmla="*/ 50 h 200"/>
              <a:gd name="T78" fmla="*/ 44 w 200"/>
              <a:gd name="T79" fmla="*/ 188 h 200"/>
              <a:gd name="T80" fmla="*/ 12 w 200"/>
              <a:gd name="T81" fmla="*/ 188 h 200"/>
              <a:gd name="T82" fmla="*/ 12 w 200"/>
              <a:gd name="T83" fmla="*/ 156 h 200"/>
              <a:gd name="T84" fmla="*/ 6 w 200"/>
              <a:gd name="T85" fmla="*/ 150 h 200"/>
              <a:gd name="T86" fmla="*/ 0 w 200"/>
              <a:gd name="T87" fmla="*/ 156 h 200"/>
              <a:gd name="T88" fmla="*/ 0 w 200"/>
              <a:gd name="T89" fmla="*/ 194 h 200"/>
              <a:gd name="T90" fmla="*/ 6 w 200"/>
              <a:gd name="T91" fmla="*/ 200 h 200"/>
              <a:gd name="T92" fmla="*/ 44 w 200"/>
              <a:gd name="T93" fmla="*/ 200 h 200"/>
              <a:gd name="T94" fmla="*/ 50 w 200"/>
              <a:gd name="T95" fmla="*/ 194 h 200"/>
              <a:gd name="T96" fmla="*/ 44 w 200"/>
              <a:gd name="T97" fmla="*/ 188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00" h="200">
                <a:moveTo>
                  <a:pt x="24" y="31"/>
                </a:moveTo>
                <a:cubicBezTo>
                  <a:pt x="24" y="169"/>
                  <a:pt x="24" y="169"/>
                  <a:pt x="24" y="169"/>
                </a:cubicBezTo>
                <a:cubicBezTo>
                  <a:pt x="24" y="173"/>
                  <a:pt x="27" y="175"/>
                  <a:pt x="30" y="175"/>
                </a:cubicBezTo>
                <a:cubicBezTo>
                  <a:pt x="170" y="175"/>
                  <a:pt x="170" y="175"/>
                  <a:pt x="170" y="175"/>
                </a:cubicBezTo>
                <a:cubicBezTo>
                  <a:pt x="173" y="175"/>
                  <a:pt x="176" y="173"/>
                  <a:pt x="176" y="169"/>
                </a:cubicBezTo>
                <a:cubicBezTo>
                  <a:pt x="176" y="31"/>
                  <a:pt x="176" y="31"/>
                  <a:pt x="176" y="31"/>
                </a:cubicBezTo>
                <a:cubicBezTo>
                  <a:pt x="176" y="27"/>
                  <a:pt x="173" y="24"/>
                  <a:pt x="170" y="24"/>
                </a:cubicBezTo>
                <a:cubicBezTo>
                  <a:pt x="30" y="24"/>
                  <a:pt x="30" y="24"/>
                  <a:pt x="30" y="24"/>
                </a:cubicBezTo>
                <a:cubicBezTo>
                  <a:pt x="27" y="24"/>
                  <a:pt x="24" y="27"/>
                  <a:pt x="24" y="31"/>
                </a:cubicBezTo>
                <a:close/>
                <a:moveTo>
                  <a:pt x="194" y="0"/>
                </a:moveTo>
                <a:cubicBezTo>
                  <a:pt x="156" y="0"/>
                  <a:pt x="156" y="0"/>
                  <a:pt x="156" y="0"/>
                </a:cubicBezTo>
                <a:cubicBezTo>
                  <a:pt x="153" y="0"/>
                  <a:pt x="150" y="3"/>
                  <a:pt x="150" y="6"/>
                </a:cubicBezTo>
                <a:cubicBezTo>
                  <a:pt x="150" y="10"/>
                  <a:pt x="153" y="12"/>
                  <a:pt x="156" y="12"/>
                </a:cubicBezTo>
                <a:cubicBezTo>
                  <a:pt x="188" y="12"/>
                  <a:pt x="188" y="12"/>
                  <a:pt x="188" y="12"/>
                </a:cubicBezTo>
                <a:cubicBezTo>
                  <a:pt x="188" y="44"/>
                  <a:pt x="188" y="44"/>
                  <a:pt x="188" y="44"/>
                </a:cubicBezTo>
                <a:cubicBezTo>
                  <a:pt x="188" y="47"/>
                  <a:pt x="190" y="50"/>
                  <a:pt x="194" y="50"/>
                </a:cubicBezTo>
                <a:cubicBezTo>
                  <a:pt x="197" y="50"/>
                  <a:pt x="200" y="47"/>
                  <a:pt x="200" y="44"/>
                </a:cubicBezTo>
                <a:cubicBezTo>
                  <a:pt x="200" y="6"/>
                  <a:pt x="200" y="6"/>
                  <a:pt x="200" y="6"/>
                </a:cubicBezTo>
                <a:cubicBezTo>
                  <a:pt x="200" y="3"/>
                  <a:pt x="197" y="0"/>
                  <a:pt x="194" y="0"/>
                </a:cubicBezTo>
                <a:close/>
                <a:moveTo>
                  <a:pt x="194" y="150"/>
                </a:moveTo>
                <a:cubicBezTo>
                  <a:pt x="190" y="150"/>
                  <a:pt x="188" y="153"/>
                  <a:pt x="188" y="156"/>
                </a:cubicBezTo>
                <a:cubicBezTo>
                  <a:pt x="188" y="188"/>
                  <a:pt x="188" y="188"/>
                  <a:pt x="188" y="188"/>
                </a:cubicBezTo>
                <a:cubicBezTo>
                  <a:pt x="156" y="188"/>
                  <a:pt x="156" y="188"/>
                  <a:pt x="156" y="188"/>
                </a:cubicBezTo>
                <a:cubicBezTo>
                  <a:pt x="153" y="188"/>
                  <a:pt x="150" y="190"/>
                  <a:pt x="150" y="194"/>
                </a:cubicBezTo>
                <a:cubicBezTo>
                  <a:pt x="150" y="197"/>
                  <a:pt x="153" y="200"/>
                  <a:pt x="156" y="200"/>
                </a:cubicBezTo>
                <a:cubicBezTo>
                  <a:pt x="194" y="200"/>
                  <a:pt x="194" y="200"/>
                  <a:pt x="194" y="200"/>
                </a:cubicBezTo>
                <a:cubicBezTo>
                  <a:pt x="197" y="200"/>
                  <a:pt x="200" y="197"/>
                  <a:pt x="200" y="194"/>
                </a:cubicBezTo>
                <a:cubicBezTo>
                  <a:pt x="200" y="156"/>
                  <a:pt x="200" y="156"/>
                  <a:pt x="200" y="156"/>
                </a:cubicBezTo>
                <a:cubicBezTo>
                  <a:pt x="200" y="153"/>
                  <a:pt x="197" y="150"/>
                  <a:pt x="194" y="150"/>
                </a:cubicBezTo>
                <a:close/>
                <a:moveTo>
                  <a:pt x="6" y="50"/>
                </a:moveTo>
                <a:cubicBezTo>
                  <a:pt x="10" y="50"/>
                  <a:pt x="12" y="47"/>
                  <a:pt x="12" y="44"/>
                </a:cubicBezTo>
                <a:cubicBezTo>
                  <a:pt x="12" y="12"/>
                  <a:pt x="12" y="12"/>
                  <a:pt x="12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7" y="12"/>
                  <a:pt x="50" y="10"/>
                  <a:pt x="50" y="6"/>
                </a:cubicBezTo>
                <a:cubicBezTo>
                  <a:pt x="50" y="3"/>
                  <a:pt x="47" y="0"/>
                  <a:pt x="44" y="0"/>
                </a:cubicBez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7"/>
                  <a:pt x="3" y="50"/>
                  <a:pt x="6" y="50"/>
                </a:cubicBezTo>
                <a:close/>
                <a:moveTo>
                  <a:pt x="44" y="188"/>
                </a:moveTo>
                <a:cubicBezTo>
                  <a:pt x="12" y="188"/>
                  <a:pt x="12" y="188"/>
                  <a:pt x="12" y="188"/>
                </a:cubicBezTo>
                <a:cubicBezTo>
                  <a:pt x="12" y="156"/>
                  <a:pt x="12" y="156"/>
                  <a:pt x="12" y="156"/>
                </a:cubicBezTo>
                <a:cubicBezTo>
                  <a:pt x="12" y="153"/>
                  <a:pt x="10" y="150"/>
                  <a:pt x="6" y="150"/>
                </a:cubicBezTo>
                <a:cubicBezTo>
                  <a:pt x="3" y="150"/>
                  <a:pt x="0" y="153"/>
                  <a:pt x="0" y="156"/>
                </a:cubicBezTo>
                <a:cubicBezTo>
                  <a:pt x="0" y="194"/>
                  <a:pt x="0" y="194"/>
                  <a:pt x="0" y="194"/>
                </a:cubicBezTo>
                <a:cubicBezTo>
                  <a:pt x="0" y="197"/>
                  <a:pt x="3" y="200"/>
                  <a:pt x="6" y="200"/>
                </a:cubicBezTo>
                <a:cubicBezTo>
                  <a:pt x="44" y="200"/>
                  <a:pt x="44" y="200"/>
                  <a:pt x="44" y="200"/>
                </a:cubicBezTo>
                <a:cubicBezTo>
                  <a:pt x="47" y="200"/>
                  <a:pt x="50" y="197"/>
                  <a:pt x="50" y="194"/>
                </a:cubicBezTo>
                <a:cubicBezTo>
                  <a:pt x="50" y="190"/>
                  <a:pt x="47" y="188"/>
                  <a:pt x="44" y="18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>
            <a:off x="2861175" y="3216511"/>
            <a:ext cx="1399006" cy="20360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1500" b="1" dirty="0" smtClean="0">
                <a:solidFill>
                  <a:schemeClr val="accent1"/>
                </a:solidFill>
                <a:latin typeface="+mj-ea"/>
                <a:ea typeface="+mj-ea"/>
              </a:rPr>
              <a:t>?</a:t>
            </a:r>
            <a:endParaRPr lang="zh-CN" altLang="en-US" sz="115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974239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695342" y="1728623"/>
            <a:ext cx="4801316" cy="3400755"/>
            <a:chOff x="3695341" y="2385119"/>
            <a:chExt cx="4801316" cy="3400755"/>
          </a:xfrm>
        </p:grpSpPr>
        <p:sp>
          <p:nvSpPr>
            <p:cNvPr id="35" name="矩形 34"/>
            <p:cNvSpPr/>
            <p:nvPr/>
          </p:nvSpPr>
          <p:spPr>
            <a:xfrm>
              <a:off x="3695343" y="3200665"/>
              <a:ext cx="4801314" cy="193899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0" b="1" dirty="0" smtClean="0">
                  <a:solidFill>
                    <a:schemeClr val="bg1"/>
                  </a:solidFill>
                  <a:latin typeface="+mj-ea"/>
                  <a:ea typeface="+mj-ea"/>
                </a:rPr>
                <a:t>别作死</a:t>
              </a:r>
              <a:endParaRPr lang="zh-CN" altLang="en-US" sz="120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3695341" y="2385119"/>
              <a:ext cx="4801314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6000" dirty="0">
                  <a:solidFill>
                    <a:schemeClr val="bg1"/>
                  </a:solidFill>
                  <a:latin typeface="+mn-ea"/>
                </a:rPr>
                <a:t>说</a:t>
              </a:r>
              <a:r>
                <a:rPr lang="zh-CN" altLang="en-US" sz="6000" dirty="0" smtClean="0">
                  <a:solidFill>
                    <a:schemeClr val="bg1"/>
                  </a:solidFill>
                  <a:latin typeface="+mn-ea"/>
                </a:rPr>
                <a:t>人话，就是</a:t>
              </a:r>
              <a:endParaRPr lang="zh-CN" altLang="en-US" sz="60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3726601" y="4985655"/>
              <a:ext cx="4738798" cy="8002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600" dirty="0" smtClean="0">
                  <a:solidFill>
                    <a:schemeClr val="accent1"/>
                  </a:solidFill>
                  <a:latin typeface="+mn-ea"/>
                </a:rPr>
                <a:t>NO ZUO NO DIE</a:t>
              </a:r>
              <a:endParaRPr lang="zh-CN" altLang="en-US" sz="4600" dirty="0">
                <a:solidFill>
                  <a:schemeClr val="accent1"/>
                </a:solidFill>
                <a:latin typeface="+mn-ea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3277839" y="1381444"/>
            <a:ext cx="5495150" cy="409511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628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695324" cy="6858000"/>
          </a:xfrm>
          <a:prstGeom prst="rect">
            <a:avLst/>
          </a:prstGeom>
          <a:solidFill>
            <a:srgbClr val="F2F2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492785" y="0"/>
            <a:ext cx="695324" cy="6858000"/>
          </a:xfrm>
          <a:prstGeom prst="rect">
            <a:avLst/>
          </a:prstGeom>
          <a:solidFill>
            <a:srgbClr val="F2F2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梯形 2"/>
          <p:cNvSpPr/>
          <p:nvPr/>
        </p:nvSpPr>
        <p:spPr>
          <a:xfrm rot="10800000">
            <a:off x="0" y="0"/>
            <a:ext cx="12192000" cy="536895"/>
          </a:xfrm>
          <a:prstGeom prst="trapezoid">
            <a:avLst>
              <a:gd name="adj" fmla="val 129625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863600" y="5689562"/>
            <a:ext cx="4939231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6389169" y="5689562"/>
            <a:ext cx="4875731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5802831" y="5685987"/>
            <a:ext cx="586338" cy="330200"/>
            <a:chOff x="5688531" y="2894353"/>
            <a:chExt cx="586338" cy="330200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5688531" y="2894353"/>
              <a:ext cx="293169" cy="33020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>
              <a:off x="5981700" y="2894353"/>
              <a:ext cx="293169" cy="33020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文本框 12"/>
          <p:cNvSpPr txBox="1"/>
          <p:nvPr/>
        </p:nvSpPr>
        <p:spPr>
          <a:xfrm>
            <a:off x="3310621" y="2994229"/>
            <a:ext cx="557075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b="1" dirty="0" smtClean="0">
                <a:latin typeface="+mj-ea"/>
                <a:ea typeface="+mj-ea"/>
              </a:rPr>
              <a:t>更多内容自己看</a:t>
            </a:r>
            <a:endParaRPr lang="zh-CN" altLang="en-US" sz="6000" b="1" dirty="0">
              <a:latin typeface="+mj-ea"/>
              <a:ea typeface="+mj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310622" y="2093991"/>
            <a:ext cx="557075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/>
              <a:t>好</a:t>
            </a:r>
            <a:r>
              <a:rPr lang="zh-CN" altLang="en-US" sz="6000" dirty="0" smtClean="0"/>
              <a:t>了，不唠叨了</a:t>
            </a:r>
          </a:p>
        </p:txBody>
      </p:sp>
    </p:spTree>
    <p:extLst>
      <p:ext uri="{BB962C8B-B14F-4D97-AF65-F5344CB8AC3E}">
        <p14:creationId xmlns:p14="http://schemas.microsoft.com/office/powerpoint/2010/main" val="1463259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5439021" y="1928240"/>
            <a:ext cx="2896037" cy="59321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latin typeface="+mn-ea"/>
              </a:rPr>
              <a:t>机械工业出版社</a:t>
            </a:r>
          </a:p>
        </p:txBody>
      </p:sp>
      <p:sp>
        <p:nvSpPr>
          <p:cNvPr id="32" name="矩形 31"/>
          <p:cNvSpPr/>
          <p:nvPr/>
        </p:nvSpPr>
        <p:spPr>
          <a:xfrm>
            <a:off x="5192201" y="1054100"/>
            <a:ext cx="3834060" cy="838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4000" b="1" dirty="0" smtClean="0">
                <a:solidFill>
                  <a:schemeClr val="accent2"/>
                </a:solidFill>
                <a:latin typeface="+mj-ea"/>
                <a:ea typeface="+mj-ea"/>
              </a:rPr>
              <a:t>《</a:t>
            </a:r>
            <a:r>
              <a:rPr lang="zh-CN" altLang="en-US" sz="4000" b="1" dirty="0" smtClean="0">
                <a:solidFill>
                  <a:schemeClr val="accent2"/>
                </a:solidFill>
                <a:latin typeface="+mj-ea"/>
                <a:ea typeface="+mj-ea"/>
              </a:rPr>
              <a:t>僵尸玩过界</a:t>
            </a:r>
            <a:r>
              <a:rPr lang="en-US" altLang="zh-CN" sz="4000" b="1" dirty="0" smtClean="0">
                <a:solidFill>
                  <a:schemeClr val="accent2"/>
                </a:solidFill>
                <a:latin typeface="+mj-ea"/>
                <a:ea typeface="+mj-ea"/>
              </a:rPr>
              <a:t>》</a:t>
            </a:r>
            <a:endParaRPr lang="zh-CN" altLang="en-US" sz="4000" b="1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695324" cy="6858000"/>
          </a:xfrm>
          <a:prstGeom prst="rect">
            <a:avLst/>
          </a:prstGeom>
          <a:solidFill>
            <a:srgbClr val="F2F2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492785" y="0"/>
            <a:ext cx="695324" cy="6858000"/>
          </a:xfrm>
          <a:prstGeom prst="rect">
            <a:avLst/>
          </a:prstGeom>
          <a:solidFill>
            <a:srgbClr val="F2F2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梯形 3"/>
          <p:cNvSpPr/>
          <p:nvPr/>
        </p:nvSpPr>
        <p:spPr>
          <a:xfrm>
            <a:off x="0" y="6321105"/>
            <a:ext cx="12192000" cy="536895"/>
          </a:xfrm>
          <a:prstGeom prst="trapezoid">
            <a:avLst>
              <a:gd name="adj" fmla="val 129625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6859952" y="6503163"/>
            <a:ext cx="1213415" cy="173488"/>
          </a:xfrm>
          <a:prstGeom prst="ellipse">
            <a:avLst/>
          </a:prstGeom>
          <a:solidFill>
            <a:schemeClr val="accent2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8293451" y="6503163"/>
            <a:ext cx="1213415" cy="173488"/>
          </a:xfrm>
          <a:prstGeom prst="ellipse">
            <a:avLst/>
          </a:prstGeom>
          <a:solidFill>
            <a:schemeClr val="accent2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Group 4"/>
          <p:cNvGrpSpPr>
            <a:grpSpLocks noChangeAspect="1"/>
          </p:cNvGrpSpPr>
          <p:nvPr/>
        </p:nvGrpSpPr>
        <p:grpSpPr bwMode="auto">
          <a:xfrm>
            <a:off x="8393251" y="3653952"/>
            <a:ext cx="1040563" cy="2956934"/>
            <a:chOff x="0" y="1"/>
            <a:chExt cx="120" cy="341"/>
          </a:xfrm>
          <a:solidFill>
            <a:schemeClr val="accent2"/>
          </a:solidFill>
        </p:grpSpPr>
        <p:sp>
          <p:nvSpPr>
            <p:cNvPr id="10" name="Freeform 5"/>
            <p:cNvSpPr>
              <a:spLocks/>
            </p:cNvSpPr>
            <p:nvPr/>
          </p:nvSpPr>
          <p:spPr bwMode="auto">
            <a:xfrm>
              <a:off x="0" y="11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1" name="Freeform 6"/>
            <p:cNvSpPr>
              <a:spLocks/>
            </p:cNvSpPr>
            <p:nvPr/>
          </p:nvSpPr>
          <p:spPr bwMode="auto">
            <a:xfrm>
              <a:off x="120" y="11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2" name="Oval 7"/>
            <p:cNvSpPr>
              <a:spLocks noChangeArrowheads="1"/>
            </p:cNvSpPr>
            <p:nvPr/>
          </p:nvSpPr>
          <p:spPr bwMode="auto">
            <a:xfrm>
              <a:off x="21" y="1"/>
              <a:ext cx="52" cy="5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3" name="Freeform 8"/>
            <p:cNvSpPr>
              <a:spLocks noEditPoints="1"/>
            </p:cNvSpPr>
            <p:nvPr/>
          </p:nvSpPr>
          <p:spPr bwMode="auto">
            <a:xfrm>
              <a:off x="0" y="60"/>
              <a:ext cx="120" cy="282"/>
            </a:xfrm>
            <a:custGeom>
              <a:avLst/>
              <a:gdLst>
                <a:gd name="T0" fmla="*/ 104 w 132"/>
                <a:gd name="T1" fmla="*/ 3 h 315"/>
                <a:gd name="T2" fmla="*/ 91 w 132"/>
                <a:gd name="T3" fmla="*/ 0 h 315"/>
                <a:gd name="T4" fmla="*/ 89 w 132"/>
                <a:gd name="T5" fmla="*/ 0 h 315"/>
                <a:gd name="T6" fmla="*/ 71 w 132"/>
                <a:gd name="T7" fmla="*/ 43 h 315"/>
                <a:gd name="T8" fmla="*/ 71 w 132"/>
                <a:gd name="T9" fmla="*/ 32 h 315"/>
                <a:gd name="T10" fmla="*/ 71 w 132"/>
                <a:gd name="T11" fmla="*/ 0 h 315"/>
                <a:gd name="T12" fmla="*/ 66 w 132"/>
                <a:gd name="T13" fmla="*/ 0 h 315"/>
                <a:gd name="T14" fmla="*/ 61 w 132"/>
                <a:gd name="T15" fmla="*/ 0 h 315"/>
                <a:gd name="T16" fmla="*/ 61 w 132"/>
                <a:gd name="T17" fmla="*/ 32 h 315"/>
                <a:gd name="T18" fmla="*/ 61 w 132"/>
                <a:gd name="T19" fmla="*/ 43 h 315"/>
                <a:gd name="T20" fmla="*/ 44 w 132"/>
                <a:gd name="T21" fmla="*/ 0 h 315"/>
                <a:gd name="T22" fmla="*/ 41 w 132"/>
                <a:gd name="T23" fmla="*/ 0 h 315"/>
                <a:gd name="T24" fmla="*/ 28 w 132"/>
                <a:gd name="T25" fmla="*/ 3 h 315"/>
                <a:gd name="T26" fmla="*/ 0 w 132"/>
                <a:gd name="T27" fmla="*/ 55 h 315"/>
                <a:gd name="T28" fmla="*/ 0 w 132"/>
                <a:gd name="T29" fmla="*/ 56 h 315"/>
                <a:gd name="T30" fmla="*/ 1 w 132"/>
                <a:gd name="T31" fmla="*/ 59 h 315"/>
                <a:gd name="T32" fmla="*/ 5 w 132"/>
                <a:gd name="T33" fmla="*/ 118 h 315"/>
                <a:gd name="T34" fmla="*/ 5 w 132"/>
                <a:gd name="T35" fmla="*/ 122 h 315"/>
                <a:gd name="T36" fmla="*/ 7 w 132"/>
                <a:gd name="T37" fmla="*/ 151 h 315"/>
                <a:gd name="T38" fmla="*/ 7 w 132"/>
                <a:gd name="T39" fmla="*/ 155 h 315"/>
                <a:gd name="T40" fmla="*/ 26 w 132"/>
                <a:gd name="T41" fmla="*/ 155 h 315"/>
                <a:gd name="T42" fmla="*/ 26 w 132"/>
                <a:gd name="T43" fmla="*/ 229 h 315"/>
                <a:gd name="T44" fmla="*/ 26 w 132"/>
                <a:gd name="T45" fmla="*/ 315 h 315"/>
                <a:gd name="T46" fmla="*/ 57 w 132"/>
                <a:gd name="T47" fmla="*/ 315 h 315"/>
                <a:gd name="T48" fmla="*/ 65 w 132"/>
                <a:gd name="T49" fmla="*/ 229 h 315"/>
                <a:gd name="T50" fmla="*/ 67 w 132"/>
                <a:gd name="T51" fmla="*/ 229 h 315"/>
                <a:gd name="T52" fmla="*/ 75 w 132"/>
                <a:gd name="T53" fmla="*/ 315 h 315"/>
                <a:gd name="T54" fmla="*/ 106 w 132"/>
                <a:gd name="T55" fmla="*/ 315 h 315"/>
                <a:gd name="T56" fmla="*/ 106 w 132"/>
                <a:gd name="T57" fmla="*/ 229 h 315"/>
                <a:gd name="T58" fmla="*/ 106 w 132"/>
                <a:gd name="T59" fmla="*/ 155 h 315"/>
                <a:gd name="T60" fmla="*/ 125 w 132"/>
                <a:gd name="T61" fmla="*/ 155 h 315"/>
                <a:gd name="T62" fmla="*/ 131 w 132"/>
                <a:gd name="T63" fmla="*/ 59 h 315"/>
                <a:gd name="T64" fmla="*/ 132 w 132"/>
                <a:gd name="T65" fmla="*/ 56 h 315"/>
                <a:gd name="T66" fmla="*/ 132 w 132"/>
                <a:gd name="T67" fmla="*/ 55 h 315"/>
                <a:gd name="T68" fmla="*/ 132 w 132"/>
                <a:gd name="T69" fmla="*/ 53 h 315"/>
                <a:gd name="T70" fmla="*/ 104 w 132"/>
                <a:gd name="T71" fmla="*/ 3 h 315"/>
                <a:gd name="T72" fmla="*/ 125 w 132"/>
                <a:gd name="T73" fmla="*/ 58 h 315"/>
                <a:gd name="T74" fmla="*/ 119 w 132"/>
                <a:gd name="T75" fmla="*/ 148 h 315"/>
                <a:gd name="T76" fmla="*/ 106 w 132"/>
                <a:gd name="T77" fmla="*/ 148 h 315"/>
                <a:gd name="T78" fmla="*/ 106 w 132"/>
                <a:gd name="T79" fmla="*/ 59 h 315"/>
                <a:gd name="T80" fmla="*/ 100 w 132"/>
                <a:gd name="T81" fmla="*/ 59 h 315"/>
                <a:gd name="T82" fmla="*/ 100 w 132"/>
                <a:gd name="T83" fmla="*/ 148 h 315"/>
                <a:gd name="T84" fmla="*/ 100 w 132"/>
                <a:gd name="T85" fmla="*/ 151 h 315"/>
                <a:gd name="T86" fmla="*/ 100 w 132"/>
                <a:gd name="T87" fmla="*/ 222 h 315"/>
                <a:gd name="T88" fmla="*/ 32 w 132"/>
                <a:gd name="T89" fmla="*/ 222 h 315"/>
                <a:gd name="T90" fmla="*/ 32 w 132"/>
                <a:gd name="T91" fmla="*/ 151 h 315"/>
                <a:gd name="T92" fmla="*/ 32 w 132"/>
                <a:gd name="T93" fmla="*/ 148 h 315"/>
                <a:gd name="T94" fmla="*/ 32 w 132"/>
                <a:gd name="T95" fmla="*/ 59 h 315"/>
                <a:gd name="T96" fmla="*/ 26 w 132"/>
                <a:gd name="T97" fmla="*/ 59 h 315"/>
                <a:gd name="T98" fmla="*/ 26 w 132"/>
                <a:gd name="T99" fmla="*/ 148 h 315"/>
                <a:gd name="T100" fmla="*/ 13 w 132"/>
                <a:gd name="T101" fmla="*/ 148 h 315"/>
                <a:gd name="T102" fmla="*/ 7 w 132"/>
                <a:gd name="T103" fmla="*/ 59 h 315"/>
                <a:gd name="T104" fmla="*/ 7 w 132"/>
                <a:gd name="T105" fmla="*/ 53 h 315"/>
                <a:gd name="T106" fmla="*/ 30 w 132"/>
                <a:gd name="T107" fmla="*/ 10 h 315"/>
                <a:gd name="T108" fmla="*/ 40 w 132"/>
                <a:gd name="T109" fmla="*/ 7 h 315"/>
                <a:gd name="T110" fmla="*/ 66 w 132"/>
                <a:gd name="T111" fmla="*/ 74 h 315"/>
                <a:gd name="T112" fmla="*/ 93 w 132"/>
                <a:gd name="T113" fmla="*/ 7 h 315"/>
                <a:gd name="T114" fmla="*/ 102 w 132"/>
                <a:gd name="T115" fmla="*/ 10 h 315"/>
                <a:gd name="T116" fmla="*/ 125 w 132"/>
                <a:gd name="T117" fmla="*/ 53 h 315"/>
                <a:gd name="T118" fmla="*/ 125 w 132"/>
                <a:gd name="T119" fmla="*/ 58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2" h="315">
                  <a:moveTo>
                    <a:pt x="104" y="3"/>
                  </a:moveTo>
                  <a:cubicBezTo>
                    <a:pt x="100" y="2"/>
                    <a:pt x="96" y="1"/>
                    <a:pt x="91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0"/>
                    <a:pt x="78" y="25"/>
                    <a:pt x="71" y="43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54" y="25"/>
                    <a:pt x="44" y="0"/>
                    <a:pt x="44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6" y="1"/>
                    <a:pt x="32" y="2"/>
                    <a:pt x="28" y="3"/>
                  </a:cubicBezTo>
                  <a:cubicBezTo>
                    <a:pt x="1" y="14"/>
                    <a:pt x="0" y="44"/>
                    <a:pt x="0" y="55"/>
                  </a:cubicBezTo>
                  <a:cubicBezTo>
                    <a:pt x="0" y="55"/>
                    <a:pt x="0" y="56"/>
                    <a:pt x="0" y="56"/>
                  </a:cubicBezTo>
                  <a:cubicBezTo>
                    <a:pt x="0" y="57"/>
                    <a:pt x="1" y="59"/>
                    <a:pt x="1" y="59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5" y="119"/>
                    <a:pt x="5" y="121"/>
                    <a:pt x="5" y="122"/>
                  </a:cubicBezTo>
                  <a:cubicBezTo>
                    <a:pt x="6" y="138"/>
                    <a:pt x="7" y="151"/>
                    <a:pt x="7" y="151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7" y="155"/>
                    <a:pt x="21" y="155"/>
                    <a:pt x="26" y="155"/>
                  </a:cubicBezTo>
                  <a:cubicBezTo>
                    <a:pt x="26" y="158"/>
                    <a:pt x="26" y="193"/>
                    <a:pt x="26" y="229"/>
                  </a:cubicBezTo>
                  <a:cubicBezTo>
                    <a:pt x="26" y="271"/>
                    <a:pt x="26" y="315"/>
                    <a:pt x="26" y="315"/>
                  </a:cubicBezTo>
                  <a:cubicBezTo>
                    <a:pt x="57" y="315"/>
                    <a:pt x="57" y="315"/>
                    <a:pt x="57" y="315"/>
                  </a:cubicBezTo>
                  <a:cubicBezTo>
                    <a:pt x="57" y="315"/>
                    <a:pt x="61" y="267"/>
                    <a:pt x="65" y="229"/>
                  </a:cubicBezTo>
                  <a:cubicBezTo>
                    <a:pt x="67" y="229"/>
                    <a:pt x="67" y="229"/>
                    <a:pt x="67" y="229"/>
                  </a:cubicBezTo>
                  <a:cubicBezTo>
                    <a:pt x="71" y="267"/>
                    <a:pt x="75" y="315"/>
                    <a:pt x="75" y="315"/>
                  </a:cubicBezTo>
                  <a:cubicBezTo>
                    <a:pt x="106" y="315"/>
                    <a:pt x="106" y="315"/>
                    <a:pt x="106" y="315"/>
                  </a:cubicBezTo>
                  <a:cubicBezTo>
                    <a:pt x="106" y="315"/>
                    <a:pt x="106" y="271"/>
                    <a:pt x="106" y="229"/>
                  </a:cubicBezTo>
                  <a:cubicBezTo>
                    <a:pt x="106" y="193"/>
                    <a:pt x="106" y="158"/>
                    <a:pt x="106" y="155"/>
                  </a:cubicBezTo>
                  <a:cubicBezTo>
                    <a:pt x="111" y="155"/>
                    <a:pt x="125" y="155"/>
                    <a:pt x="125" y="155"/>
                  </a:cubicBezTo>
                  <a:cubicBezTo>
                    <a:pt x="131" y="59"/>
                    <a:pt x="131" y="59"/>
                    <a:pt x="131" y="59"/>
                  </a:cubicBezTo>
                  <a:cubicBezTo>
                    <a:pt x="131" y="59"/>
                    <a:pt x="131" y="57"/>
                    <a:pt x="132" y="56"/>
                  </a:cubicBezTo>
                  <a:cubicBezTo>
                    <a:pt x="132" y="55"/>
                    <a:pt x="132" y="55"/>
                    <a:pt x="132" y="55"/>
                  </a:cubicBezTo>
                  <a:cubicBezTo>
                    <a:pt x="132" y="55"/>
                    <a:pt x="132" y="54"/>
                    <a:pt x="132" y="53"/>
                  </a:cubicBezTo>
                  <a:cubicBezTo>
                    <a:pt x="132" y="40"/>
                    <a:pt x="129" y="13"/>
                    <a:pt x="104" y="3"/>
                  </a:cubicBezTo>
                  <a:close/>
                  <a:moveTo>
                    <a:pt x="125" y="58"/>
                  </a:moveTo>
                  <a:cubicBezTo>
                    <a:pt x="124" y="58"/>
                    <a:pt x="120" y="132"/>
                    <a:pt x="119" y="148"/>
                  </a:cubicBezTo>
                  <a:cubicBezTo>
                    <a:pt x="116" y="148"/>
                    <a:pt x="111" y="148"/>
                    <a:pt x="106" y="148"/>
                  </a:cubicBezTo>
                  <a:cubicBezTo>
                    <a:pt x="106" y="59"/>
                    <a:pt x="106" y="59"/>
                    <a:pt x="106" y="59"/>
                  </a:cubicBezTo>
                  <a:cubicBezTo>
                    <a:pt x="100" y="59"/>
                    <a:pt x="100" y="59"/>
                    <a:pt x="100" y="59"/>
                  </a:cubicBezTo>
                  <a:cubicBezTo>
                    <a:pt x="100" y="148"/>
                    <a:pt x="100" y="148"/>
                    <a:pt x="100" y="148"/>
                  </a:cubicBezTo>
                  <a:cubicBezTo>
                    <a:pt x="100" y="148"/>
                    <a:pt x="100" y="149"/>
                    <a:pt x="100" y="151"/>
                  </a:cubicBezTo>
                  <a:cubicBezTo>
                    <a:pt x="100" y="161"/>
                    <a:pt x="100" y="191"/>
                    <a:pt x="100" y="222"/>
                  </a:cubicBezTo>
                  <a:cubicBezTo>
                    <a:pt x="94" y="222"/>
                    <a:pt x="38" y="222"/>
                    <a:pt x="32" y="222"/>
                  </a:cubicBezTo>
                  <a:cubicBezTo>
                    <a:pt x="32" y="191"/>
                    <a:pt x="32" y="161"/>
                    <a:pt x="32" y="151"/>
                  </a:cubicBezTo>
                  <a:cubicBezTo>
                    <a:pt x="32" y="149"/>
                    <a:pt x="32" y="148"/>
                    <a:pt x="32" y="148"/>
                  </a:cubicBezTo>
                  <a:cubicBezTo>
                    <a:pt x="32" y="59"/>
                    <a:pt x="32" y="59"/>
                    <a:pt x="32" y="59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6" y="148"/>
                    <a:pt x="26" y="148"/>
                    <a:pt x="26" y="148"/>
                  </a:cubicBezTo>
                  <a:cubicBezTo>
                    <a:pt x="21" y="148"/>
                    <a:pt x="16" y="148"/>
                    <a:pt x="13" y="148"/>
                  </a:cubicBezTo>
                  <a:cubicBezTo>
                    <a:pt x="13" y="142"/>
                    <a:pt x="7" y="59"/>
                    <a:pt x="7" y="59"/>
                  </a:cubicBezTo>
                  <a:cubicBezTo>
                    <a:pt x="7" y="58"/>
                    <a:pt x="7" y="56"/>
                    <a:pt x="7" y="53"/>
                  </a:cubicBezTo>
                  <a:cubicBezTo>
                    <a:pt x="7" y="42"/>
                    <a:pt x="10" y="18"/>
                    <a:pt x="30" y="10"/>
                  </a:cubicBezTo>
                  <a:cubicBezTo>
                    <a:pt x="33" y="8"/>
                    <a:pt x="36" y="8"/>
                    <a:pt x="40" y="7"/>
                  </a:cubicBezTo>
                  <a:cubicBezTo>
                    <a:pt x="41" y="12"/>
                    <a:pt x="66" y="74"/>
                    <a:pt x="66" y="74"/>
                  </a:cubicBezTo>
                  <a:cubicBezTo>
                    <a:pt x="66" y="74"/>
                    <a:pt x="91" y="12"/>
                    <a:pt x="93" y="7"/>
                  </a:cubicBezTo>
                  <a:cubicBezTo>
                    <a:pt x="96" y="8"/>
                    <a:pt x="99" y="9"/>
                    <a:pt x="102" y="10"/>
                  </a:cubicBezTo>
                  <a:cubicBezTo>
                    <a:pt x="122" y="18"/>
                    <a:pt x="125" y="42"/>
                    <a:pt x="125" y="53"/>
                  </a:cubicBezTo>
                  <a:cubicBezTo>
                    <a:pt x="125" y="56"/>
                    <a:pt x="125" y="58"/>
                    <a:pt x="125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</p:grpSp>
      <p:grpSp>
        <p:nvGrpSpPr>
          <p:cNvPr id="14" name="Group 4"/>
          <p:cNvGrpSpPr>
            <a:grpSpLocks noChangeAspect="1"/>
          </p:cNvGrpSpPr>
          <p:nvPr/>
        </p:nvGrpSpPr>
        <p:grpSpPr bwMode="auto">
          <a:xfrm>
            <a:off x="7028007" y="3807658"/>
            <a:ext cx="986473" cy="2803228"/>
            <a:chOff x="0" y="1"/>
            <a:chExt cx="120" cy="341"/>
          </a:xfrm>
          <a:solidFill>
            <a:schemeClr val="accent2"/>
          </a:solidFill>
        </p:grpSpPr>
        <p:sp>
          <p:nvSpPr>
            <p:cNvPr id="15" name="Freeform 5"/>
            <p:cNvSpPr>
              <a:spLocks/>
            </p:cNvSpPr>
            <p:nvPr/>
          </p:nvSpPr>
          <p:spPr bwMode="auto">
            <a:xfrm>
              <a:off x="0" y="11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6" name="Freeform 6"/>
            <p:cNvSpPr>
              <a:spLocks/>
            </p:cNvSpPr>
            <p:nvPr/>
          </p:nvSpPr>
          <p:spPr bwMode="auto">
            <a:xfrm>
              <a:off x="120" y="11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7" name="Oval 7"/>
            <p:cNvSpPr>
              <a:spLocks noChangeArrowheads="1"/>
            </p:cNvSpPr>
            <p:nvPr/>
          </p:nvSpPr>
          <p:spPr bwMode="auto">
            <a:xfrm>
              <a:off x="43" y="1"/>
              <a:ext cx="52" cy="5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8" name="Freeform 8"/>
            <p:cNvSpPr>
              <a:spLocks noEditPoints="1"/>
            </p:cNvSpPr>
            <p:nvPr/>
          </p:nvSpPr>
          <p:spPr bwMode="auto">
            <a:xfrm>
              <a:off x="0" y="60"/>
              <a:ext cx="120" cy="282"/>
            </a:xfrm>
            <a:custGeom>
              <a:avLst/>
              <a:gdLst>
                <a:gd name="T0" fmla="*/ 104 w 132"/>
                <a:gd name="T1" fmla="*/ 3 h 315"/>
                <a:gd name="T2" fmla="*/ 91 w 132"/>
                <a:gd name="T3" fmla="*/ 0 h 315"/>
                <a:gd name="T4" fmla="*/ 89 w 132"/>
                <a:gd name="T5" fmla="*/ 0 h 315"/>
                <a:gd name="T6" fmla="*/ 71 w 132"/>
                <a:gd name="T7" fmla="*/ 43 h 315"/>
                <a:gd name="T8" fmla="*/ 71 w 132"/>
                <a:gd name="T9" fmla="*/ 32 h 315"/>
                <a:gd name="T10" fmla="*/ 71 w 132"/>
                <a:gd name="T11" fmla="*/ 0 h 315"/>
                <a:gd name="T12" fmla="*/ 66 w 132"/>
                <a:gd name="T13" fmla="*/ 0 h 315"/>
                <a:gd name="T14" fmla="*/ 61 w 132"/>
                <a:gd name="T15" fmla="*/ 0 h 315"/>
                <a:gd name="T16" fmla="*/ 61 w 132"/>
                <a:gd name="T17" fmla="*/ 32 h 315"/>
                <a:gd name="T18" fmla="*/ 61 w 132"/>
                <a:gd name="T19" fmla="*/ 43 h 315"/>
                <a:gd name="T20" fmla="*/ 44 w 132"/>
                <a:gd name="T21" fmla="*/ 0 h 315"/>
                <a:gd name="T22" fmla="*/ 41 w 132"/>
                <a:gd name="T23" fmla="*/ 0 h 315"/>
                <a:gd name="T24" fmla="*/ 28 w 132"/>
                <a:gd name="T25" fmla="*/ 3 h 315"/>
                <a:gd name="T26" fmla="*/ 0 w 132"/>
                <a:gd name="T27" fmla="*/ 55 h 315"/>
                <a:gd name="T28" fmla="*/ 0 w 132"/>
                <a:gd name="T29" fmla="*/ 56 h 315"/>
                <a:gd name="T30" fmla="*/ 1 w 132"/>
                <a:gd name="T31" fmla="*/ 59 h 315"/>
                <a:gd name="T32" fmla="*/ 5 w 132"/>
                <a:gd name="T33" fmla="*/ 118 h 315"/>
                <a:gd name="T34" fmla="*/ 5 w 132"/>
                <a:gd name="T35" fmla="*/ 122 h 315"/>
                <a:gd name="T36" fmla="*/ 7 w 132"/>
                <a:gd name="T37" fmla="*/ 151 h 315"/>
                <a:gd name="T38" fmla="*/ 7 w 132"/>
                <a:gd name="T39" fmla="*/ 155 h 315"/>
                <a:gd name="T40" fmla="*/ 26 w 132"/>
                <a:gd name="T41" fmla="*/ 155 h 315"/>
                <a:gd name="T42" fmla="*/ 26 w 132"/>
                <a:gd name="T43" fmla="*/ 229 h 315"/>
                <a:gd name="T44" fmla="*/ 26 w 132"/>
                <a:gd name="T45" fmla="*/ 315 h 315"/>
                <a:gd name="T46" fmla="*/ 57 w 132"/>
                <a:gd name="T47" fmla="*/ 315 h 315"/>
                <a:gd name="T48" fmla="*/ 65 w 132"/>
                <a:gd name="T49" fmla="*/ 229 h 315"/>
                <a:gd name="T50" fmla="*/ 67 w 132"/>
                <a:gd name="T51" fmla="*/ 229 h 315"/>
                <a:gd name="T52" fmla="*/ 75 w 132"/>
                <a:gd name="T53" fmla="*/ 315 h 315"/>
                <a:gd name="T54" fmla="*/ 106 w 132"/>
                <a:gd name="T55" fmla="*/ 315 h 315"/>
                <a:gd name="T56" fmla="*/ 106 w 132"/>
                <a:gd name="T57" fmla="*/ 229 h 315"/>
                <a:gd name="T58" fmla="*/ 106 w 132"/>
                <a:gd name="T59" fmla="*/ 155 h 315"/>
                <a:gd name="T60" fmla="*/ 125 w 132"/>
                <a:gd name="T61" fmla="*/ 155 h 315"/>
                <a:gd name="T62" fmla="*/ 131 w 132"/>
                <a:gd name="T63" fmla="*/ 59 h 315"/>
                <a:gd name="T64" fmla="*/ 132 w 132"/>
                <a:gd name="T65" fmla="*/ 56 h 315"/>
                <a:gd name="T66" fmla="*/ 132 w 132"/>
                <a:gd name="T67" fmla="*/ 55 h 315"/>
                <a:gd name="T68" fmla="*/ 132 w 132"/>
                <a:gd name="T69" fmla="*/ 53 h 315"/>
                <a:gd name="T70" fmla="*/ 104 w 132"/>
                <a:gd name="T71" fmla="*/ 3 h 315"/>
                <a:gd name="T72" fmla="*/ 125 w 132"/>
                <a:gd name="T73" fmla="*/ 58 h 315"/>
                <a:gd name="T74" fmla="*/ 119 w 132"/>
                <a:gd name="T75" fmla="*/ 148 h 315"/>
                <a:gd name="T76" fmla="*/ 106 w 132"/>
                <a:gd name="T77" fmla="*/ 148 h 315"/>
                <a:gd name="T78" fmla="*/ 106 w 132"/>
                <a:gd name="T79" fmla="*/ 59 h 315"/>
                <a:gd name="T80" fmla="*/ 100 w 132"/>
                <a:gd name="T81" fmla="*/ 59 h 315"/>
                <a:gd name="T82" fmla="*/ 100 w 132"/>
                <a:gd name="T83" fmla="*/ 148 h 315"/>
                <a:gd name="T84" fmla="*/ 100 w 132"/>
                <a:gd name="T85" fmla="*/ 151 h 315"/>
                <a:gd name="T86" fmla="*/ 100 w 132"/>
                <a:gd name="T87" fmla="*/ 222 h 315"/>
                <a:gd name="T88" fmla="*/ 32 w 132"/>
                <a:gd name="T89" fmla="*/ 222 h 315"/>
                <a:gd name="T90" fmla="*/ 32 w 132"/>
                <a:gd name="T91" fmla="*/ 151 h 315"/>
                <a:gd name="T92" fmla="*/ 32 w 132"/>
                <a:gd name="T93" fmla="*/ 148 h 315"/>
                <a:gd name="T94" fmla="*/ 32 w 132"/>
                <a:gd name="T95" fmla="*/ 59 h 315"/>
                <a:gd name="T96" fmla="*/ 26 w 132"/>
                <a:gd name="T97" fmla="*/ 59 h 315"/>
                <a:gd name="T98" fmla="*/ 26 w 132"/>
                <a:gd name="T99" fmla="*/ 148 h 315"/>
                <a:gd name="T100" fmla="*/ 13 w 132"/>
                <a:gd name="T101" fmla="*/ 148 h 315"/>
                <a:gd name="T102" fmla="*/ 7 w 132"/>
                <a:gd name="T103" fmla="*/ 59 h 315"/>
                <a:gd name="T104" fmla="*/ 7 w 132"/>
                <a:gd name="T105" fmla="*/ 53 h 315"/>
                <a:gd name="T106" fmla="*/ 30 w 132"/>
                <a:gd name="T107" fmla="*/ 10 h 315"/>
                <a:gd name="T108" fmla="*/ 40 w 132"/>
                <a:gd name="T109" fmla="*/ 7 h 315"/>
                <a:gd name="T110" fmla="*/ 66 w 132"/>
                <a:gd name="T111" fmla="*/ 74 h 315"/>
                <a:gd name="T112" fmla="*/ 93 w 132"/>
                <a:gd name="T113" fmla="*/ 7 h 315"/>
                <a:gd name="T114" fmla="*/ 102 w 132"/>
                <a:gd name="T115" fmla="*/ 10 h 315"/>
                <a:gd name="T116" fmla="*/ 125 w 132"/>
                <a:gd name="T117" fmla="*/ 53 h 315"/>
                <a:gd name="T118" fmla="*/ 125 w 132"/>
                <a:gd name="T119" fmla="*/ 58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2" h="315">
                  <a:moveTo>
                    <a:pt x="104" y="3"/>
                  </a:moveTo>
                  <a:cubicBezTo>
                    <a:pt x="100" y="2"/>
                    <a:pt x="96" y="1"/>
                    <a:pt x="91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0"/>
                    <a:pt x="78" y="25"/>
                    <a:pt x="71" y="43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54" y="25"/>
                    <a:pt x="44" y="0"/>
                    <a:pt x="44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6" y="1"/>
                    <a:pt x="32" y="2"/>
                    <a:pt x="28" y="3"/>
                  </a:cubicBezTo>
                  <a:cubicBezTo>
                    <a:pt x="1" y="14"/>
                    <a:pt x="0" y="44"/>
                    <a:pt x="0" y="55"/>
                  </a:cubicBezTo>
                  <a:cubicBezTo>
                    <a:pt x="0" y="55"/>
                    <a:pt x="0" y="56"/>
                    <a:pt x="0" y="56"/>
                  </a:cubicBezTo>
                  <a:cubicBezTo>
                    <a:pt x="0" y="57"/>
                    <a:pt x="1" y="59"/>
                    <a:pt x="1" y="59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5" y="119"/>
                    <a:pt x="5" y="121"/>
                    <a:pt x="5" y="122"/>
                  </a:cubicBezTo>
                  <a:cubicBezTo>
                    <a:pt x="6" y="138"/>
                    <a:pt x="7" y="151"/>
                    <a:pt x="7" y="151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7" y="155"/>
                    <a:pt x="21" y="155"/>
                    <a:pt x="26" y="155"/>
                  </a:cubicBezTo>
                  <a:cubicBezTo>
                    <a:pt x="26" y="158"/>
                    <a:pt x="26" y="193"/>
                    <a:pt x="26" y="229"/>
                  </a:cubicBezTo>
                  <a:cubicBezTo>
                    <a:pt x="26" y="271"/>
                    <a:pt x="26" y="315"/>
                    <a:pt x="26" y="315"/>
                  </a:cubicBezTo>
                  <a:cubicBezTo>
                    <a:pt x="57" y="315"/>
                    <a:pt x="57" y="315"/>
                    <a:pt x="57" y="315"/>
                  </a:cubicBezTo>
                  <a:cubicBezTo>
                    <a:pt x="57" y="315"/>
                    <a:pt x="61" y="267"/>
                    <a:pt x="65" y="229"/>
                  </a:cubicBezTo>
                  <a:cubicBezTo>
                    <a:pt x="67" y="229"/>
                    <a:pt x="67" y="229"/>
                    <a:pt x="67" y="229"/>
                  </a:cubicBezTo>
                  <a:cubicBezTo>
                    <a:pt x="71" y="267"/>
                    <a:pt x="75" y="315"/>
                    <a:pt x="75" y="315"/>
                  </a:cubicBezTo>
                  <a:cubicBezTo>
                    <a:pt x="106" y="315"/>
                    <a:pt x="106" y="315"/>
                    <a:pt x="106" y="315"/>
                  </a:cubicBezTo>
                  <a:cubicBezTo>
                    <a:pt x="106" y="315"/>
                    <a:pt x="106" y="271"/>
                    <a:pt x="106" y="229"/>
                  </a:cubicBezTo>
                  <a:cubicBezTo>
                    <a:pt x="106" y="193"/>
                    <a:pt x="106" y="158"/>
                    <a:pt x="106" y="155"/>
                  </a:cubicBezTo>
                  <a:cubicBezTo>
                    <a:pt x="111" y="155"/>
                    <a:pt x="125" y="155"/>
                    <a:pt x="125" y="155"/>
                  </a:cubicBezTo>
                  <a:cubicBezTo>
                    <a:pt x="131" y="59"/>
                    <a:pt x="131" y="59"/>
                    <a:pt x="131" y="59"/>
                  </a:cubicBezTo>
                  <a:cubicBezTo>
                    <a:pt x="131" y="59"/>
                    <a:pt x="131" y="57"/>
                    <a:pt x="132" y="56"/>
                  </a:cubicBezTo>
                  <a:cubicBezTo>
                    <a:pt x="132" y="55"/>
                    <a:pt x="132" y="55"/>
                    <a:pt x="132" y="55"/>
                  </a:cubicBezTo>
                  <a:cubicBezTo>
                    <a:pt x="132" y="55"/>
                    <a:pt x="132" y="54"/>
                    <a:pt x="132" y="53"/>
                  </a:cubicBezTo>
                  <a:cubicBezTo>
                    <a:pt x="132" y="40"/>
                    <a:pt x="129" y="13"/>
                    <a:pt x="104" y="3"/>
                  </a:cubicBezTo>
                  <a:close/>
                  <a:moveTo>
                    <a:pt x="125" y="58"/>
                  </a:moveTo>
                  <a:cubicBezTo>
                    <a:pt x="124" y="58"/>
                    <a:pt x="120" y="132"/>
                    <a:pt x="119" y="148"/>
                  </a:cubicBezTo>
                  <a:cubicBezTo>
                    <a:pt x="116" y="148"/>
                    <a:pt x="111" y="148"/>
                    <a:pt x="106" y="148"/>
                  </a:cubicBezTo>
                  <a:cubicBezTo>
                    <a:pt x="106" y="59"/>
                    <a:pt x="106" y="59"/>
                    <a:pt x="106" y="59"/>
                  </a:cubicBezTo>
                  <a:cubicBezTo>
                    <a:pt x="100" y="59"/>
                    <a:pt x="100" y="59"/>
                    <a:pt x="100" y="59"/>
                  </a:cubicBezTo>
                  <a:cubicBezTo>
                    <a:pt x="100" y="148"/>
                    <a:pt x="100" y="148"/>
                    <a:pt x="100" y="148"/>
                  </a:cubicBezTo>
                  <a:cubicBezTo>
                    <a:pt x="100" y="148"/>
                    <a:pt x="100" y="149"/>
                    <a:pt x="100" y="151"/>
                  </a:cubicBezTo>
                  <a:cubicBezTo>
                    <a:pt x="100" y="161"/>
                    <a:pt x="100" y="191"/>
                    <a:pt x="100" y="222"/>
                  </a:cubicBezTo>
                  <a:cubicBezTo>
                    <a:pt x="94" y="222"/>
                    <a:pt x="38" y="222"/>
                    <a:pt x="32" y="222"/>
                  </a:cubicBezTo>
                  <a:cubicBezTo>
                    <a:pt x="32" y="191"/>
                    <a:pt x="32" y="161"/>
                    <a:pt x="32" y="151"/>
                  </a:cubicBezTo>
                  <a:cubicBezTo>
                    <a:pt x="32" y="149"/>
                    <a:pt x="32" y="148"/>
                    <a:pt x="32" y="148"/>
                  </a:cubicBezTo>
                  <a:cubicBezTo>
                    <a:pt x="32" y="59"/>
                    <a:pt x="32" y="59"/>
                    <a:pt x="32" y="59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6" y="148"/>
                    <a:pt x="26" y="148"/>
                    <a:pt x="26" y="148"/>
                  </a:cubicBezTo>
                  <a:cubicBezTo>
                    <a:pt x="21" y="148"/>
                    <a:pt x="16" y="148"/>
                    <a:pt x="13" y="148"/>
                  </a:cubicBezTo>
                  <a:cubicBezTo>
                    <a:pt x="13" y="142"/>
                    <a:pt x="7" y="59"/>
                    <a:pt x="7" y="59"/>
                  </a:cubicBezTo>
                  <a:cubicBezTo>
                    <a:pt x="7" y="58"/>
                    <a:pt x="7" y="56"/>
                    <a:pt x="7" y="53"/>
                  </a:cubicBezTo>
                  <a:cubicBezTo>
                    <a:pt x="7" y="42"/>
                    <a:pt x="10" y="18"/>
                    <a:pt x="30" y="10"/>
                  </a:cubicBezTo>
                  <a:cubicBezTo>
                    <a:pt x="33" y="8"/>
                    <a:pt x="36" y="8"/>
                    <a:pt x="40" y="7"/>
                  </a:cubicBezTo>
                  <a:cubicBezTo>
                    <a:pt x="41" y="12"/>
                    <a:pt x="66" y="74"/>
                    <a:pt x="66" y="74"/>
                  </a:cubicBezTo>
                  <a:cubicBezTo>
                    <a:pt x="66" y="74"/>
                    <a:pt x="91" y="12"/>
                    <a:pt x="93" y="7"/>
                  </a:cubicBezTo>
                  <a:cubicBezTo>
                    <a:pt x="96" y="8"/>
                    <a:pt x="99" y="9"/>
                    <a:pt x="102" y="10"/>
                  </a:cubicBezTo>
                  <a:cubicBezTo>
                    <a:pt x="122" y="18"/>
                    <a:pt x="125" y="42"/>
                    <a:pt x="125" y="53"/>
                  </a:cubicBezTo>
                  <a:cubicBezTo>
                    <a:pt x="125" y="56"/>
                    <a:pt x="125" y="58"/>
                    <a:pt x="125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</p:grpSp>
      <p:sp>
        <p:nvSpPr>
          <p:cNvPr id="19" name="矩形 18"/>
          <p:cNvSpPr/>
          <p:nvPr/>
        </p:nvSpPr>
        <p:spPr>
          <a:xfrm>
            <a:off x="5688281" y="5168732"/>
            <a:ext cx="1261884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accent2"/>
                </a:solidFill>
              </a:rPr>
              <a:t>蒂莫</a:t>
            </a:r>
            <a:r>
              <a:rPr lang="zh-CN" altLang="en-US" sz="2800" dirty="0" smtClean="0">
                <a:solidFill>
                  <a:schemeClr val="accent2"/>
                </a:solidFill>
              </a:rPr>
              <a:t>西</a:t>
            </a:r>
            <a:endParaRPr lang="zh-CN" altLang="en-US" sz="2800" dirty="0">
              <a:solidFill>
                <a:schemeClr val="accent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492767" y="4842449"/>
            <a:ext cx="1620957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800" dirty="0" smtClean="0"/>
              <a:t>布拉德利</a:t>
            </a:r>
            <a:endParaRPr lang="zh-CN" altLang="en-US" sz="2800" dirty="0"/>
          </a:p>
        </p:txBody>
      </p:sp>
      <p:sp>
        <p:nvSpPr>
          <p:cNvPr id="31" name="椭圆 30"/>
          <p:cNvSpPr/>
          <p:nvPr/>
        </p:nvSpPr>
        <p:spPr>
          <a:xfrm>
            <a:off x="1011247" y="6401013"/>
            <a:ext cx="4723787" cy="275649"/>
          </a:xfrm>
          <a:prstGeom prst="ellipse">
            <a:avLst/>
          </a:prstGeom>
          <a:solidFill>
            <a:schemeClr val="accent2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6" name="直接连接符 35"/>
          <p:cNvCxnSpPr/>
          <p:nvPr/>
        </p:nvCxnSpPr>
        <p:spPr>
          <a:xfrm flipV="1">
            <a:off x="6391615" y="4554284"/>
            <a:ext cx="468337" cy="47699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9619668" y="4567058"/>
            <a:ext cx="384333" cy="27539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70"/>
          <a:stretch/>
        </p:blipFill>
        <p:spPr>
          <a:xfrm>
            <a:off x="1256496" y="568667"/>
            <a:ext cx="4198278" cy="5970170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658225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 rot="3066506">
            <a:off x="9064293" y="5109586"/>
            <a:ext cx="1673224" cy="2039279"/>
            <a:chOff x="7210725" y="2802636"/>
            <a:chExt cx="2681357" cy="3267964"/>
          </a:xfrm>
          <a:solidFill>
            <a:schemeClr val="bg1"/>
          </a:solidFill>
        </p:grpSpPr>
        <p:sp>
          <p:nvSpPr>
            <p:cNvPr id="5" name="Freeform 17"/>
            <p:cNvSpPr>
              <a:spLocks/>
            </p:cNvSpPr>
            <p:nvPr/>
          </p:nvSpPr>
          <p:spPr bwMode="auto">
            <a:xfrm>
              <a:off x="8529471" y="2802636"/>
              <a:ext cx="1362611" cy="1767891"/>
            </a:xfrm>
            <a:custGeom>
              <a:avLst/>
              <a:gdLst>
                <a:gd name="T0" fmla="*/ 1 w 12"/>
                <a:gd name="T1" fmla="*/ 7 h 14"/>
                <a:gd name="T2" fmla="*/ 0 w 12"/>
                <a:gd name="T3" fmla="*/ 4 h 14"/>
                <a:gd name="T4" fmla="*/ 1 w 12"/>
                <a:gd name="T5" fmla="*/ 2 h 14"/>
                <a:gd name="T6" fmla="*/ 4 w 12"/>
                <a:gd name="T7" fmla="*/ 1 h 14"/>
                <a:gd name="T8" fmla="*/ 5 w 12"/>
                <a:gd name="T9" fmla="*/ 1 h 14"/>
                <a:gd name="T10" fmla="*/ 7 w 12"/>
                <a:gd name="T11" fmla="*/ 3 h 14"/>
                <a:gd name="T12" fmla="*/ 8 w 12"/>
                <a:gd name="T13" fmla="*/ 4 h 14"/>
                <a:gd name="T14" fmla="*/ 10 w 12"/>
                <a:gd name="T15" fmla="*/ 6 h 14"/>
                <a:gd name="T16" fmla="*/ 10 w 12"/>
                <a:gd name="T17" fmla="*/ 7 h 14"/>
                <a:gd name="T18" fmla="*/ 12 w 12"/>
                <a:gd name="T19" fmla="*/ 10 h 14"/>
                <a:gd name="T20" fmla="*/ 9 w 12"/>
                <a:gd name="T21" fmla="*/ 12 h 14"/>
                <a:gd name="T22" fmla="*/ 8 w 12"/>
                <a:gd name="T23" fmla="*/ 11 h 14"/>
                <a:gd name="T24" fmla="*/ 7 w 12"/>
                <a:gd name="T25" fmla="*/ 11 h 14"/>
                <a:gd name="T26" fmla="*/ 8 w 12"/>
                <a:gd name="T27" fmla="*/ 10 h 14"/>
                <a:gd name="T28" fmla="*/ 8 w 12"/>
                <a:gd name="T29" fmla="*/ 10 h 14"/>
                <a:gd name="T30" fmla="*/ 9 w 12"/>
                <a:gd name="T31" fmla="*/ 10 h 14"/>
                <a:gd name="T32" fmla="*/ 10 w 12"/>
                <a:gd name="T33" fmla="*/ 9 h 14"/>
                <a:gd name="T34" fmla="*/ 9 w 12"/>
                <a:gd name="T35" fmla="*/ 9 h 14"/>
                <a:gd name="T36" fmla="*/ 7 w 12"/>
                <a:gd name="T37" fmla="*/ 8 h 14"/>
                <a:gd name="T38" fmla="*/ 7 w 12"/>
                <a:gd name="T39" fmla="*/ 7 h 14"/>
                <a:gd name="T40" fmla="*/ 7 w 12"/>
                <a:gd name="T41" fmla="*/ 8 h 14"/>
                <a:gd name="T42" fmla="*/ 7 w 12"/>
                <a:gd name="T43" fmla="*/ 9 h 14"/>
                <a:gd name="T44" fmla="*/ 7 w 12"/>
                <a:gd name="T45" fmla="*/ 10 h 14"/>
                <a:gd name="T46" fmla="*/ 7 w 12"/>
                <a:gd name="T47" fmla="*/ 11 h 14"/>
                <a:gd name="T48" fmla="*/ 6 w 12"/>
                <a:gd name="T49" fmla="*/ 12 h 14"/>
                <a:gd name="T50" fmla="*/ 6 w 12"/>
                <a:gd name="T51" fmla="*/ 12 h 14"/>
                <a:gd name="T52" fmla="*/ 5 w 12"/>
                <a:gd name="T53" fmla="*/ 13 h 14"/>
                <a:gd name="T54" fmla="*/ 3 w 12"/>
                <a:gd name="T55" fmla="*/ 13 h 14"/>
                <a:gd name="T56" fmla="*/ 3 w 12"/>
                <a:gd name="T57" fmla="*/ 13 h 14"/>
                <a:gd name="T58" fmla="*/ 4 w 12"/>
                <a:gd name="T59" fmla="*/ 9 h 14"/>
                <a:gd name="T60" fmla="*/ 4 w 12"/>
                <a:gd name="T61" fmla="*/ 8 h 14"/>
                <a:gd name="T62" fmla="*/ 5 w 12"/>
                <a:gd name="T63" fmla="*/ 5 h 14"/>
                <a:gd name="T64" fmla="*/ 5 w 12"/>
                <a:gd name="T65" fmla="*/ 4 h 14"/>
                <a:gd name="T66" fmla="*/ 5 w 12"/>
                <a:gd name="T67" fmla="*/ 3 h 14"/>
                <a:gd name="T68" fmla="*/ 4 w 12"/>
                <a:gd name="T69" fmla="*/ 3 h 14"/>
                <a:gd name="T70" fmla="*/ 4 w 12"/>
                <a:gd name="T71" fmla="*/ 3 h 14"/>
                <a:gd name="T72" fmla="*/ 3 w 12"/>
                <a:gd name="T73" fmla="*/ 4 h 14"/>
                <a:gd name="T74" fmla="*/ 2 w 12"/>
                <a:gd name="T75" fmla="*/ 5 h 14"/>
                <a:gd name="T76" fmla="*/ 3 w 12"/>
                <a:gd name="T77" fmla="*/ 5 h 14"/>
                <a:gd name="T78" fmla="*/ 3 w 12"/>
                <a:gd name="T79" fmla="*/ 5 h 14"/>
                <a:gd name="T80" fmla="*/ 4 w 12"/>
                <a:gd name="T81" fmla="*/ 5 h 14"/>
                <a:gd name="T82" fmla="*/ 4 w 12"/>
                <a:gd name="T83" fmla="*/ 8 h 14"/>
                <a:gd name="T84" fmla="*/ 4 w 12"/>
                <a:gd name="T85" fmla="*/ 9 h 14"/>
                <a:gd name="T86" fmla="*/ 1 w 12"/>
                <a:gd name="T87" fmla="*/ 12 h 14"/>
                <a:gd name="T88" fmla="*/ 1 w 12"/>
                <a:gd name="T89" fmla="*/ 8 h 14"/>
                <a:gd name="T90" fmla="*/ 1 w 12"/>
                <a:gd name="T91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" h="14">
                  <a:moveTo>
                    <a:pt x="1" y="7"/>
                  </a:moveTo>
                  <a:cubicBezTo>
                    <a:pt x="0" y="6"/>
                    <a:pt x="0" y="5"/>
                    <a:pt x="0" y="4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1"/>
                    <a:pt x="2" y="0"/>
                    <a:pt x="4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6" y="1"/>
                    <a:pt x="7" y="2"/>
                    <a:pt x="7" y="3"/>
                  </a:cubicBezTo>
                  <a:cubicBezTo>
                    <a:pt x="7" y="4"/>
                    <a:pt x="7" y="4"/>
                    <a:pt x="8" y="4"/>
                  </a:cubicBezTo>
                  <a:cubicBezTo>
                    <a:pt x="9" y="4"/>
                    <a:pt x="10" y="5"/>
                    <a:pt x="10" y="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8"/>
                    <a:pt x="12" y="9"/>
                    <a:pt x="12" y="10"/>
                  </a:cubicBezTo>
                  <a:cubicBezTo>
                    <a:pt x="12" y="12"/>
                    <a:pt x="11" y="14"/>
                    <a:pt x="9" y="12"/>
                  </a:cubicBezTo>
                  <a:cubicBezTo>
                    <a:pt x="9" y="12"/>
                    <a:pt x="9" y="11"/>
                    <a:pt x="8" y="11"/>
                  </a:cubicBezTo>
                  <a:cubicBezTo>
                    <a:pt x="8" y="11"/>
                    <a:pt x="7" y="11"/>
                    <a:pt x="7" y="11"/>
                  </a:cubicBezTo>
                  <a:cubicBezTo>
                    <a:pt x="7" y="10"/>
                    <a:pt x="7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9"/>
                    <a:pt x="7" y="9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8"/>
                  </a:cubicBezTo>
                  <a:cubicBezTo>
                    <a:pt x="7" y="8"/>
                    <a:pt x="7" y="8"/>
                    <a:pt x="7" y="9"/>
                  </a:cubicBezTo>
                  <a:cubicBezTo>
                    <a:pt x="7" y="9"/>
                    <a:pt x="7" y="9"/>
                    <a:pt x="7" y="10"/>
                  </a:cubicBezTo>
                  <a:cubicBezTo>
                    <a:pt x="7" y="10"/>
                    <a:pt x="7" y="10"/>
                    <a:pt x="7" y="11"/>
                  </a:cubicBezTo>
                  <a:cubicBezTo>
                    <a:pt x="7" y="11"/>
                    <a:pt x="7" y="11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3"/>
                    <a:pt x="6" y="13"/>
                    <a:pt x="5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5" y="12"/>
                    <a:pt x="5" y="10"/>
                    <a:pt x="4" y="9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5" y="7"/>
                    <a:pt x="5" y="6"/>
                    <a:pt x="5" y="5"/>
                  </a:cubicBezTo>
                  <a:cubicBezTo>
                    <a:pt x="4" y="5"/>
                    <a:pt x="4" y="5"/>
                    <a:pt x="5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5" y="3"/>
                    <a:pt x="5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3" y="5"/>
                    <a:pt x="3" y="4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2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6"/>
                    <a:pt x="4" y="7"/>
                    <a:pt x="4" y="8"/>
                  </a:cubicBezTo>
                  <a:cubicBezTo>
                    <a:pt x="3" y="8"/>
                    <a:pt x="3" y="8"/>
                    <a:pt x="4" y="9"/>
                  </a:cubicBezTo>
                  <a:cubicBezTo>
                    <a:pt x="5" y="11"/>
                    <a:pt x="3" y="13"/>
                    <a:pt x="1" y="12"/>
                  </a:cubicBezTo>
                  <a:cubicBezTo>
                    <a:pt x="0" y="11"/>
                    <a:pt x="0" y="9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+mn-ea"/>
              </a:endParaRPr>
            </a:p>
          </p:txBody>
        </p:sp>
        <p:sp>
          <p:nvSpPr>
            <p:cNvPr id="6" name="Freeform 16"/>
            <p:cNvSpPr>
              <a:spLocks/>
            </p:cNvSpPr>
            <p:nvPr/>
          </p:nvSpPr>
          <p:spPr bwMode="auto">
            <a:xfrm>
              <a:off x="7210725" y="2833048"/>
              <a:ext cx="1477690" cy="1641136"/>
            </a:xfrm>
            <a:custGeom>
              <a:avLst/>
              <a:gdLst>
                <a:gd name="T0" fmla="*/ 8 w 13"/>
                <a:gd name="T1" fmla="*/ 10 h 13"/>
                <a:gd name="T2" fmla="*/ 7 w 13"/>
                <a:gd name="T3" fmla="*/ 9 h 13"/>
                <a:gd name="T4" fmla="*/ 6 w 13"/>
                <a:gd name="T5" fmla="*/ 8 h 13"/>
                <a:gd name="T6" fmla="*/ 6 w 13"/>
                <a:gd name="T7" fmla="*/ 5 h 13"/>
                <a:gd name="T8" fmla="*/ 7 w 13"/>
                <a:gd name="T9" fmla="*/ 6 h 13"/>
                <a:gd name="T10" fmla="*/ 8 w 13"/>
                <a:gd name="T11" fmla="*/ 7 h 13"/>
                <a:gd name="T12" fmla="*/ 9 w 13"/>
                <a:gd name="T13" fmla="*/ 6 h 13"/>
                <a:gd name="T14" fmla="*/ 8 w 13"/>
                <a:gd name="T15" fmla="*/ 6 h 13"/>
                <a:gd name="T16" fmla="*/ 8 w 13"/>
                <a:gd name="T17" fmla="*/ 4 h 13"/>
                <a:gd name="T18" fmla="*/ 9 w 13"/>
                <a:gd name="T19" fmla="*/ 3 h 13"/>
                <a:gd name="T20" fmla="*/ 8 w 13"/>
                <a:gd name="T21" fmla="*/ 3 h 13"/>
                <a:gd name="T22" fmla="*/ 7 w 13"/>
                <a:gd name="T23" fmla="*/ 4 h 13"/>
                <a:gd name="T24" fmla="*/ 6 w 13"/>
                <a:gd name="T25" fmla="*/ 5 h 13"/>
                <a:gd name="T26" fmla="*/ 6 w 13"/>
                <a:gd name="T27" fmla="*/ 8 h 13"/>
                <a:gd name="T28" fmla="*/ 6 w 13"/>
                <a:gd name="T29" fmla="*/ 9 h 13"/>
                <a:gd name="T30" fmla="*/ 7 w 13"/>
                <a:gd name="T31" fmla="*/ 10 h 13"/>
                <a:gd name="T32" fmla="*/ 7 w 13"/>
                <a:gd name="T33" fmla="*/ 10 h 13"/>
                <a:gd name="T34" fmla="*/ 7 w 13"/>
                <a:gd name="T35" fmla="*/ 11 h 13"/>
                <a:gd name="T36" fmla="*/ 6 w 13"/>
                <a:gd name="T37" fmla="*/ 11 h 13"/>
                <a:gd name="T38" fmla="*/ 4 w 13"/>
                <a:gd name="T39" fmla="*/ 10 h 13"/>
                <a:gd name="T40" fmla="*/ 4 w 13"/>
                <a:gd name="T41" fmla="*/ 12 h 13"/>
                <a:gd name="T42" fmla="*/ 2 w 13"/>
                <a:gd name="T43" fmla="*/ 13 h 13"/>
                <a:gd name="T44" fmla="*/ 0 w 13"/>
                <a:gd name="T45" fmla="*/ 10 h 13"/>
                <a:gd name="T46" fmla="*/ 2 w 13"/>
                <a:gd name="T47" fmla="*/ 7 h 13"/>
                <a:gd name="T48" fmla="*/ 2 w 13"/>
                <a:gd name="T49" fmla="*/ 6 h 13"/>
                <a:gd name="T50" fmla="*/ 4 w 13"/>
                <a:gd name="T51" fmla="*/ 4 h 13"/>
                <a:gd name="T52" fmla="*/ 5 w 13"/>
                <a:gd name="T53" fmla="*/ 3 h 13"/>
                <a:gd name="T54" fmla="*/ 7 w 13"/>
                <a:gd name="T55" fmla="*/ 1 h 13"/>
                <a:gd name="T56" fmla="*/ 8 w 13"/>
                <a:gd name="T57" fmla="*/ 1 h 13"/>
                <a:gd name="T58" fmla="*/ 11 w 13"/>
                <a:gd name="T59" fmla="*/ 4 h 13"/>
                <a:gd name="T60" fmla="*/ 11 w 13"/>
                <a:gd name="T61" fmla="*/ 6 h 13"/>
                <a:gd name="T62" fmla="*/ 10 w 13"/>
                <a:gd name="T63" fmla="*/ 9 h 13"/>
                <a:gd name="T64" fmla="*/ 8 w 13"/>
                <a:gd name="T6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" h="13">
                  <a:moveTo>
                    <a:pt x="8" y="10"/>
                  </a:moveTo>
                  <a:cubicBezTo>
                    <a:pt x="8" y="10"/>
                    <a:pt x="7" y="10"/>
                    <a:pt x="7" y="9"/>
                  </a:cubicBezTo>
                  <a:cubicBezTo>
                    <a:pt x="7" y="8"/>
                    <a:pt x="7" y="8"/>
                    <a:pt x="6" y="8"/>
                  </a:cubicBezTo>
                  <a:cubicBezTo>
                    <a:pt x="5" y="7"/>
                    <a:pt x="6" y="6"/>
                    <a:pt x="6" y="5"/>
                  </a:cubicBezTo>
                  <a:cubicBezTo>
                    <a:pt x="7" y="5"/>
                    <a:pt x="7" y="5"/>
                    <a:pt x="7" y="6"/>
                  </a:cubicBezTo>
                  <a:cubicBezTo>
                    <a:pt x="8" y="6"/>
                    <a:pt x="8" y="6"/>
                    <a:pt x="8" y="7"/>
                  </a:cubicBezTo>
                  <a:cubicBezTo>
                    <a:pt x="9" y="7"/>
                    <a:pt x="9" y="7"/>
                    <a:pt x="9" y="6"/>
                  </a:cubicBezTo>
                  <a:cubicBezTo>
                    <a:pt x="9" y="6"/>
                    <a:pt x="9" y="6"/>
                    <a:pt x="8" y="6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8" y="3"/>
                    <a:pt x="8" y="3"/>
                  </a:cubicBezTo>
                  <a:cubicBezTo>
                    <a:pt x="8" y="3"/>
                    <a:pt x="7" y="4"/>
                    <a:pt x="7" y="4"/>
                  </a:cubicBezTo>
                  <a:cubicBezTo>
                    <a:pt x="7" y="4"/>
                    <a:pt x="7" y="4"/>
                    <a:pt x="6" y="5"/>
                  </a:cubicBezTo>
                  <a:cubicBezTo>
                    <a:pt x="5" y="5"/>
                    <a:pt x="5" y="7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9"/>
                    <a:pt x="5" y="9"/>
                    <a:pt x="4" y="10"/>
                  </a:cubicBezTo>
                  <a:cubicBezTo>
                    <a:pt x="4" y="10"/>
                    <a:pt x="4" y="11"/>
                    <a:pt x="4" y="12"/>
                  </a:cubicBezTo>
                  <a:cubicBezTo>
                    <a:pt x="3" y="13"/>
                    <a:pt x="3" y="13"/>
                    <a:pt x="2" y="13"/>
                  </a:cubicBezTo>
                  <a:cubicBezTo>
                    <a:pt x="0" y="13"/>
                    <a:pt x="0" y="12"/>
                    <a:pt x="0" y="10"/>
                  </a:cubicBezTo>
                  <a:cubicBezTo>
                    <a:pt x="0" y="9"/>
                    <a:pt x="1" y="8"/>
                    <a:pt x="2" y="7"/>
                  </a:cubicBezTo>
                  <a:cubicBezTo>
                    <a:pt x="2" y="7"/>
                    <a:pt x="2" y="7"/>
                    <a:pt x="2" y="6"/>
                  </a:cubicBezTo>
                  <a:cubicBezTo>
                    <a:pt x="2" y="5"/>
                    <a:pt x="3" y="4"/>
                    <a:pt x="4" y="4"/>
                  </a:cubicBezTo>
                  <a:cubicBezTo>
                    <a:pt x="5" y="4"/>
                    <a:pt x="5" y="4"/>
                    <a:pt x="5" y="3"/>
                  </a:cubicBezTo>
                  <a:cubicBezTo>
                    <a:pt x="5" y="2"/>
                    <a:pt x="6" y="1"/>
                    <a:pt x="7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10" y="0"/>
                    <a:pt x="13" y="2"/>
                    <a:pt x="11" y="4"/>
                  </a:cubicBezTo>
                  <a:cubicBezTo>
                    <a:pt x="11" y="5"/>
                    <a:pt x="11" y="5"/>
                    <a:pt x="11" y="6"/>
                  </a:cubicBezTo>
                  <a:cubicBezTo>
                    <a:pt x="12" y="7"/>
                    <a:pt x="12" y="10"/>
                    <a:pt x="10" y="9"/>
                  </a:cubicBezTo>
                  <a:cubicBezTo>
                    <a:pt x="9" y="9"/>
                    <a:pt x="9" y="9"/>
                    <a:pt x="8" y="1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+mn-ea"/>
              </a:endParaRPr>
            </a:p>
          </p:txBody>
        </p:sp>
        <p:sp>
          <p:nvSpPr>
            <p:cNvPr id="7" name="Freeform 19"/>
            <p:cNvSpPr>
              <a:spLocks/>
            </p:cNvSpPr>
            <p:nvPr/>
          </p:nvSpPr>
          <p:spPr bwMode="auto">
            <a:xfrm>
              <a:off x="7892864" y="4095589"/>
              <a:ext cx="682140" cy="378595"/>
            </a:xfrm>
            <a:custGeom>
              <a:avLst/>
              <a:gdLst>
                <a:gd name="T0" fmla="*/ 2 w 6"/>
                <a:gd name="T1" fmla="*/ 3 h 3"/>
                <a:gd name="T2" fmla="*/ 1 w 6"/>
                <a:gd name="T3" fmla="*/ 3 h 3"/>
                <a:gd name="T4" fmla="*/ 0 w 6"/>
                <a:gd name="T5" fmla="*/ 3 h 3"/>
                <a:gd name="T6" fmla="*/ 1 w 6"/>
                <a:gd name="T7" fmla="*/ 2 h 3"/>
                <a:gd name="T8" fmla="*/ 1 w 6"/>
                <a:gd name="T9" fmla="*/ 1 h 3"/>
                <a:gd name="T10" fmla="*/ 2 w 6"/>
                <a:gd name="T11" fmla="*/ 0 h 3"/>
                <a:gd name="T12" fmla="*/ 3 w 6"/>
                <a:gd name="T13" fmla="*/ 0 h 3"/>
                <a:gd name="T14" fmla="*/ 3 w 6"/>
                <a:gd name="T15" fmla="*/ 0 h 3"/>
                <a:gd name="T16" fmla="*/ 4 w 6"/>
                <a:gd name="T17" fmla="*/ 0 h 3"/>
                <a:gd name="T18" fmla="*/ 5 w 6"/>
                <a:gd name="T19" fmla="*/ 0 h 3"/>
                <a:gd name="T20" fmla="*/ 5 w 6"/>
                <a:gd name="T21" fmla="*/ 2 h 3"/>
                <a:gd name="T22" fmla="*/ 5 w 6"/>
                <a:gd name="T23" fmla="*/ 3 h 3"/>
                <a:gd name="T24" fmla="*/ 2 w 6"/>
                <a:gd name="T2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3">
                  <a:moveTo>
                    <a:pt x="2" y="3"/>
                  </a:moveTo>
                  <a:cubicBezTo>
                    <a:pt x="2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6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3" y="3"/>
                    <a:pt x="4" y="2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+mn-ea"/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7301986" y="4419662"/>
              <a:ext cx="2585624" cy="1650938"/>
            </a:xfrm>
            <a:custGeom>
              <a:avLst/>
              <a:gdLst>
                <a:gd name="connsiteX0" fmla="*/ 0 w 3713312"/>
                <a:gd name="connsiteY0" fmla="*/ 0 h 2370974"/>
                <a:gd name="connsiteX1" fmla="*/ 3713312 w 3713312"/>
                <a:gd name="connsiteY1" fmla="*/ 0 h 2370974"/>
                <a:gd name="connsiteX2" fmla="*/ 3702869 w 3713312"/>
                <a:gd name="connsiteY2" fmla="*/ 86603 h 2370974"/>
                <a:gd name="connsiteX3" fmla="*/ 3630275 w 3713312"/>
                <a:gd name="connsiteY3" fmla="*/ 378878 h 2370974"/>
                <a:gd name="connsiteX4" fmla="*/ 3448792 w 3713312"/>
                <a:gd name="connsiteY4" fmla="*/ 774957 h 2370974"/>
                <a:gd name="connsiteX5" fmla="*/ 3442867 w 3713312"/>
                <a:gd name="connsiteY5" fmla="*/ 785466 h 2370974"/>
                <a:gd name="connsiteX6" fmla="*/ 3435953 w 3713312"/>
                <a:gd name="connsiteY6" fmla="*/ 922398 h 2370974"/>
                <a:gd name="connsiteX7" fmla="*/ 1830729 w 3713312"/>
                <a:gd name="connsiteY7" fmla="*/ 2370974 h 2370974"/>
                <a:gd name="connsiteX8" fmla="*/ 217175 w 3713312"/>
                <a:gd name="connsiteY8" fmla="*/ 757421 h 2370974"/>
                <a:gd name="connsiteX9" fmla="*/ 219301 w 3713312"/>
                <a:gd name="connsiteY9" fmla="*/ 701323 h 2370974"/>
                <a:gd name="connsiteX10" fmla="*/ 217572 w 3713312"/>
                <a:gd name="connsiteY10" fmla="*/ 698461 h 2370974"/>
                <a:gd name="connsiteX11" fmla="*/ 4783 w 3713312"/>
                <a:gd name="connsiteY11" fmla="*/ 33206 h 2370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713312" h="2370974">
                  <a:moveTo>
                    <a:pt x="0" y="0"/>
                  </a:moveTo>
                  <a:lnTo>
                    <a:pt x="3713312" y="0"/>
                  </a:lnTo>
                  <a:lnTo>
                    <a:pt x="3702869" y="86603"/>
                  </a:lnTo>
                  <a:cubicBezTo>
                    <a:pt x="3685788" y="188493"/>
                    <a:pt x="3660167" y="287034"/>
                    <a:pt x="3630275" y="378878"/>
                  </a:cubicBezTo>
                  <a:cubicBezTo>
                    <a:pt x="3570492" y="539606"/>
                    <a:pt x="3502169" y="677373"/>
                    <a:pt x="3448792" y="774957"/>
                  </a:cubicBezTo>
                  <a:lnTo>
                    <a:pt x="3442867" y="785466"/>
                  </a:lnTo>
                  <a:lnTo>
                    <a:pt x="3435953" y="922398"/>
                  </a:lnTo>
                  <a:cubicBezTo>
                    <a:pt x="3353322" y="1736041"/>
                    <a:pt x="2666174" y="2370974"/>
                    <a:pt x="1830729" y="2370974"/>
                  </a:cubicBezTo>
                  <a:cubicBezTo>
                    <a:pt x="939588" y="2370974"/>
                    <a:pt x="217175" y="1648561"/>
                    <a:pt x="217175" y="757421"/>
                  </a:cubicBezTo>
                  <a:lnTo>
                    <a:pt x="219301" y="701323"/>
                  </a:lnTo>
                  <a:lnTo>
                    <a:pt x="217572" y="698461"/>
                  </a:lnTo>
                  <a:cubicBezTo>
                    <a:pt x="176475" y="625519"/>
                    <a:pt x="62382" y="362363"/>
                    <a:pt x="4783" y="33206"/>
                  </a:cubicBezTo>
                  <a:close/>
                </a:path>
              </a:pathLst>
            </a:custGeom>
            <a:grpFill/>
            <a:ln w="762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>
                <a:solidFill>
                  <a:srgbClr val="2E2E2E"/>
                </a:solidFill>
                <a:latin typeface="+mn-ea"/>
              </a:endParaRPr>
            </a:p>
          </p:txBody>
        </p:sp>
        <p:sp>
          <p:nvSpPr>
            <p:cNvPr id="9" name="弦形 8"/>
            <p:cNvSpPr/>
            <p:nvPr/>
          </p:nvSpPr>
          <p:spPr>
            <a:xfrm>
              <a:off x="7621944" y="4429822"/>
              <a:ext cx="922423" cy="922423"/>
            </a:xfrm>
            <a:prstGeom prst="chord">
              <a:avLst>
                <a:gd name="adj1" fmla="val 92404"/>
                <a:gd name="adj2" fmla="val 1069108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  <p:sp>
          <p:nvSpPr>
            <p:cNvPr id="10" name="弦形 9"/>
            <p:cNvSpPr/>
            <p:nvPr/>
          </p:nvSpPr>
          <p:spPr>
            <a:xfrm>
              <a:off x="8691907" y="4429822"/>
              <a:ext cx="922423" cy="922423"/>
            </a:xfrm>
            <a:prstGeom prst="chord">
              <a:avLst>
                <a:gd name="adj1" fmla="val 92404"/>
                <a:gd name="adj2" fmla="val 1069108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7467461" y="4428005"/>
              <a:ext cx="2270933" cy="490332"/>
              <a:chOff x="3176319" y="2250159"/>
              <a:chExt cx="3475055" cy="1208399"/>
            </a:xfrm>
            <a:grpFill/>
          </p:grpSpPr>
          <p:sp>
            <p:nvSpPr>
              <p:cNvPr id="22" name="圆角矩形 21"/>
              <p:cNvSpPr/>
              <p:nvPr/>
            </p:nvSpPr>
            <p:spPr>
              <a:xfrm>
                <a:off x="3176319" y="2732942"/>
                <a:ext cx="3475055" cy="17100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23" name="圆角矩形 22"/>
              <p:cNvSpPr/>
              <p:nvPr/>
            </p:nvSpPr>
            <p:spPr>
              <a:xfrm rot="5400000">
                <a:off x="3198305" y="2763985"/>
                <a:ext cx="589630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24" name="圆角矩形 23"/>
              <p:cNvSpPr/>
              <p:nvPr/>
            </p:nvSpPr>
            <p:spPr>
              <a:xfrm rot="5400000">
                <a:off x="3419447" y="2763985"/>
                <a:ext cx="713452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25" name="圆角矩形 24"/>
              <p:cNvSpPr/>
              <p:nvPr/>
            </p:nvSpPr>
            <p:spPr>
              <a:xfrm rot="5400000">
                <a:off x="3711260" y="2769940"/>
                <a:ext cx="784797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26" name="圆角矩形 25"/>
              <p:cNvSpPr/>
              <p:nvPr/>
            </p:nvSpPr>
            <p:spPr>
              <a:xfrm rot="5400000">
                <a:off x="4102648" y="2735404"/>
                <a:ext cx="713452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27" name="圆角矩形 26"/>
              <p:cNvSpPr/>
              <p:nvPr/>
            </p:nvSpPr>
            <p:spPr>
              <a:xfrm rot="5400000">
                <a:off x="4299669" y="2810485"/>
                <a:ext cx="1149021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28" name="圆角矩形 27"/>
              <p:cNvSpPr/>
              <p:nvPr/>
            </p:nvSpPr>
            <p:spPr>
              <a:xfrm rot="5400000">
                <a:off x="4813626" y="2698880"/>
                <a:ext cx="1044567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29" name="圆角矩形 28"/>
              <p:cNvSpPr/>
              <p:nvPr/>
            </p:nvSpPr>
            <p:spPr>
              <a:xfrm rot="5400000">
                <a:off x="5388037" y="2776945"/>
                <a:ext cx="648593" cy="133750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30" name="圆角矩形 29"/>
              <p:cNvSpPr/>
              <p:nvPr/>
            </p:nvSpPr>
            <p:spPr>
              <a:xfrm rot="5400000">
                <a:off x="5496239" y="2810485"/>
                <a:ext cx="949605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31" name="圆角矩形 30"/>
              <p:cNvSpPr/>
              <p:nvPr/>
            </p:nvSpPr>
            <p:spPr>
              <a:xfrm rot="5400000">
                <a:off x="6040377" y="2698881"/>
                <a:ext cx="784797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 rot="12242503">
              <a:off x="8858618" y="5510449"/>
              <a:ext cx="502319" cy="244159"/>
              <a:chOff x="3289355" y="2461035"/>
              <a:chExt cx="1011786" cy="733239"/>
            </a:xfrm>
            <a:grpFill/>
          </p:grpSpPr>
          <p:sp>
            <p:nvSpPr>
              <p:cNvPr id="18" name="圆角矩形 17"/>
              <p:cNvSpPr/>
              <p:nvPr/>
            </p:nvSpPr>
            <p:spPr>
              <a:xfrm>
                <a:off x="3289355" y="2751540"/>
                <a:ext cx="1011786" cy="136506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9" name="圆角矩形 18"/>
              <p:cNvSpPr/>
              <p:nvPr/>
            </p:nvSpPr>
            <p:spPr>
              <a:xfrm rot="5400000">
                <a:off x="3198305" y="2763985"/>
                <a:ext cx="589630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20" name="圆角矩形 19"/>
              <p:cNvSpPr/>
              <p:nvPr/>
            </p:nvSpPr>
            <p:spPr>
              <a:xfrm rot="5400000">
                <a:off x="3419446" y="2763986"/>
                <a:ext cx="713452" cy="14712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21" name="圆角矩形 20"/>
              <p:cNvSpPr/>
              <p:nvPr/>
            </p:nvSpPr>
            <p:spPr>
              <a:xfrm rot="5400000">
                <a:off x="3732350" y="2744199"/>
                <a:ext cx="713452" cy="14712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 rot="14032409">
              <a:off x="7609750" y="5460080"/>
              <a:ext cx="499426" cy="244159"/>
              <a:chOff x="3289355" y="2461035"/>
              <a:chExt cx="1011786" cy="733239"/>
            </a:xfrm>
            <a:grpFill/>
          </p:grpSpPr>
          <p:sp>
            <p:nvSpPr>
              <p:cNvPr id="14" name="圆角矩形 13"/>
              <p:cNvSpPr/>
              <p:nvPr/>
            </p:nvSpPr>
            <p:spPr>
              <a:xfrm>
                <a:off x="3289355" y="2751540"/>
                <a:ext cx="1011786" cy="136506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5400000">
                <a:off x="3198305" y="2763985"/>
                <a:ext cx="589630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5400000">
                <a:off x="3419446" y="2763986"/>
                <a:ext cx="713452" cy="14712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5400000">
                <a:off x="3732350" y="2744199"/>
                <a:ext cx="713452" cy="14712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</p:grpSp>
      </p:grpSp>
      <p:sp>
        <p:nvSpPr>
          <p:cNvPr id="32" name="Freeform 6"/>
          <p:cNvSpPr>
            <a:spLocks/>
          </p:cNvSpPr>
          <p:nvPr/>
        </p:nvSpPr>
        <p:spPr bwMode="auto">
          <a:xfrm rot="771260">
            <a:off x="4606670" y="4232744"/>
            <a:ext cx="2505269" cy="2804042"/>
          </a:xfrm>
          <a:custGeom>
            <a:avLst/>
            <a:gdLst>
              <a:gd name="T0" fmla="*/ 757 w 1807"/>
              <a:gd name="T1" fmla="*/ 12 h 2029"/>
              <a:gd name="T2" fmla="*/ 1056 w 1807"/>
              <a:gd name="T3" fmla="*/ 124 h 2029"/>
              <a:gd name="T4" fmla="*/ 1441 w 1807"/>
              <a:gd name="T5" fmla="*/ 225 h 2029"/>
              <a:gd name="T6" fmla="*/ 1479 w 1807"/>
              <a:gd name="T7" fmla="*/ 270 h 2029"/>
              <a:gd name="T8" fmla="*/ 1547 w 1807"/>
              <a:gd name="T9" fmla="*/ 319 h 2029"/>
              <a:gd name="T10" fmla="*/ 1613 w 1807"/>
              <a:gd name="T11" fmla="*/ 242 h 2029"/>
              <a:gd name="T12" fmla="*/ 1783 w 1807"/>
              <a:gd name="T13" fmla="*/ 288 h 2029"/>
              <a:gd name="T14" fmla="*/ 1804 w 1807"/>
              <a:gd name="T15" fmla="*/ 344 h 2029"/>
              <a:gd name="T16" fmla="*/ 1700 w 1807"/>
              <a:gd name="T17" fmla="*/ 467 h 2029"/>
              <a:gd name="T18" fmla="*/ 1281 w 1807"/>
              <a:gd name="T19" fmla="*/ 423 h 2029"/>
              <a:gd name="T20" fmla="*/ 1173 w 1807"/>
              <a:gd name="T21" fmla="*/ 432 h 2029"/>
              <a:gd name="T22" fmla="*/ 1555 w 1807"/>
              <a:gd name="T23" fmla="*/ 686 h 2029"/>
              <a:gd name="T24" fmla="*/ 1635 w 1807"/>
              <a:gd name="T25" fmla="*/ 815 h 2029"/>
              <a:gd name="T26" fmla="*/ 1582 w 1807"/>
              <a:gd name="T27" fmla="*/ 885 h 2029"/>
              <a:gd name="T28" fmla="*/ 1490 w 1807"/>
              <a:gd name="T29" fmla="*/ 902 h 2029"/>
              <a:gd name="T30" fmla="*/ 1168 w 1807"/>
              <a:gd name="T31" fmla="*/ 752 h 2029"/>
              <a:gd name="T32" fmla="*/ 1133 w 1807"/>
              <a:gd name="T33" fmla="*/ 704 h 2029"/>
              <a:gd name="T34" fmla="*/ 1077 w 1807"/>
              <a:gd name="T35" fmla="*/ 680 h 2029"/>
              <a:gd name="T36" fmla="*/ 800 w 1807"/>
              <a:gd name="T37" fmla="*/ 851 h 2029"/>
              <a:gd name="T38" fmla="*/ 962 w 1807"/>
              <a:gd name="T39" fmla="*/ 988 h 2029"/>
              <a:gd name="T40" fmla="*/ 965 w 1807"/>
              <a:gd name="T41" fmla="*/ 1066 h 2029"/>
              <a:gd name="T42" fmla="*/ 1071 w 1807"/>
              <a:gd name="T43" fmla="*/ 1074 h 2029"/>
              <a:gd name="T44" fmla="*/ 1249 w 1807"/>
              <a:gd name="T45" fmla="*/ 1332 h 2029"/>
              <a:gd name="T46" fmla="*/ 1288 w 1807"/>
              <a:gd name="T47" fmla="*/ 1544 h 2029"/>
              <a:gd name="T48" fmla="*/ 1308 w 1807"/>
              <a:gd name="T49" fmla="*/ 1699 h 2029"/>
              <a:gd name="T50" fmla="*/ 1277 w 1807"/>
              <a:gd name="T51" fmla="*/ 1840 h 2029"/>
              <a:gd name="T52" fmla="*/ 1323 w 1807"/>
              <a:gd name="T53" fmla="*/ 1914 h 2029"/>
              <a:gd name="T54" fmla="*/ 1046 w 1807"/>
              <a:gd name="T55" fmla="*/ 1956 h 2029"/>
              <a:gd name="T56" fmla="*/ 989 w 1807"/>
              <a:gd name="T57" fmla="*/ 1629 h 2029"/>
              <a:gd name="T58" fmla="*/ 944 w 1807"/>
              <a:gd name="T59" fmla="*/ 1377 h 2029"/>
              <a:gd name="T60" fmla="*/ 837 w 1807"/>
              <a:gd name="T61" fmla="*/ 1200 h 2029"/>
              <a:gd name="T62" fmla="*/ 798 w 1807"/>
              <a:gd name="T63" fmla="*/ 1251 h 2029"/>
              <a:gd name="T64" fmla="*/ 544 w 1807"/>
              <a:gd name="T65" fmla="*/ 1156 h 2029"/>
              <a:gd name="T66" fmla="*/ 315 w 1807"/>
              <a:gd name="T67" fmla="*/ 1648 h 2029"/>
              <a:gd name="T68" fmla="*/ 329 w 1807"/>
              <a:gd name="T69" fmla="*/ 1849 h 2029"/>
              <a:gd name="T70" fmla="*/ 163 w 1807"/>
              <a:gd name="T71" fmla="*/ 2028 h 2029"/>
              <a:gd name="T72" fmla="*/ 34 w 1807"/>
              <a:gd name="T73" fmla="*/ 1963 h 2029"/>
              <a:gd name="T74" fmla="*/ 28 w 1807"/>
              <a:gd name="T75" fmla="*/ 1779 h 2029"/>
              <a:gd name="T76" fmla="*/ 181 w 1807"/>
              <a:gd name="T77" fmla="*/ 1483 h 2029"/>
              <a:gd name="T78" fmla="*/ 229 w 1807"/>
              <a:gd name="T79" fmla="*/ 1370 h 2029"/>
              <a:gd name="T80" fmla="*/ 225 w 1807"/>
              <a:gd name="T81" fmla="*/ 1146 h 2029"/>
              <a:gd name="T82" fmla="*/ 328 w 1807"/>
              <a:gd name="T83" fmla="*/ 1045 h 2029"/>
              <a:gd name="T84" fmla="*/ 297 w 1807"/>
              <a:gd name="T85" fmla="*/ 913 h 2029"/>
              <a:gd name="T86" fmla="*/ 265 w 1807"/>
              <a:gd name="T87" fmla="*/ 812 h 2029"/>
              <a:gd name="T88" fmla="*/ 382 w 1807"/>
              <a:gd name="T89" fmla="*/ 505 h 2029"/>
              <a:gd name="T90" fmla="*/ 527 w 1807"/>
              <a:gd name="T91" fmla="*/ 513 h 2029"/>
              <a:gd name="T92" fmla="*/ 581 w 1807"/>
              <a:gd name="T93" fmla="*/ 299 h 2029"/>
              <a:gd name="T94" fmla="*/ 578 w 1807"/>
              <a:gd name="T95" fmla="*/ 156 h 20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807" h="2029">
                <a:moveTo>
                  <a:pt x="644" y="63"/>
                </a:moveTo>
                <a:cubicBezTo>
                  <a:pt x="676" y="35"/>
                  <a:pt x="716" y="20"/>
                  <a:pt x="757" y="12"/>
                </a:cubicBezTo>
                <a:cubicBezTo>
                  <a:pt x="830" y="0"/>
                  <a:pt x="906" y="17"/>
                  <a:pt x="968" y="57"/>
                </a:cubicBezTo>
                <a:cubicBezTo>
                  <a:pt x="998" y="78"/>
                  <a:pt x="1022" y="108"/>
                  <a:pt x="1056" y="124"/>
                </a:cubicBezTo>
                <a:cubicBezTo>
                  <a:pt x="1126" y="161"/>
                  <a:pt x="1204" y="178"/>
                  <a:pt x="1281" y="195"/>
                </a:cubicBezTo>
                <a:cubicBezTo>
                  <a:pt x="1334" y="206"/>
                  <a:pt x="1387" y="216"/>
                  <a:pt x="1441" y="225"/>
                </a:cubicBezTo>
                <a:cubicBezTo>
                  <a:pt x="1409" y="252"/>
                  <a:pt x="1372" y="271"/>
                  <a:pt x="1341" y="299"/>
                </a:cubicBezTo>
                <a:cubicBezTo>
                  <a:pt x="1388" y="294"/>
                  <a:pt x="1433" y="279"/>
                  <a:pt x="1479" y="270"/>
                </a:cubicBezTo>
                <a:cubicBezTo>
                  <a:pt x="1485" y="269"/>
                  <a:pt x="1493" y="264"/>
                  <a:pt x="1499" y="270"/>
                </a:cubicBezTo>
                <a:cubicBezTo>
                  <a:pt x="1515" y="286"/>
                  <a:pt x="1531" y="303"/>
                  <a:pt x="1547" y="319"/>
                </a:cubicBezTo>
                <a:cubicBezTo>
                  <a:pt x="1557" y="298"/>
                  <a:pt x="1555" y="274"/>
                  <a:pt x="1562" y="253"/>
                </a:cubicBezTo>
                <a:cubicBezTo>
                  <a:pt x="1575" y="239"/>
                  <a:pt x="1596" y="242"/>
                  <a:pt x="1613" y="242"/>
                </a:cubicBezTo>
                <a:cubicBezTo>
                  <a:pt x="1645" y="244"/>
                  <a:pt x="1677" y="240"/>
                  <a:pt x="1709" y="244"/>
                </a:cubicBezTo>
                <a:cubicBezTo>
                  <a:pt x="1738" y="248"/>
                  <a:pt x="1764" y="265"/>
                  <a:pt x="1783" y="288"/>
                </a:cubicBezTo>
                <a:cubicBezTo>
                  <a:pt x="1779" y="311"/>
                  <a:pt x="1770" y="333"/>
                  <a:pt x="1770" y="356"/>
                </a:cubicBezTo>
                <a:cubicBezTo>
                  <a:pt x="1781" y="353"/>
                  <a:pt x="1793" y="348"/>
                  <a:pt x="1804" y="344"/>
                </a:cubicBezTo>
                <a:cubicBezTo>
                  <a:pt x="1807" y="372"/>
                  <a:pt x="1797" y="401"/>
                  <a:pt x="1781" y="424"/>
                </a:cubicBezTo>
                <a:cubicBezTo>
                  <a:pt x="1761" y="448"/>
                  <a:pt x="1731" y="465"/>
                  <a:pt x="1700" y="467"/>
                </a:cubicBezTo>
                <a:cubicBezTo>
                  <a:pt x="1603" y="472"/>
                  <a:pt x="1506" y="465"/>
                  <a:pt x="1411" y="449"/>
                </a:cubicBezTo>
                <a:cubicBezTo>
                  <a:pt x="1367" y="444"/>
                  <a:pt x="1325" y="430"/>
                  <a:pt x="1281" y="423"/>
                </a:cubicBezTo>
                <a:cubicBezTo>
                  <a:pt x="1235" y="413"/>
                  <a:pt x="1190" y="396"/>
                  <a:pt x="1144" y="385"/>
                </a:cubicBezTo>
                <a:cubicBezTo>
                  <a:pt x="1151" y="402"/>
                  <a:pt x="1163" y="416"/>
                  <a:pt x="1173" y="432"/>
                </a:cubicBezTo>
                <a:cubicBezTo>
                  <a:pt x="1205" y="482"/>
                  <a:pt x="1239" y="535"/>
                  <a:pt x="1293" y="564"/>
                </a:cubicBezTo>
                <a:cubicBezTo>
                  <a:pt x="1376" y="612"/>
                  <a:pt x="1465" y="650"/>
                  <a:pt x="1555" y="686"/>
                </a:cubicBezTo>
                <a:cubicBezTo>
                  <a:pt x="1580" y="694"/>
                  <a:pt x="1604" y="709"/>
                  <a:pt x="1618" y="732"/>
                </a:cubicBezTo>
                <a:cubicBezTo>
                  <a:pt x="1635" y="755"/>
                  <a:pt x="1638" y="786"/>
                  <a:pt x="1635" y="815"/>
                </a:cubicBezTo>
                <a:cubicBezTo>
                  <a:pt x="1622" y="819"/>
                  <a:pt x="1608" y="822"/>
                  <a:pt x="1595" y="826"/>
                </a:cubicBezTo>
                <a:cubicBezTo>
                  <a:pt x="1589" y="845"/>
                  <a:pt x="1587" y="865"/>
                  <a:pt x="1582" y="885"/>
                </a:cubicBezTo>
                <a:cubicBezTo>
                  <a:pt x="1581" y="893"/>
                  <a:pt x="1572" y="896"/>
                  <a:pt x="1565" y="900"/>
                </a:cubicBezTo>
                <a:cubicBezTo>
                  <a:pt x="1541" y="909"/>
                  <a:pt x="1514" y="911"/>
                  <a:pt x="1490" y="902"/>
                </a:cubicBezTo>
                <a:cubicBezTo>
                  <a:pt x="1441" y="884"/>
                  <a:pt x="1393" y="864"/>
                  <a:pt x="1345" y="844"/>
                </a:cubicBezTo>
                <a:cubicBezTo>
                  <a:pt x="1285" y="815"/>
                  <a:pt x="1224" y="789"/>
                  <a:pt x="1168" y="752"/>
                </a:cubicBezTo>
                <a:cubicBezTo>
                  <a:pt x="1178" y="746"/>
                  <a:pt x="1188" y="741"/>
                  <a:pt x="1197" y="734"/>
                </a:cubicBezTo>
                <a:cubicBezTo>
                  <a:pt x="1176" y="723"/>
                  <a:pt x="1155" y="714"/>
                  <a:pt x="1133" y="704"/>
                </a:cubicBezTo>
                <a:cubicBezTo>
                  <a:pt x="1129" y="684"/>
                  <a:pt x="1125" y="663"/>
                  <a:pt x="1121" y="643"/>
                </a:cubicBezTo>
                <a:cubicBezTo>
                  <a:pt x="1103" y="651"/>
                  <a:pt x="1092" y="668"/>
                  <a:pt x="1077" y="680"/>
                </a:cubicBezTo>
                <a:cubicBezTo>
                  <a:pt x="1037" y="639"/>
                  <a:pt x="1007" y="590"/>
                  <a:pt x="974" y="544"/>
                </a:cubicBezTo>
                <a:cubicBezTo>
                  <a:pt x="915" y="646"/>
                  <a:pt x="859" y="749"/>
                  <a:pt x="800" y="851"/>
                </a:cubicBezTo>
                <a:cubicBezTo>
                  <a:pt x="799" y="856"/>
                  <a:pt x="793" y="862"/>
                  <a:pt x="799" y="865"/>
                </a:cubicBezTo>
                <a:cubicBezTo>
                  <a:pt x="853" y="907"/>
                  <a:pt x="909" y="945"/>
                  <a:pt x="962" y="988"/>
                </a:cubicBezTo>
                <a:cubicBezTo>
                  <a:pt x="963" y="1013"/>
                  <a:pt x="962" y="1038"/>
                  <a:pt x="963" y="1063"/>
                </a:cubicBezTo>
                <a:cubicBezTo>
                  <a:pt x="965" y="1066"/>
                  <a:pt x="965" y="1066"/>
                  <a:pt x="965" y="1066"/>
                </a:cubicBezTo>
                <a:cubicBezTo>
                  <a:pt x="996" y="1067"/>
                  <a:pt x="1026" y="1065"/>
                  <a:pt x="1056" y="1066"/>
                </a:cubicBezTo>
                <a:cubicBezTo>
                  <a:pt x="1062" y="1066"/>
                  <a:pt x="1066" y="1071"/>
                  <a:pt x="1071" y="1074"/>
                </a:cubicBezTo>
                <a:cubicBezTo>
                  <a:pt x="1119" y="1117"/>
                  <a:pt x="1169" y="1158"/>
                  <a:pt x="1206" y="1211"/>
                </a:cubicBezTo>
                <a:cubicBezTo>
                  <a:pt x="1229" y="1248"/>
                  <a:pt x="1238" y="1290"/>
                  <a:pt x="1249" y="1332"/>
                </a:cubicBezTo>
                <a:cubicBezTo>
                  <a:pt x="1260" y="1372"/>
                  <a:pt x="1265" y="1413"/>
                  <a:pt x="1274" y="1453"/>
                </a:cubicBezTo>
                <a:cubicBezTo>
                  <a:pt x="1280" y="1483"/>
                  <a:pt x="1283" y="1514"/>
                  <a:pt x="1288" y="1544"/>
                </a:cubicBezTo>
                <a:cubicBezTo>
                  <a:pt x="1297" y="1586"/>
                  <a:pt x="1300" y="1630"/>
                  <a:pt x="1306" y="1673"/>
                </a:cubicBezTo>
                <a:cubicBezTo>
                  <a:pt x="1307" y="1682"/>
                  <a:pt x="1308" y="1690"/>
                  <a:pt x="1308" y="1699"/>
                </a:cubicBezTo>
                <a:cubicBezTo>
                  <a:pt x="1305" y="1706"/>
                  <a:pt x="1301" y="1713"/>
                  <a:pt x="1299" y="1722"/>
                </a:cubicBezTo>
                <a:cubicBezTo>
                  <a:pt x="1292" y="1761"/>
                  <a:pt x="1282" y="1800"/>
                  <a:pt x="1277" y="1840"/>
                </a:cubicBezTo>
                <a:cubicBezTo>
                  <a:pt x="1293" y="1829"/>
                  <a:pt x="1306" y="1814"/>
                  <a:pt x="1323" y="1804"/>
                </a:cubicBezTo>
                <a:cubicBezTo>
                  <a:pt x="1326" y="1840"/>
                  <a:pt x="1332" y="1878"/>
                  <a:pt x="1323" y="1914"/>
                </a:cubicBezTo>
                <a:cubicBezTo>
                  <a:pt x="1305" y="1981"/>
                  <a:pt x="1238" y="2029"/>
                  <a:pt x="1169" y="2027"/>
                </a:cubicBezTo>
                <a:cubicBezTo>
                  <a:pt x="1120" y="2024"/>
                  <a:pt x="1072" y="1998"/>
                  <a:pt x="1046" y="1956"/>
                </a:cubicBezTo>
                <a:cubicBezTo>
                  <a:pt x="1020" y="1916"/>
                  <a:pt x="1019" y="1867"/>
                  <a:pt x="1014" y="1822"/>
                </a:cubicBezTo>
                <a:cubicBezTo>
                  <a:pt x="1008" y="1757"/>
                  <a:pt x="996" y="1694"/>
                  <a:pt x="989" y="1629"/>
                </a:cubicBezTo>
                <a:cubicBezTo>
                  <a:pt x="984" y="1581"/>
                  <a:pt x="973" y="1533"/>
                  <a:pt x="966" y="1485"/>
                </a:cubicBezTo>
                <a:cubicBezTo>
                  <a:pt x="960" y="1448"/>
                  <a:pt x="951" y="1413"/>
                  <a:pt x="944" y="1377"/>
                </a:cubicBezTo>
                <a:cubicBezTo>
                  <a:pt x="927" y="1349"/>
                  <a:pt x="889" y="1337"/>
                  <a:pt x="881" y="1304"/>
                </a:cubicBezTo>
                <a:cubicBezTo>
                  <a:pt x="866" y="1269"/>
                  <a:pt x="854" y="1233"/>
                  <a:pt x="837" y="1200"/>
                </a:cubicBezTo>
                <a:cubicBezTo>
                  <a:pt x="829" y="1221"/>
                  <a:pt x="824" y="1243"/>
                  <a:pt x="819" y="1264"/>
                </a:cubicBezTo>
                <a:cubicBezTo>
                  <a:pt x="811" y="1261"/>
                  <a:pt x="804" y="1256"/>
                  <a:pt x="798" y="1251"/>
                </a:cubicBezTo>
                <a:cubicBezTo>
                  <a:pt x="723" y="1192"/>
                  <a:pt x="646" y="1135"/>
                  <a:pt x="569" y="1080"/>
                </a:cubicBezTo>
                <a:cubicBezTo>
                  <a:pt x="558" y="1104"/>
                  <a:pt x="553" y="1131"/>
                  <a:pt x="544" y="1156"/>
                </a:cubicBezTo>
                <a:cubicBezTo>
                  <a:pt x="496" y="1308"/>
                  <a:pt x="449" y="1461"/>
                  <a:pt x="402" y="1613"/>
                </a:cubicBezTo>
                <a:cubicBezTo>
                  <a:pt x="373" y="1626"/>
                  <a:pt x="342" y="1633"/>
                  <a:pt x="315" y="1648"/>
                </a:cubicBezTo>
                <a:cubicBezTo>
                  <a:pt x="336" y="1662"/>
                  <a:pt x="358" y="1673"/>
                  <a:pt x="379" y="1687"/>
                </a:cubicBezTo>
                <a:cubicBezTo>
                  <a:pt x="363" y="1741"/>
                  <a:pt x="345" y="1795"/>
                  <a:pt x="329" y="1849"/>
                </a:cubicBezTo>
                <a:cubicBezTo>
                  <a:pt x="316" y="1886"/>
                  <a:pt x="309" y="1925"/>
                  <a:pt x="288" y="1959"/>
                </a:cubicBezTo>
                <a:cubicBezTo>
                  <a:pt x="261" y="2000"/>
                  <a:pt x="213" y="2026"/>
                  <a:pt x="163" y="2028"/>
                </a:cubicBezTo>
                <a:cubicBezTo>
                  <a:pt x="151" y="2028"/>
                  <a:pt x="151" y="2028"/>
                  <a:pt x="151" y="2028"/>
                </a:cubicBezTo>
                <a:cubicBezTo>
                  <a:pt x="105" y="2024"/>
                  <a:pt x="61" y="2001"/>
                  <a:pt x="34" y="1963"/>
                </a:cubicBezTo>
                <a:cubicBezTo>
                  <a:pt x="11" y="1929"/>
                  <a:pt x="0" y="1887"/>
                  <a:pt x="8" y="1846"/>
                </a:cubicBezTo>
                <a:cubicBezTo>
                  <a:pt x="13" y="1823"/>
                  <a:pt x="22" y="1801"/>
                  <a:pt x="28" y="1779"/>
                </a:cubicBezTo>
                <a:cubicBezTo>
                  <a:pt x="61" y="1673"/>
                  <a:pt x="93" y="1567"/>
                  <a:pt x="127" y="1461"/>
                </a:cubicBezTo>
                <a:cubicBezTo>
                  <a:pt x="145" y="1469"/>
                  <a:pt x="163" y="1477"/>
                  <a:pt x="181" y="1483"/>
                </a:cubicBezTo>
                <a:cubicBezTo>
                  <a:pt x="178" y="1460"/>
                  <a:pt x="172" y="1437"/>
                  <a:pt x="166" y="1414"/>
                </a:cubicBezTo>
                <a:cubicBezTo>
                  <a:pt x="186" y="1398"/>
                  <a:pt x="210" y="1387"/>
                  <a:pt x="229" y="1370"/>
                </a:cubicBezTo>
                <a:cubicBezTo>
                  <a:pt x="207" y="1361"/>
                  <a:pt x="185" y="1353"/>
                  <a:pt x="162" y="1345"/>
                </a:cubicBezTo>
                <a:cubicBezTo>
                  <a:pt x="183" y="1279"/>
                  <a:pt x="203" y="1212"/>
                  <a:pt x="225" y="1146"/>
                </a:cubicBezTo>
                <a:cubicBezTo>
                  <a:pt x="236" y="1152"/>
                  <a:pt x="247" y="1158"/>
                  <a:pt x="258" y="1163"/>
                </a:cubicBezTo>
                <a:cubicBezTo>
                  <a:pt x="281" y="1123"/>
                  <a:pt x="304" y="1084"/>
                  <a:pt x="328" y="1045"/>
                </a:cubicBezTo>
                <a:cubicBezTo>
                  <a:pt x="300" y="1052"/>
                  <a:pt x="275" y="1066"/>
                  <a:pt x="247" y="1072"/>
                </a:cubicBezTo>
                <a:cubicBezTo>
                  <a:pt x="264" y="1019"/>
                  <a:pt x="280" y="966"/>
                  <a:pt x="297" y="913"/>
                </a:cubicBezTo>
                <a:cubicBezTo>
                  <a:pt x="298" y="908"/>
                  <a:pt x="301" y="903"/>
                  <a:pt x="298" y="898"/>
                </a:cubicBezTo>
                <a:cubicBezTo>
                  <a:pt x="284" y="871"/>
                  <a:pt x="269" y="843"/>
                  <a:pt x="265" y="812"/>
                </a:cubicBezTo>
                <a:cubicBezTo>
                  <a:pt x="258" y="767"/>
                  <a:pt x="262" y="719"/>
                  <a:pt x="285" y="679"/>
                </a:cubicBezTo>
                <a:cubicBezTo>
                  <a:pt x="317" y="621"/>
                  <a:pt x="350" y="563"/>
                  <a:pt x="382" y="505"/>
                </a:cubicBezTo>
                <a:cubicBezTo>
                  <a:pt x="406" y="464"/>
                  <a:pt x="427" y="422"/>
                  <a:pt x="452" y="382"/>
                </a:cubicBezTo>
                <a:cubicBezTo>
                  <a:pt x="479" y="425"/>
                  <a:pt x="500" y="471"/>
                  <a:pt x="527" y="513"/>
                </a:cubicBezTo>
                <a:cubicBezTo>
                  <a:pt x="532" y="463"/>
                  <a:pt x="530" y="412"/>
                  <a:pt x="535" y="362"/>
                </a:cubicBezTo>
                <a:cubicBezTo>
                  <a:pt x="548" y="339"/>
                  <a:pt x="569" y="322"/>
                  <a:pt x="581" y="299"/>
                </a:cubicBezTo>
                <a:cubicBezTo>
                  <a:pt x="558" y="291"/>
                  <a:pt x="535" y="283"/>
                  <a:pt x="513" y="272"/>
                </a:cubicBezTo>
                <a:cubicBezTo>
                  <a:pt x="534" y="233"/>
                  <a:pt x="557" y="195"/>
                  <a:pt x="578" y="156"/>
                </a:cubicBezTo>
                <a:cubicBezTo>
                  <a:pt x="597" y="124"/>
                  <a:pt x="614" y="87"/>
                  <a:pt x="644" y="6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3" name="组合 32"/>
          <p:cNvGrpSpPr/>
          <p:nvPr/>
        </p:nvGrpSpPr>
        <p:grpSpPr>
          <a:xfrm>
            <a:off x="-1152666" y="6243462"/>
            <a:ext cx="13649466" cy="901993"/>
            <a:chOff x="1767917" y="4380383"/>
            <a:chExt cx="6687077" cy="500063"/>
          </a:xfrm>
          <a:solidFill>
            <a:schemeClr val="bg1"/>
          </a:solidFill>
        </p:grpSpPr>
        <p:sp>
          <p:nvSpPr>
            <p:cNvPr id="34" name="Freeform 9"/>
            <p:cNvSpPr>
              <a:spLocks/>
            </p:cNvSpPr>
            <p:nvPr/>
          </p:nvSpPr>
          <p:spPr bwMode="auto">
            <a:xfrm>
              <a:off x="4086309" y="4380383"/>
              <a:ext cx="1206500" cy="500063"/>
            </a:xfrm>
            <a:custGeom>
              <a:avLst/>
              <a:gdLst>
                <a:gd name="T0" fmla="*/ 253 w 268"/>
                <a:gd name="T1" fmla="*/ 55 h 111"/>
                <a:gd name="T2" fmla="*/ 235 w 268"/>
                <a:gd name="T3" fmla="*/ 4 h 111"/>
                <a:gd name="T4" fmla="*/ 235 w 268"/>
                <a:gd name="T5" fmla="*/ 53 h 111"/>
                <a:gd name="T6" fmla="*/ 220 w 268"/>
                <a:gd name="T7" fmla="*/ 10 h 111"/>
                <a:gd name="T8" fmla="*/ 210 w 268"/>
                <a:gd name="T9" fmla="*/ 49 h 111"/>
                <a:gd name="T10" fmla="*/ 193 w 268"/>
                <a:gd name="T11" fmla="*/ 7 h 111"/>
                <a:gd name="T12" fmla="*/ 188 w 268"/>
                <a:gd name="T13" fmla="*/ 43 h 111"/>
                <a:gd name="T14" fmla="*/ 178 w 268"/>
                <a:gd name="T15" fmla="*/ 0 h 111"/>
                <a:gd name="T16" fmla="*/ 165 w 268"/>
                <a:gd name="T17" fmla="*/ 41 h 111"/>
                <a:gd name="T18" fmla="*/ 157 w 268"/>
                <a:gd name="T19" fmla="*/ 2 h 111"/>
                <a:gd name="T20" fmla="*/ 144 w 268"/>
                <a:gd name="T21" fmla="*/ 39 h 111"/>
                <a:gd name="T22" fmla="*/ 122 w 268"/>
                <a:gd name="T23" fmla="*/ 5 h 111"/>
                <a:gd name="T24" fmla="*/ 122 w 268"/>
                <a:gd name="T25" fmla="*/ 45 h 111"/>
                <a:gd name="T26" fmla="*/ 108 w 268"/>
                <a:gd name="T27" fmla="*/ 7 h 111"/>
                <a:gd name="T28" fmla="*/ 100 w 268"/>
                <a:gd name="T29" fmla="*/ 28 h 111"/>
                <a:gd name="T30" fmla="*/ 83 w 268"/>
                <a:gd name="T31" fmla="*/ 3 h 111"/>
                <a:gd name="T32" fmla="*/ 80 w 268"/>
                <a:gd name="T33" fmla="*/ 47 h 111"/>
                <a:gd name="T34" fmla="*/ 69 w 268"/>
                <a:gd name="T35" fmla="*/ 18 h 111"/>
                <a:gd name="T36" fmla="*/ 61 w 268"/>
                <a:gd name="T37" fmla="*/ 53 h 111"/>
                <a:gd name="T38" fmla="*/ 51 w 268"/>
                <a:gd name="T39" fmla="*/ 7 h 111"/>
                <a:gd name="T40" fmla="*/ 37 w 268"/>
                <a:gd name="T41" fmla="*/ 41 h 111"/>
                <a:gd name="T42" fmla="*/ 19 w 268"/>
                <a:gd name="T43" fmla="*/ 13 h 111"/>
                <a:gd name="T44" fmla="*/ 22 w 268"/>
                <a:gd name="T45" fmla="*/ 44 h 111"/>
                <a:gd name="T46" fmla="*/ 0 w 268"/>
                <a:gd name="T47" fmla="*/ 13 h 111"/>
                <a:gd name="T48" fmla="*/ 0 w 268"/>
                <a:gd name="T49" fmla="*/ 111 h 111"/>
                <a:gd name="T50" fmla="*/ 262 w 268"/>
                <a:gd name="T51" fmla="*/ 111 h 111"/>
                <a:gd name="T52" fmla="*/ 268 w 268"/>
                <a:gd name="T53" fmla="*/ 30 h 111"/>
                <a:gd name="T54" fmla="*/ 253 w 268"/>
                <a:gd name="T55" fmla="*/ 5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8" h="111">
                  <a:moveTo>
                    <a:pt x="253" y="55"/>
                  </a:moveTo>
                  <a:cubicBezTo>
                    <a:pt x="253" y="55"/>
                    <a:pt x="251" y="19"/>
                    <a:pt x="235" y="4"/>
                  </a:cubicBezTo>
                  <a:cubicBezTo>
                    <a:pt x="235" y="4"/>
                    <a:pt x="240" y="35"/>
                    <a:pt x="235" y="53"/>
                  </a:cubicBezTo>
                  <a:cubicBezTo>
                    <a:pt x="235" y="53"/>
                    <a:pt x="220" y="34"/>
                    <a:pt x="220" y="10"/>
                  </a:cubicBezTo>
                  <a:cubicBezTo>
                    <a:pt x="220" y="10"/>
                    <a:pt x="210" y="30"/>
                    <a:pt x="210" y="49"/>
                  </a:cubicBezTo>
                  <a:cubicBezTo>
                    <a:pt x="210" y="49"/>
                    <a:pt x="205" y="20"/>
                    <a:pt x="193" y="7"/>
                  </a:cubicBezTo>
                  <a:cubicBezTo>
                    <a:pt x="193" y="7"/>
                    <a:pt x="193" y="30"/>
                    <a:pt x="188" y="43"/>
                  </a:cubicBezTo>
                  <a:cubicBezTo>
                    <a:pt x="188" y="43"/>
                    <a:pt x="173" y="21"/>
                    <a:pt x="178" y="0"/>
                  </a:cubicBezTo>
                  <a:cubicBezTo>
                    <a:pt x="178" y="0"/>
                    <a:pt x="160" y="18"/>
                    <a:pt x="165" y="41"/>
                  </a:cubicBezTo>
                  <a:cubicBezTo>
                    <a:pt x="165" y="41"/>
                    <a:pt x="154" y="19"/>
                    <a:pt x="157" y="2"/>
                  </a:cubicBezTo>
                  <a:cubicBezTo>
                    <a:pt x="157" y="2"/>
                    <a:pt x="142" y="18"/>
                    <a:pt x="144" y="39"/>
                  </a:cubicBezTo>
                  <a:cubicBezTo>
                    <a:pt x="144" y="39"/>
                    <a:pt x="141" y="16"/>
                    <a:pt x="122" y="5"/>
                  </a:cubicBezTo>
                  <a:cubicBezTo>
                    <a:pt x="122" y="5"/>
                    <a:pt x="131" y="22"/>
                    <a:pt x="122" y="45"/>
                  </a:cubicBezTo>
                  <a:cubicBezTo>
                    <a:pt x="122" y="45"/>
                    <a:pt x="106" y="21"/>
                    <a:pt x="108" y="7"/>
                  </a:cubicBezTo>
                  <a:cubicBezTo>
                    <a:pt x="108" y="7"/>
                    <a:pt x="100" y="17"/>
                    <a:pt x="100" y="28"/>
                  </a:cubicBezTo>
                  <a:cubicBezTo>
                    <a:pt x="98" y="21"/>
                    <a:pt x="94" y="10"/>
                    <a:pt x="83" y="3"/>
                  </a:cubicBezTo>
                  <a:cubicBezTo>
                    <a:pt x="83" y="3"/>
                    <a:pt x="95" y="29"/>
                    <a:pt x="80" y="47"/>
                  </a:cubicBezTo>
                  <a:cubicBezTo>
                    <a:pt x="80" y="47"/>
                    <a:pt x="66" y="37"/>
                    <a:pt x="69" y="18"/>
                  </a:cubicBezTo>
                  <a:cubicBezTo>
                    <a:pt x="69" y="18"/>
                    <a:pt x="56" y="33"/>
                    <a:pt x="61" y="53"/>
                  </a:cubicBezTo>
                  <a:cubicBezTo>
                    <a:pt x="61" y="53"/>
                    <a:pt x="43" y="37"/>
                    <a:pt x="51" y="7"/>
                  </a:cubicBezTo>
                  <a:cubicBezTo>
                    <a:pt x="51" y="7"/>
                    <a:pt x="36" y="18"/>
                    <a:pt x="37" y="41"/>
                  </a:cubicBezTo>
                  <a:cubicBezTo>
                    <a:pt x="35" y="33"/>
                    <a:pt x="30" y="21"/>
                    <a:pt x="19" y="13"/>
                  </a:cubicBezTo>
                  <a:cubicBezTo>
                    <a:pt x="19" y="13"/>
                    <a:pt x="25" y="27"/>
                    <a:pt x="22" y="44"/>
                  </a:cubicBezTo>
                  <a:cubicBezTo>
                    <a:pt x="22" y="44"/>
                    <a:pt x="18" y="23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2" y="73"/>
                    <a:pt x="264" y="45"/>
                    <a:pt x="268" y="30"/>
                  </a:cubicBezTo>
                  <a:cubicBezTo>
                    <a:pt x="268" y="30"/>
                    <a:pt x="259" y="38"/>
                    <a:pt x="253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9"/>
            <p:cNvSpPr>
              <a:spLocks/>
            </p:cNvSpPr>
            <p:nvPr/>
          </p:nvSpPr>
          <p:spPr bwMode="auto">
            <a:xfrm flipH="1">
              <a:off x="2884330" y="4380383"/>
              <a:ext cx="1206500" cy="500063"/>
            </a:xfrm>
            <a:custGeom>
              <a:avLst/>
              <a:gdLst>
                <a:gd name="T0" fmla="*/ 253 w 268"/>
                <a:gd name="T1" fmla="*/ 55 h 111"/>
                <a:gd name="T2" fmla="*/ 235 w 268"/>
                <a:gd name="T3" fmla="*/ 4 h 111"/>
                <a:gd name="T4" fmla="*/ 235 w 268"/>
                <a:gd name="T5" fmla="*/ 53 h 111"/>
                <a:gd name="T6" fmla="*/ 220 w 268"/>
                <a:gd name="T7" fmla="*/ 10 h 111"/>
                <a:gd name="T8" fmla="*/ 210 w 268"/>
                <a:gd name="T9" fmla="*/ 49 h 111"/>
                <a:gd name="T10" fmla="*/ 193 w 268"/>
                <a:gd name="T11" fmla="*/ 7 h 111"/>
                <a:gd name="T12" fmla="*/ 188 w 268"/>
                <a:gd name="T13" fmla="*/ 43 h 111"/>
                <a:gd name="T14" fmla="*/ 178 w 268"/>
                <a:gd name="T15" fmla="*/ 0 h 111"/>
                <a:gd name="T16" fmla="*/ 165 w 268"/>
                <a:gd name="T17" fmla="*/ 41 h 111"/>
                <a:gd name="T18" fmla="*/ 157 w 268"/>
                <a:gd name="T19" fmla="*/ 2 h 111"/>
                <a:gd name="T20" fmla="*/ 144 w 268"/>
                <a:gd name="T21" fmla="*/ 39 h 111"/>
                <a:gd name="T22" fmla="*/ 122 w 268"/>
                <a:gd name="T23" fmla="*/ 5 h 111"/>
                <a:gd name="T24" fmla="*/ 122 w 268"/>
                <a:gd name="T25" fmla="*/ 45 h 111"/>
                <a:gd name="T26" fmla="*/ 108 w 268"/>
                <a:gd name="T27" fmla="*/ 7 h 111"/>
                <a:gd name="T28" fmla="*/ 100 w 268"/>
                <a:gd name="T29" fmla="*/ 28 h 111"/>
                <a:gd name="T30" fmla="*/ 83 w 268"/>
                <a:gd name="T31" fmla="*/ 3 h 111"/>
                <a:gd name="T32" fmla="*/ 80 w 268"/>
                <a:gd name="T33" fmla="*/ 47 h 111"/>
                <a:gd name="T34" fmla="*/ 69 w 268"/>
                <a:gd name="T35" fmla="*/ 18 h 111"/>
                <a:gd name="T36" fmla="*/ 61 w 268"/>
                <a:gd name="T37" fmla="*/ 53 h 111"/>
                <a:gd name="T38" fmla="*/ 51 w 268"/>
                <a:gd name="T39" fmla="*/ 7 h 111"/>
                <a:gd name="T40" fmla="*/ 37 w 268"/>
                <a:gd name="T41" fmla="*/ 41 h 111"/>
                <a:gd name="T42" fmla="*/ 19 w 268"/>
                <a:gd name="T43" fmla="*/ 13 h 111"/>
                <a:gd name="T44" fmla="*/ 22 w 268"/>
                <a:gd name="T45" fmla="*/ 44 h 111"/>
                <a:gd name="T46" fmla="*/ 0 w 268"/>
                <a:gd name="T47" fmla="*/ 13 h 111"/>
                <a:gd name="T48" fmla="*/ 0 w 268"/>
                <a:gd name="T49" fmla="*/ 111 h 111"/>
                <a:gd name="T50" fmla="*/ 262 w 268"/>
                <a:gd name="T51" fmla="*/ 111 h 111"/>
                <a:gd name="T52" fmla="*/ 268 w 268"/>
                <a:gd name="T53" fmla="*/ 30 h 111"/>
                <a:gd name="T54" fmla="*/ 253 w 268"/>
                <a:gd name="T55" fmla="*/ 5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8" h="111">
                  <a:moveTo>
                    <a:pt x="253" y="55"/>
                  </a:moveTo>
                  <a:cubicBezTo>
                    <a:pt x="253" y="55"/>
                    <a:pt x="251" y="19"/>
                    <a:pt x="235" y="4"/>
                  </a:cubicBezTo>
                  <a:cubicBezTo>
                    <a:pt x="235" y="4"/>
                    <a:pt x="240" y="35"/>
                    <a:pt x="235" y="53"/>
                  </a:cubicBezTo>
                  <a:cubicBezTo>
                    <a:pt x="235" y="53"/>
                    <a:pt x="220" y="34"/>
                    <a:pt x="220" y="10"/>
                  </a:cubicBezTo>
                  <a:cubicBezTo>
                    <a:pt x="220" y="10"/>
                    <a:pt x="210" y="30"/>
                    <a:pt x="210" y="49"/>
                  </a:cubicBezTo>
                  <a:cubicBezTo>
                    <a:pt x="210" y="49"/>
                    <a:pt x="205" y="20"/>
                    <a:pt x="193" y="7"/>
                  </a:cubicBezTo>
                  <a:cubicBezTo>
                    <a:pt x="193" y="7"/>
                    <a:pt x="193" y="30"/>
                    <a:pt x="188" y="43"/>
                  </a:cubicBezTo>
                  <a:cubicBezTo>
                    <a:pt x="188" y="43"/>
                    <a:pt x="173" y="21"/>
                    <a:pt x="178" y="0"/>
                  </a:cubicBezTo>
                  <a:cubicBezTo>
                    <a:pt x="178" y="0"/>
                    <a:pt x="160" y="18"/>
                    <a:pt x="165" y="41"/>
                  </a:cubicBezTo>
                  <a:cubicBezTo>
                    <a:pt x="165" y="41"/>
                    <a:pt x="154" y="19"/>
                    <a:pt x="157" y="2"/>
                  </a:cubicBezTo>
                  <a:cubicBezTo>
                    <a:pt x="157" y="2"/>
                    <a:pt x="142" y="18"/>
                    <a:pt x="144" y="39"/>
                  </a:cubicBezTo>
                  <a:cubicBezTo>
                    <a:pt x="144" y="39"/>
                    <a:pt x="141" y="16"/>
                    <a:pt x="122" y="5"/>
                  </a:cubicBezTo>
                  <a:cubicBezTo>
                    <a:pt x="122" y="5"/>
                    <a:pt x="131" y="22"/>
                    <a:pt x="122" y="45"/>
                  </a:cubicBezTo>
                  <a:cubicBezTo>
                    <a:pt x="122" y="45"/>
                    <a:pt x="106" y="21"/>
                    <a:pt x="108" y="7"/>
                  </a:cubicBezTo>
                  <a:cubicBezTo>
                    <a:pt x="108" y="7"/>
                    <a:pt x="100" y="17"/>
                    <a:pt x="100" y="28"/>
                  </a:cubicBezTo>
                  <a:cubicBezTo>
                    <a:pt x="98" y="21"/>
                    <a:pt x="94" y="10"/>
                    <a:pt x="83" y="3"/>
                  </a:cubicBezTo>
                  <a:cubicBezTo>
                    <a:pt x="83" y="3"/>
                    <a:pt x="95" y="29"/>
                    <a:pt x="80" y="47"/>
                  </a:cubicBezTo>
                  <a:cubicBezTo>
                    <a:pt x="80" y="47"/>
                    <a:pt x="66" y="37"/>
                    <a:pt x="69" y="18"/>
                  </a:cubicBezTo>
                  <a:cubicBezTo>
                    <a:pt x="69" y="18"/>
                    <a:pt x="56" y="33"/>
                    <a:pt x="61" y="53"/>
                  </a:cubicBezTo>
                  <a:cubicBezTo>
                    <a:pt x="61" y="53"/>
                    <a:pt x="43" y="37"/>
                    <a:pt x="51" y="7"/>
                  </a:cubicBezTo>
                  <a:cubicBezTo>
                    <a:pt x="51" y="7"/>
                    <a:pt x="36" y="18"/>
                    <a:pt x="37" y="41"/>
                  </a:cubicBezTo>
                  <a:cubicBezTo>
                    <a:pt x="35" y="33"/>
                    <a:pt x="30" y="21"/>
                    <a:pt x="19" y="13"/>
                  </a:cubicBezTo>
                  <a:cubicBezTo>
                    <a:pt x="19" y="13"/>
                    <a:pt x="25" y="27"/>
                    <a:pt x="22" y="44"/>
                  </a:cubicBezTo>
                  <a:cubicBezTo>
                    <a:pt x="22" y="44"/>
                    <a:pt x="18" y="23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2" y="73"/>
                    <a:pt x="264" y="45"/>
                    <a:pt x="268" y="30"/>
                  </a:cubicBezTo>
                  <a:cubicBezTo>
                    <a:pt x="268" y="30"/>
                    <a:pt x="259" y="38"/>
                    <a:pt x="253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9"/>
            <p:cNvSpPr>
              <a:spLocks/>
            </p:cNvSpPr>
            <p:nvPr/>
          </p:nvSpPr>
          <p:spPr bwMode="auto">
            <a:xfrm flipH="1">
              <a:off x="1767917" y="4380383"/>
              <a:ext cx="1206500" cy="500063"/>
            </a:xfrm>
            <a:custGeom>
              <a:avLst/>
              <a:gdLst>
                <a:gd name="T0" fmla="*/ 253 w 268"/>
                <a:gd name="T1" fmla="*/ 55 h 111"/>
                <a:gd name="T2" fmla="*/ 235 w 268"/>
                <a:gd name="T3" fmla="*/ 4 h 111"/>
                <a:gd name="T4" fmla="*/ 235 w 268"/>
                <a:gd name="T5" fmla="*/ 53 h 111"/>
                <a:gd name="T6" fmla="*/ 220 w 268"/>
                <a:gd name="T7" fmla="*/ 10 h 111"/>
                <a:gd name="T8" fmla="*/ 210 w 268"/>
                <a:gd name="T9" fmla="*/ 49 h 111"/>
                <a:gd name="T10" fmla="*/ 193 w 268"/>
                <a:gd name="T11" fmla="*/ 7 h 111"/>
                <a:gd name="T12" fmla="*/ 188 w 268"/>
                <a:gd name="T13" fmla="*/ 43 h 111"/>
                <a:gd name="T14" fmla="*/ 178 w 268"/>
                <a:gd name="T15" fmla="*/ 0 h 111"/>
                <a:gd name="T16" fmla="*/ 165 w 268"/>
                <a:gd name="T17" fmla="*/ 41 h 111"/>
                <a:gd name="T18" fmla="*/ 157 w 268"/>
                <a:gd name="T19" fmla="*/ 2 h 111"/>
                <a:gd name="T20" fmla="*/ 144 w 268"/>
                <a:gd name="T21" fmla="*/ 39 h 111"/>
                <a:gd name="T22" fmla="*/ 122 w 268"/>
                <a:gd name="T23" fmla="*/ 5 h 111"/>
                <a:gd name="T24" fmla="*/ 122 w 268"/>
                <a:gd name="T25" fmla="*/ 45 h 111"/>
                <a:gd name="T26" fmla="*/ 108 w 268"/>
                <a:gd name="T27" fmla="*/ 7 h 111"/>
                <a:gd name="T28" fmla="*/ 100 w 268"/>
                <a:gd name="T29" fmla="*/ 28 h 111"/>
                <a:gd name="T30" fmla="*/ 83 w 268"/>
                <a:gd name="T31" fmla="*/ 3 h 111"/>
                <a:gd name="T32" fmla="*/ 80 w 268"/>
                <a:gd name="T33" fmla="*/ 47 h 111"/>
                <a:gd name="T34" fmla="*/ 69 w 268"/>
                <a:gd name="T35" fmla="*/ 18 h 111"/>
                <a:gd name="T36" fmla="*/ 61 w 268"/>
                <a:gd name="T37" fmla="*/ 53 h 111"/>
                <a:gd name="T38" fmla="*/ 51 w 268"/>
                <a:gd name="T39" fmla="*/ 7 h 111"/>
                <a:gd name="T40" fmla="*/ 37 w 268"/>
                <a:gd name="T41" fmla="*/ 41 h 111"/>
                <a:gd name="T42" fmla="*/ 19 w 268"/>
                <a:gd name="T43" fmla="*/ 13 h 111"/>
                <a:gd name="T44" fmla="*/ 22 w 268"/>
                <a:gd name="T45" fmla="*/ 44 h 111"/>
                <a:gd name="T46" fmla="*/ 0 w 268"/>
                <a:gd name="T47" fmla="*/ 13 h 111"/>
                <a:gd name="T48" fmla="*/ 0 w 268"/>
                <a:gd name="T49" fmla="*/ 111 h 111"/>
                <a:gd name="T50" fmla="*/ 262 w 268"/>
                <a:gd name="T51" fmla="*/ 111 h 111"/>
                <a:gd name="T52" fmla="*/ 268 w 268"/>
                <a:gd name="T53" fmla="*/ 30 h 111"/>
                <a:gd name="T54" fmla="*/ 253 w 268"/>
                <a:gd name="T55" fmla="*/ 5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8" h="111">
                  <a:moveTo>
                    <a:pt x="253" y="55"/>
                  </a:moveTo>
                  <a:cubicBezTo>
                    <a:pt x="253" y="55"/>
                    <a:pt x="251" y="19"/>
                    <a:pt x="235" y="4"/>
                  </a:cubicBezTo>
                  <a:cubicBezTo>
                    <a:pt x="235" y="4"/>
                    <a:pt x="240" y="35"/>
                    <a:pt x="235" y="53"/>
                  </a:cubicBezTo>
                  <a:cubicBezTo>
                    <a:pt x="235" y="53"/>
                    <a:pt x="220" y="34"/>
                    <a:pt x="220" y="10"/>
                  </a:cubicBezTo>
                  <a:cubicBezTo>
                    <a:pt x="220" y="10"/>
                    <a:pt x="210" y="30"/>
                    <a:pt x="210" y="49"/>
                  </a:cubicBezTo>
                  <a:cubicBezTo>
                    <a:pt x="210" y="49"/>
                    <a:pt x="205" y="20"/>
                    <a:pt x="193" y="7"/>
                  </a:cubicBezTo>
                  <a:cubicBezTo>
                    <a:pt x="193" y="7"/>
                    <a:pt x="193" y="30"/>
                    <a:pt x="188" y="43"/>
                  </a:cubicBezTo>
                  <a:cubicBezTo>
                    <a:pt x="188" y="43"/>
                    <a:pt x="173" y="21"/>
                    <a:pt x="178" y="0"/>
                  </a:cubicBezTo>
                  <a:cubicBezTo>
                    <a:pt x="178" y="0"/>
                    <a:pt x="160" y="18"/>
                    <a:pt x="165" y="41"/>
                  </a:cubicBezTo>
                  <a:cubicBezTo>
                    <a:pt x="165" y="41"/>
                    <a:pt x="154" y="19"/>
                    <a:pt x="157" y="2"/>
                  </a:cubicBezTo>
                  <a:cubicBezTo>
                    <a:pt x="157" y="2"/>
                    <a:pt x="142" y="18"/>
                    <a:pt x="144" y="39"/>
                  </a:cubicBezTo>
                  <a:cubicBezTo>
                    <a:pt x="144" y="39"/>
                    <a:pt x="141" y="16"/>
                    <a:pt x="122" y="5"/>
                  </a:cubicBezTo>
                  <a:cubicBezTo>
                    <a:pt x="122" y="5"/>
                    <a:pt x="131" y="22"/>
                    <a:pt x="122" y="45"/>
                  </a:cubicBezTo>
                  <a:cubicBezTo>
                    <a:pt x="122" y="45"/>
                    <a:pt x="106" y="21"/>
                    <a:pt x="108" y="7"/>
                  </a:cubicBezTo>
                  <a:cubicBezTo>
                    <a:pt x="108" y="7"/>
                    <a:pt x="100" y="17"/>
                    <a:pt x="100" y="28"/>
                  </a:cubicBezTo>
                  <a:cubicBezTo>
                    <a:pt x="98" y="21"/>
                    <a:pt x="94" y="10"/>
                    <a:pt x="83" y="3"/>
                  </a:cubicBezTo>
                  <a:cubicBezTo>
                    <a:pt x="83" y="3"/>
                    <a:pt x="95" y="29"/>
                    <a:pt x="80" y="47"/>
                  </a:cubicBezTo>
                  <a:cubicBezTo>
                    <a:pt x="80" y="47"/>
                    <a:pt x="66" y="37"/>
                    <a:pt x="69" y="18"/>
                  </a:cubicBezTo>
                  <a:cubicBezTo>
                    <a:pt x="69" y="18"/>
                    <a:pt x="56" y="33"/>
                    <a:pt x="61" y="53"/>
                  </a:cubicBezTo>
                  <a:cubicBezTo>
                    <a:pt x="61" y="53"/>
                    <a:pt x="43" y="37"/>
                    <a:pt x="51" y="7"/>
                  </a:cubicBezTo>
                  <a:cubicBezTo>
                    <a:pt x="51" y="7"/>
                    <a:pt x="36" y="18"/>
                    <a:pt x="37" y="41"/>
                  </a:cubicBezTo>
                  <a:cubicBezTo>
                    <a:pt x="35" y="33"/>
                    <a:pt x="30" y="21"/>
                    <a:pt x="19" y="13"/>
                  </a:cubicBezTo>
                  <a:cubicBezTo>
                    <a:pt x="19" y="13"/>
                    <a:pt x="25" y="27"/>
                    <a:pt x="22" y="44"/>
                  </a:cubicBezTo>
                  <a:cubicBezTo>
                    <a:pt x="22" y="44"/>
                    <a:pt x="18" y="23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2" y="73"/>
                    <a:pt x="264" y="45"/>
                    <a:pt x="268" y="30"/>
                  </a:cubicBezTo>
                  <a:cubicBezTo>
                    <a:pt x="268" y="30"/>
                    <a:pt x="259" y="38"/>
                    <a:pt x="253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9"/>
            <p:cNvSpPr>
              <a:spLocks/>
            </p:cNvSpPr>
            <p:nvPr/>
          </p:nvSpPr>
          <p:spPr bwMode="auto">
            <a:xfrm>
              <a:off x="5061797" y="4380383"/>
              <a:ext cx="1206500" cy="500063"/>
            </a:xfrm>
            <a:custGeom>
              <a:avLst/>
              <a:gdLst>
                <a:gd name="T0" fmla="*/ 253 w 268"/>
                <a:gd name="T1" fmla="*/ 55 h 111"/>
                <a:gd name="T2" fmla="*/ 235 w 268"/>
                <a:gd name="T3" fmla="*/ 4 h 111"/>
                <a:gd name="T4" fmla="*/ 235 w 268"/>
                <a:gd name="T5" fmla="*/ 53 h 111"/>
                <a:gd name="T6" fmla="*/ 220 w 268"/>
                <a:gd name="T7" fmla="*/ 10 h 111"/>
                <a:gd name="T8" fmla="*/ 210 w 268"/>
                <a:gd name="T9" fmla="*/ 49 h 111"/>
                <a:gd name="T10" fmla="*/ 193 w 268"/>
                <a:gd name="T11" fmla="*/ 7 h 111"/>
                <a:gd name="T12" fmla="*/ 188 w 268"/>
                <a:gd name="T13" fmla="*/ 43 h 111"/>
                <a:gd name="T14" fmla="*/ 178 w 268"/>
                <a:gd name="T15" fmla="*/ 0 h 111"/>
                <a:gd name="T16" fmla="*/ 165 w 268"/>
                <a:gd name="T17" fmla="*/ 41 h 111"/>
                <a:gd name="T18" fmla="*/ 157 w 268"/>
                <a:gd name="T19" fmla="*/ 2 h 111"/>
                <a:gd name="T20" fmla="*/ 144 w 268"/>
                <a:gd name="T21" fmla="*/ 39 h 111"/>
                <a:gd name="T22" fmla="*/ 122 w 268"/>
                <a:gd name="T23" fmla="*/ 5 h 111"/>
                <a:gd name="T24" fmla="*/ 122 w 268"/>
                <a:gd name="T25" fmla="*/ 45 h 111"/>
                <a:gd name="T26" fmla="*/ 108 w 268"/>
                <a:gd name="T27" fmla="*/ 7 h 111"/>
                <a:gd name="T28" fmla="*/ 100 w 268"/>
                <a:gd name="T29" fmla="*/ 28 h 111"/>
                <a:gd name="T30" fmla="*/ 83 w 268"/>
                <a:gd name="T31" fmla="*/ 3 h 111"/>
                <a:gd name="T32" fmla="*/ 80 w 268"/>
                <a:gd name="T33" fmla="*/ 47 h 111"/>
                <a:gd name="T34" fmla="*/ 69 w 268"/>
                <a:gd name="T35" fmla="*/ 18 h 111"/>
                <a:gd name="T36" fmla="*/ 61 w 268"/>
                <a:gd name="T37" fmla="*/ 53 h 111"/>
                <a:gd name="T38" fmla="*/ 51 w 268"/>
                <a:gd name="T39" fmla="*/ 7 h 111"/>
                <a:gd name="T40" fmla="*/ 37 w 268"/>
                <a:gd name="T41" fmla="*/ 41 h 111"/>
                <a:gd name="T42" fmla="*/ 19 w 268"/>
                <a:gd name="T43" fmla="*/ 13 h 111"/>
                <a:gd name="T44" fmla="*/ 22 w 268"/>
                <a:gd name="T45" fmla="*/ 44 h 111"/>
                <a:gd name="T46" fmla="*/ 0 w 268"/>
                <a:gd name="T47" fmla="*/ 13 h 111"/>
                <a:gd name="T48" fmla="*/ 0 w 268"/>
                <a:gd name="T49" fmla="*/ 111 h 111"/>
                <a:gd name="T50" fmla="*/ 262 w 268"/>
                <a:gd name="T51" fmla="*/ 111 h 111"/>
                <a:gd name="T52" fmla="*/ 268 w 268"/>
                <a:gd name="T53" fmla="*/ 30 h 111"/>
                <a:gd name="T54" fmla="*/ 253 w 268"/>
                <a:gd name="T55" fmla="*/ 5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8" h="111">
                  <a:moveTo>
                    <a:pt x="253" y="55"/>
                  </a:moveTo>
                  <a:cubicBezTo>
                    <a:pt x="253" y="55"/>
                    <a:pt x="251" y="19"/>
                    <a:pt x="235" y="4"/>
                  </a:cubicBezTo>
                  <a:cubicBezTo>
                    <a:pt x="235" y="4"/>
                    <a:pt x="240" y="35"/>
                    <a:pt x="235" y="53"/>
                  </a:cubicBezTo>
                  <a:cubicBezTo>
                    <a:pt x="235" y="53"/>
                    <a:pt x="220" y="34"/>
                    <a:pt x="220" y="10"/>
                  </a:cubicBezTo>
                  <a:cubicBezTo>
                    <a:pt x="220" y="10"/>
                    <a:pt x="210" y="30"/>
                    <a:pt x="210" y="49"/>
                  </a:cubicBezTo>
                  <a:cubicBezTo>
                    <a:pt x="210" y="49"/>
                    <a:pt x="205" y="20"/>
                    <a:pt x="193" y="7"/>
                  </a:cubicBezTo>
                  <a:cubicBezTo>
                    <a:pt x="193" y="7"/>
                    <a:pt x="193" y="30"/>
                    <a:pt x="188" y="43"/>
                  </a:cubicBezTo>
                  <a:cubicBezTo>
                    <a:pt x="188" y="43"/>
                    <a:pt x="173" y="21"/>
                    <a:pt x="178" y="0"/>
                  </a:cubicBezTo>
                  <a:cubicBezTo>
                    <a:pt x="178" y="0"/>
                    <a:pt x="160" y="18"/>
                    <a:pt x="165" y="41"/>
                  </a:cubicBezTo>
                  <a:cubicBezTo>
                    <a:pt x="165" y="41"/>
                    <a:pt x="154" y="19"/>
                    <a:pt x="157" y="2"/>
                  </a:cubicBezTo>
                  <a:cubicBezTo>
                    <a:pt x="157" y="2"/>
                    <a:pt x="142" y="18"/>
                    <a:pt x="144" y="39"/>
                  </a:cubicBezTo>
                  <a:cubicBezTo>
                    <a:pt x="144" y="39"/>
                    <a:pt x="141" y="16"/>
                    <a:pt x="122" y="5"/>
                  </a:cubicBezTo>
                  <a:cubicBezTo>
                    <a:pt x="122" y="5"/>
                    <a:pt x="131" y="22"/>
                    <a:pt x="122" y="45"/>
                  </a:cubicBezTo>
                  <a:cubicBezTo>
                    <a:pt x="122" y="45"/>
                    <a:pt x="106" y="21"/>
                    <a:pt x="108" y="7"/>
                  </a:cubicBezTo>
                  <a:cubicBezTo>
                    <a:pt x="108" y="7"/>
                    <a:pt x="100" y="17"/>
                    <a:pt x="100" y="28"/>
                  </a:cubicBezTo>
                  <a:cubicBezTo>
                    <a:pt x="98" y="21"/>
                    <a:pt x="94" y="10"/>
                    <a:pt x="83" y="3"/>
                  </a:cubicBezTo>
                  <a:cubicBezTo>
                    <a:pt x="83" y="3"/>
                    <a:pt x="95" y="29"/>
                    <a:pt x="80" y="47"/>
                  </a:cubicBezTo>
                  <a:cubicBezTo>
                    <a:pt x="80" y="47"/>
                    <a:pt x="66" y="37"/>
                    <a:pt x="69" y="18"/>
                  </a:cubicBezTo>
                  <a:cubicBezTo>
                    <a:pt x="69" y="18"/>
                    <a:pt x="56" y="33"/>
                    <a:pt x="61" y="53"/>
                  </a:cubicBezTo>
                  <a:cubicBezTo>
                    <a:pt x="61" y="53"/>
                    <a:pt x="43" y="37"/>
                    <a:pt x="51" y="7"/>
                  </a:cubicBezTo>
                  <a:cubicBezTo>
                    <a:pt x="51" y="7"/>
                    <a:pt x="36" y="18"/>
                    <a:pt x="37" y="41"/>
                  </a:cubicBezTo>
                  <a:cubicBezTo>
                    <a:pt x="35" y="33"/>
                    <a:pt x="30" y="21"/>
                    <a:pt x="19" y="13"/>
                  </a:cubicBezTo>
                  <a:cubicBezTo>
                    <a:pt x="19" y="13"/>
                    <a:pt x="25" y="27"/>
                    <a:pt x="22" y="44"/>
                  </a:cubicBezTo>
                  <a:cubicBezTo>
                    <a:pt x="22" y="44"/>
                    <a:pt x="18" y="23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2" y="73"/>
                    <a:pt x="264" y="45"/>
                    <a:pt x="268" y="30"/>
                  </a:cubicBezTo>
                  <a:cubicBezTo>
                    <a:pt x="268" y="30"/>
                    <a:pt x="259" y="38"/>
                    <a:pt x="253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9"/>
            <p:cNvSpPr>
              <a:spLocks/>
            </p:cNvSpPr>
            <p:nvPr/>
          </p:nvSpPr>
          <p:spPr bwMode="auto">
            <a:xfrm>
              <a:off x="6180646" y="4380383"/>
              <a:ext cx="1206500" cy="500063"/>
            </a:xfrm>
            <a:custGeom>
              <a:avLst/>
              <a:gdLst>
                <a:gd name="T0" fmla="*/ 253 w 268"/>
                <a:gd name="T1" fmla="*/ 55 h 111"/>
                <a:gd name="T2" fmla="*/ 235 w 268"/>
                <a:gd name="T3" fmla="*/ 4 h 111"/>
                <a:gd name="T4" fmla="*/ 235 w 268"/>
                <a:gd name="T5" fmla="*/ 53 h 111"/>
                <a:gd name="T6" fmla="*/ 220 w 268"/>
                <a:gd name="T7" fmla="*/ 10 h 111"/>
                <a:gd name="T8" fmla="*/ 210 w 268"/>
                <a:gd name="T9" fmla="*/ 49 h 111"/>
                <a:gd name="T10" fmla="*/ 193 w 268"/>
                <a:gd name="T11" fmla="*/ 7 h 111"/>
                <a:gd name="T12" fmla="*/ 188 w 268"/>
                <a:gd name="T13" fmla="*/ 43 h 111"/>
                <a:gd name="T14" fmla="*/ 178 w 268"/>
                <a:gd name="T15" fmla="*/ 0 h 111"/>
                <a:gd name="T16" fmla="*/ 165 w 268"/>
                <a:gd name="T17" fmla="*/ 41 h 111"/>
                <a:gd name="T18" fmla="*/ 157 w 268"/>
                <a:gd name="T19" fmla="*/ 2 h 111"/>
                <a:gd name="T20" fmla="*/ 144 w 268"/>
                <a:gd name="T21" fmla="*/ 39 h 111"/>
                <a:gd name="T22" fmla="*/ 122 w 268"/>
                <a:gd name="T23" fmla="*/ 5 h 111"/>
                <a:gd name="T24" fmla="*/ 122 w 268"/>
                <a:gd name="T25" fmla="*/ 45 h 111"/>
                <a:gd name="T26" fmla="*/ 108 w 268"/>
                <a:gd name="T27" fmla="*/ 7 h 111"/>
                <a:gd name="T28" fmla="*/ 100 w 268"/>
                <a:gd name="T29" fmla="*/ 28 h 111"/>
                <a:gd name="T30" fmla="*/ 83 w 268"/>
                <a:gd name="T31" fmla="*/ 3 h 111"/>
                <a:gd name="T32" fmla="*/ 80 w 268"/>
                <a:gd name="T33" fmla="*/ 47 h 111"/>
                <a:gd name="T34" fmla="*/ 69 w 268"/>
                <a:gd name="T35" fmla="*/ 18 h 111"/>
                <a:gd name="T36" fmla="*/ 61 w 268"/>
                <a:gd name="T37" fmla="*/ 53 h 111"/>
                <a:gd name="T38" fmla="*/ 51 w 268"/>
                <a:gd name="T39" fmla="*/ 7 h 111"/>
                <a:gd name="T40" fmla="*/ 37 w 268"/>
                <a:gd name="T41" fmla="*/ 41 h 111"/>
                <a:gd name="T42" fmla="*/ 19 w 268"/>
                <a:gd name="T43" fmla="*/ 13 h 111"/>
                <a:gd name="T44" fmla="*/ 22 w 268"/>
                <a:gd name="T45" fmla="*/ 44 h 111"/>
                <a:gd name="T46" fmla="*/ 0 w 268"/>
                <a:gd name="T47" fmla="*/ 13 h 111"/>
                <a:gd name="T48" fmla="*/ 0 w 268"/>
                <a:gd name="T49" fmla="*/ 111 h 111"/>
                <a:gd name="T50" fmla="*/ 262 w 268"/>
                <a:gd name="T51" fmla="*/ 111 h 111"/>
                <a:gd name="T52" fmla="*/ 268 w 268"/>
                <a:gd name="T53" fmla="*/ 30 h 111"/>
                <a:gd name="T54" fmla="*/ 253 w 268"/>
                <a:gd name="T55" fmla="*/ 5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8" h="111">
                  <a:moveTo>
                    <a:pt x="253" y="55"/>
                  </a:moveTo>
                  <a:cubicBezTo>
                    <a:pt x="253" y="55"/>
                    <a:pt x="251" y="19"/>
                    <a:pt x="235" y="4"/>
                  </a:cubicBezTo>
                  <a:cubicBezTo>
                    <a:pt x="235" y="4"/>
                    <a:pt x="240" y="35"/>
                    <a:pt x="235" y="53"/>
                  </a:cubicBezTo>
                  <a:cubicBezTo>
                    <a:pt x="235" y="53"/>
                    <a:pt x="220" y="34"/>
                    <a:pt x="220" y="10"/>
                  </a:cubicBezTo>
                  <a:cubicBezTo>
                    <a:pt x="220" y="10"/>
                    <a:pt x="210" y="30"/>
                    <a:pt x="210" y="49"/>
                  </a:cubicBezTo>
                  <a:cubicBezTo>
                    <a:pt x="210" y="49"/>
                    <a:pt x="205" y="20"/>
                    <a:pt x="193" y="7"/>
                  </a:cubicBezTo>
                  <a:cubicBezTo>
                    <a:pt x="193" y="7"/>
                    <a:pt x="193" y="30"/>
                    <a:pt x="188" y="43"/>
                  </a:cubicBezTo>
                  <a:cubicBezTo>
                    <a:pt x="188" y="43"/>
                    <a:pt x="173" y="21"/>
                    <a:pt x="178" y="0"/>
                  </a:cubicBezTo>
                  <a:cubicBezTo>
                    <a:pt x="178" y="0"/>
                    <a:pt x="160" y="18"/>
                    <a:pt x="165" y="41"/>
                  </a:cubicBezTo>
                  <a:cubicBezTo>
                    <a:pt x="165" y="41"/>
                    <a:pt x="154" y="19"/>
                    <a:pt x="157" y="2"/>
                  </a:cubicBezTo>
                  <a:cubicBezTo>
                    <a:pt x="157" y="2"/>
                    <a:pt x="142" y="18"/>
                    <a:pt x="144" y="39"/>
                  </a:cubicBezTo>
                  <a:cubicBezTo>
                    <a:pt x="144" y="39"/>
                    <a:pt x="141" y="16"/>
                    <a:pt x="122" y="5"/>
                  </a:cubicBezTo>
                  <a:cubicBezTo>
                    <a:pt x="122" y="5"/>
                    <a:pt x="131" y="22"/>
                    <a:pt x="122" y="45"/>
                  </a:cubicBezTo>
                  <a:cubicBezTo>
                    <a:pt x="122" y="45"/>
                    <a:pt x="106" y="21"/>
                    <a:pt x="108" y="7"/>
                  </a:cubicBezTo>
                  <a:cubicBezTo>
                    <a:pt x="108" y="7"/>
                    <a:pt x="100" y="17"/>
                    <a:pt x="100" y="28"/>
                  </a:cubicBezTo>
                  <a:cubicBezTo>
                    <a:pt x="98" y="21"/>
                    <a:pt x="94" y="10"/>
                    <a:pt x="83" y="3"/>
                  </a:cubicBezTo>
                  <a:cubicBezTo>
                    <a:pt x="83" y="3"/>
                    <a:pt x="95" y="29"/>
                    <a:pt x="80" y="47"/>
                  </a:cubicBezTo>
                  <a:cubicBezTo>
                    <a:pt x="80" y="47"/>
                    <a:pt x="66" y="37"/>
                    <a:pt x="69" y="18"/>
                  </a:cubicBezTo>
                  <a:cubicBezTo>
                    <a:pt x="69" y="18"/>
                    <a:pt x="56" y="33"/>
                    <a:pt x="61" y="53"/>
                  </a:cubicBezTo>
                  <a:cubicBezTo>
                    <a:pt x="61" y="53"/>
                    <a:pt x="43" y="37"/>
                    <a:pt x="51" y="7"/>
                  </a:cubicBezTo>
                  <a:cubicBezTo>
                    <a:pt x="51" y="7"/>
                    <a:pt x="36" y="18"/>
                    <a:pt x="37" y="41"/>
                  </a:cubicBezTo>
                  <a:cubicBezTo>
                    <a:pt x="35" y="33"/>
                    <a:pt x="30" y="21"/>
                    <a:pt x="19" y="13"/>
                  </a:cubicBezTo>
                  <a:cubicBezTo>
                    <a:pt x="19" y="13"/>
                    <a:pt x="25" y="27"/>
                    <a:pt x="22" y="44"/>
                  </a:cubicBezTo>
                  <a:cubicBezTo>
                    <a:pt x="22" y="44"/>
                    <a:pt x="18" y="23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2" y="73"/>
                    <a:pt x="264" y="45"/>
                    <a:pt x="268" y="30"/>
                  </a:cubicBezTo>
                  <a:cubicBezTo>
                    <a:pt x="268" y="30"/>
                    <a:pt x="259" y="38"/>
                    <a:pt x="253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9"/>
            <p:cNvSpPr>
              <a:spLocks/>
            </p:cNvSpPr>
            <p:nvPr/>
          </p:nvSpPr>
          <p:spPr bwMode="auto">
            <a:xfrm>
              <a:off x="7248494" y="4380383"/>
              <a:ext cx="1206500" cy="500063"/>
            </a:xfrm>
            <a:custGeom>
              <a:avLst/>
              <a:gdLst>
                <a:gd name="T0" fmla="*/ 253 w 268"/>
                <a:gd name="T1" fmla="*/ 55 h 111"/>
                <a:gd name="T2" fmla="*/ 235 w 268"/>
                <a:gd name="T3" fmla="*/ 4 h 111"/>
                <a:gd name="T4" fmla="*/ 235 w 268"/>
                <a:gd name="T5" fmla="*/ 53 h 111"/>
                <a:gd name="T6" fmla="*/ 220 w 268"/>
                <a:gd name="T7" fmla="*/ 10 h 111"/>
                <a:gd name="T8" fmla="*/ 210 w 268"/>
                <a:gd name="T9" fmla="*/ 49 h 111"/>
                <a:gd name="T10" fmla="*/ 193 w 268"/>
                <a:gd name="T11" fmla="*/ 7 h 111"/>
                <a:gd name="T12" fmla="*/ 188 w 268"/>
                <a:gd name="T13" fmla="*/ 43 h 111"/>
                <a:gd name="T14" fmla="*/ 178 w 268"/>
                <a:gd name="T15" fmla="*/ 0 h 111"/>
                <a:gd name="T16" fmla="*/ 165 w 268"/>
                <a:gd name="T17" fmla="*/ 41 h 111"/>
                <a:gd name="T18" fmla="*/ 157 w 268"/>
                <a:gd name="T19" fmla="*/ 2 h 111"/>
                <a:gd name="T20" fmla="*/ 144 w 268"/>
                <a:gd name="T21" fmla="*/ 39 h 111"/>
                <a:gd name="T22" fmla="*/ 122 w 268"/>
                <a:gd name="T23" fmla="*/ 5 h 111"/>
                <a:gd name="T24" fmla="*/ 122 w 268"/>
                <a:gd name="T25" fmla="*/ 45 h 111"/>
                <a:gd name="T26" fmla="*/ 108 w 268"/>
                <a:gd name="T27" fmla="*/ 7 h 111"/>
                <a:gd name="T28" fmla="*/ 100 w 268"/>
                <a:gd name="T29" fmla="*/ 28 h 111"/>
                <a:gd name="T30" fmla="*/ 83 w 268"/>
                <a:gd name="T31" fmla="*/ 3 h 111"/>
                <a:gd name="T32" fmla="*/ 80 w 268"/>
                <a:gd name="T33" fmla="*/ 47 h 111"/>
                <a:gd name="T34" fmla="*/ 69 w 268"/>
                <a:gd name="T35" fmla="*/ 18 h 111"/>
                <a:gd name="T36" fmla="*/ 61 w 268"/>
                <a:gd name="T37" fmla="*/ 53 h 111"/>
                <a:gd name="T38" fmla="*/ 51 w 268"/>
                <a:gd name="T39" fmla="*/ 7 h 111"/>
                <a:gd name="T40" fmla="*/ 37 w 268"/>
                <a:gd name="T41" fmla="*/ 41 h 111"/>
                <a:gd name="T42" fmla="*/ 19 w 268"/>
                <a:gd name="T43" fmla="*/ 13 h 111"/>
                <a:gd name="T44" fmla="*/ 22 w 268"/>
                <a:gd name="T45" fmla="*/ 44 h 111"/>
                <a:gd name="T46" fmla="*/ 0 w 268"/>
                <a:gd name="T47" fmla="*/ 13 h 111"/>
                <a:gd name="T48" fmla="*/ 0 w 268"/>
                <a:gd name="T49" fmla="*/ 111 h 111"/>
                <a:gd name="T50" fmla="*/ 262 w 268"/>
                <a:gd name="T51" fmla="*/ 111 h 111"/>
                <a:gd name="T52" fmla="*/ 268 w 268"/>
                <a:gd name="T53" fmla="*/ 30 h 111"/>
                <a:gd name="T54" fmla="*/ 253 w 268"/>
                <a:gd name="T55" fmla="*/ 5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8" h="111">
                  <a:moveTo>
                    <a:pt x="253" y="55"/>
                  </a:moveTo>
                  <a:cubicBezTo>
                    <a:pt x="253" y="55"/>
                    <a:pt x="251" y="19"/>
                    <a:pt x="235" y="4"/>
                  </a:cubicBezTo>
                  <a:cubicBezTo>
                    <a:pt x="235" y="4"/>
                    <a:pt x="240" y="35"/>
                    <a:pt x="235" y="53"/>
                  </a:cubicBezTo>
                  <a:cubicBezTo>
                    <a:pt x="235" y="53"/>
                    <a:pt x="220" y="34"/>
                    <a:pt x="220" y="10"/>
                  </a:cubicBezTo>
                  <a:cubicBezTo>
                    <a:pt x="220" y="10"/>
                    <a:pt x="210" y="30"/>
                    <a:pt x="210" y="49"/>
                  </a:cubicBezTo>
                  <a:cubicBezTo>
                    <a:pt x="210" y="49"/>
                    <a:pt x="205" y="20"/>
                    <a:pt x="193" y="7"/>
                  </a:cubicBezTo>
                  <a:cubicBezTo>
                    <a:pt x="193" y="7"/>
                    <a:pt x="193" y="30"/>
                    <a:pt x="188" y="43"/>
                  </a:cubicBezTo>
                  <a:cubicBezTo>
                    <a:pt x="188" y="43"/>
                    <a:pt x="173" y="21"/>
                    <a:pt x="178" y="0"/>
                  </a:cubicBezTo>
                  <a:cubicBezTo>
                    <a:pt x="178" y="0"/>
                    <a:pt x="160" y="18"/>
                    <a:pt x="165" y="41"/>
                  </a:cubicBezTo>
                  <a:cubicBezTo>
                    <a:pt x="165" y="41"/>
                    <a:pt x="154" y="19"/>
                    <a:pt x="157" y="2"/>
                  </a:cubicBezTo>
                  <a:cubicBezTo>
                    <a:pt x="157" y="2"/>
                    <a:pt x="142" y="18"/>
                    <a:pt x="144" y="39"/>
                  </a:cubicBezTo>
                  <a:cubicBezTo>
                    <a:pt x="144" y="39"/>
                    <a:pt x="141" y="16"/>
                    <a:pt x="122" y="5"/>
                  </a:cubicBezTo>
                  <a:cubicBezTo>
                    <a:pt x="122" y="5"/>
                    <a:pt x="131" y="22"/>
                    <a:pt x="122" y="45"/>
                  </a:cubicBezTo>
                  <a:cubicBezTo>
                    <a:pt x="122" y="45"/>
                    <a:pt x="106" y="21"/>
                    <a:pt x="108" y="7"/>
                  </a:cubicBezTo>
                  <a:cubicBezTo>
                    <a:pt x="108" y="7"/>
                    <a:pt x="100" y="17"/>
                    <a:pt x="100" y="28"/>
                  </a:cubicBezTo>
                  <a:cubicBezTo>
                    <a:pt x="98" y="21"/>
                    <a:pt x="94" y="10"/>
                    <a:pt x="83" y="3"/>
                  </a:cubicBezTo>
                  <a:cubicBezTo>
                    <a:pt x="83" y="3"/>
                    <a:pt x="95" y="29"/>
                    <a:pt x="80" y="47"/>
                  </a:cubicBezTo>
                  <a:cubicBezTo>
                    <a:pt x="80" y="47"/>
                    <a:pt x="66" y="37"/>
                    <a:pt x="69" y="18"/>
                  </a:cubicBezTo>
                  <a:cubicBezTo>
                    <a:pt x="69" y="18"/>
                    <a:pt x="56" y="33"/>
                    <a:pt x="61" y="53"/>
                  </a:cubicBezTo>
                  <a:cubicBezTo>
                    <a:pt x="61" y="53"/>
                    <a:pt x="43" y="37"/>
                    <a:pt x="51" y="7"/>
                  </a:cubicBezTo>
                  <a:cubicBezTo>
                    <a:pt x="51" y="7"/>
                    <a:pt x="36" y="18"/>
                    <a:pt x="37" y="41"/>
                  </a:cubicBezTo>
                  <a:cubicBezTo>
                    <a:pt x="35" y="33"/>
                    <a:pt x="30" y="21"/>
                    <a:pt x="19" y="13"/>
                  </a:cubicBezTo>
                  <a:cubicBezTo>
                    <a:pt x="19" y="13"/>
                    <a:pt x="25" y="27"/>
                    <a:pt x="22" y="44"/>
                  </a:cubicBezTo>
                  <a:cubicBezTo>
                    <a:pt x="22" y="44"/>
                    <a:pt x="18" y="23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2" y="73"/>
                    <a:pt x="264" y="45"/>
                    <a:pt x="268" y="30"/>
                  </a:cubicBezTo>
                  <a:cubicBezTo>
                    <a:pt x="268" y="30"/>
                    <a:pt x="259" y="38"/>
                    <a:pt x="253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 rot="21092091">
            <a:off x="313127" y="5040479"/>
            <a:ext cx="973720" cy="2015943"/>
            <a:chOff x="821720" y="5180387"/>
            <a:chExt cx="632862" cy="1694294"/>
          </a:xfrm>
          <a:solidFill>
            <a:schemeClr val="bg1"/>
          </a:solidFill>
        </p:grpSpPr>
        <p:grpSp>
          <p:nvGrpSpPr>
            <p:cNvPr id="41" name="组合 40"/>
            <p:cNvGrpSpPr/>
            <p:nvPr/>
          </p:nvGrpSpPr>
          <p:grpSpPr>
            <a:xfrm>
              <a:off x="821720" y="5753139"/>
              <a:ext cx="632862" cy="1121542"/>
              <a:chOff x="818454" y="5338056"/>
              <a:chExt cx="779868" cy="1526500"/>
            </a:xfrm>
            <a:grpFill/>
          </p:grpSpPr>
          <p:sp>
            <p:nvSpPr>
              <p:cNvPr id="45" name="梯形 44"/>
              <p:cNvSpPr/>
              <p:nvPr/>
            </p:nvSpPr>
            <p:spPr>
              <a:xfrm>
                <a:off x="818454" y="5338056"/>
                <a:ext cx="779867" cy="236507"/>
              </a:xfrm>
              <a:prstGeom prst="trapezoid">
                <a:avLst>
                  <a:gd name="adj" fmla="val 24517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818455" y="5574562"/>
                <a:ext cx="779867" cy="128999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893535" y="5180387"/>
              <a:ext cx="489232" cy="927647"/>
              <a:chOff x="796007" y="4823819"/>
              <a:chExt cx="684286" cy="1297495"/>
            </a:xfrm>
            <a:grpFill/>
          </p:grpSpPr>
          <p:sp>
            <p:nvSpPr>
              <p:cNvPr id="43" name="矩形 42"/>
              <p:cNvSpPr/>
              <p:nvPr/>
            </p:nvSpPr>
            <p:spPr>
              <a:xfrm>
                <a:off x="1065547" y="4823819"/>
                <a:ext cx="158750" cy="129749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矩形 43"/>
              <p:cNvSpPr/>
              <p:nvPr/>
            </p:nvSpPr>
            <p:spPr>
              <a:xfrm rot="5400000">
                <a:off x="1058775" y="4899746"/>
                <a:ext cx="158750" cy="68428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7" name="组合 46"/>
          <p:cNvGrpSpPr/>
          <p:nvPr/>
        </p:nvGrpSpPr>
        <p:grpSpPr>
          <a:xfrm rot="1085247">
            <a:off x="11743715" y="5963069"/>
            <a:ext cx="480646" cy="1141691"/>
            <a:chOff x="821720" y="5180387"/>
            <a:chExt cx="632862" cy="1694294"/>
          </a:xfrm>
          <a:solidFill>
            <a:schemeClr val="bg1"/>
          </a:solidFill>
        </p:grpSpPr>
        <p:grpSp>
          <p:nvGrpSpPr>
            <p:cNvPr id="48" name="组合 47"/>
            <p:cNvGrpSpPr/>
            <p:nvPr/>
          </p:nvGrpSpPr>
          <p:grpSpPr>
            <a:xfrm>
              <a:off x="821720" y="5753139"/>
              <a:ext cx="632862" cy="1121542"/>
              <a:chOff x="818454" y="5338056"/>
              <a:chExt cx="779868" cy="1526500"/>
            </a:xfrm>
            <a:grpFill/>
          </p:grpSpPr>
          <p:sp>
            <p:nvSpPr>
              <p:cNvPr id="52" name="梯形 51"/>
              <p:cNvSpPr/>
              <p:nvPr/>
            </p:nvSpPr>
            <p:spPr>
              <a:xfrm>
                <a:off x="818454" y="5338056"/>
                <a:ext cx="779867" cy="236507"/>
              </a:xfrm>
              <a:prstGeom prst="trapezoid">
                <a:avLst>
                  <a:gd name="adj" fmla="val 24517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矩形 52"/>
              <p:cNvSpPr/>
              <p:nvPr/>
            </p:nvSpPr>
            <p:spPr>
              <a:xfrm>
                <a:off x="818455" y="5574562"/>
                <a:ext cx="779867" cy="128999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>
              <a:off x="893535" y="5180387"/>
              <a:ext cx="489232" cy="927647"/>
              <a:chOff x="796007" y="4823819"/>
              <a:chExt cx="684286" cy="1297495"/>
            </a:xfrm>
            <a:grpFill/>
          </p:grpSpPr>
          <p:sp>
            <p:nvSpPr>
              <p:cNvPr id="50" name="矩形 49"/>
              <p:cNvSpPr/>
              <p:nvPr/>
            </p:nvSpPr>
            <p:spPr>
              <a:xfrm>
                <a:off x="1065547" y="4823819"/>
                <a:ext cx="158750" cy="129749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矩形 50"/>
              <p:cNvSpPr/>
              <p:nvPr/>
            </p:nvSpPr>
            <p:spPr>
              <a:xfrm rot="5400000">
                <a:off x="1058775" y="4899746"/>
                <a:ext cx="158750" cy="68428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5" name="组合 54"/>
          <p:cNvGrpSpPr/>
          <p:nvPr/>
        </p:nvGrpSpPr>
        <p:grpSpPr>
          <a:xfrm rot="1278511">
            <a:off x="1500113" y="5459098"/>
            <a:ext cx="973720" cy="2015943"/>
            <a:chOff x="821720" y="5180387"/>
            <a:chExt cx="632862" cy="1694294"/>
          </a:xfrm>
          <a:solidFill>
            <a:schemeClr val="bg1"/>
          </a:solidFill>
        </p:grpSpPr>
        <p:grpSp>
          <p:nvGrpSpPr>
            <p:cNvPr id="56" name="组合 55"/>
            <p:cNvGrpSpPr/>
            <p:nvPr/>
          </p:nvGrpSpPr>
          <p:grpSpPr>
            <a:xfrm>
              <a:off x="821720" y="5753139"/>
              <a:ext cx="632862" cy="1121542"/>
              <a:chOff x="818454" y="5338056"/>
              <a:chExt cx="779868" cy="1526500"/>
            </a:xfrm>
            <a:grpFill/>
          </p:grpSpPr>
          <p:sp>
            <p:nvSpPr>
              <p:cNvPr id="60" name="梯形 59"/>
              <p:cNvSpPr/>
              <p:nvPr/>
            </p:nvSpPr>
            <p:spPr>
              <a:xfrm>
                <a:off x="818454" y="5338056"/>
                <a:ext cx="779867" cy="236507"/>
              </a:xfrm>
              <a:prstGeom prst="trapezoid">
                <a:avLst>
                  <a:gd name="adj" fmla="val 24517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矩形 60"/>
              <p:cNvSpPr/>
              <p:nvPr/>
            </p:nvSpPr>
            <p:spPr>
              <a:xfrm>
                <a:off x="818455" y="5574562"/>
                <a:ext cx="779867" cy="128999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7" name="组合 56"/>
            <p:cNvGrpSpPr/>
            <p:nvPr/>
          </p:nvGrpSpPr>
          <p:grpSpPr>
            <a:xfrm>
              <a:off x="893535" y="5180387"/>
              <a:ext cx="489232" cy="927647"/>
              <a:chOff x="796007" y="4823819"/>
              <a:chExt cx="684286" cy="1297495"/>
            </a:xfrm>
            <a:grpFill/>
          </p:grpSpPr>
          <p:sp>
            <p:nvSpPr>
              <p:cNvPr id="58" name="矩形 57"/>
              <p:cNvSpPr/>
              <p:nvPr/>
            </p:nvSpPr>
            <p:spPr>
              <a:xfrm>
                <a:off x="1065547" y="4823819"/>
                <a:ext cx="158750" cy="129749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矩形 58"/>
              <p:cNvSpPr/>
              <p:nvPr/>
            </p:nvSpPr>
            <p:spPr>
              <a:xfrm rot="5400000">
                <a:off x="1058775" y="4899746"/>
                <a:ext cx="158750" cy="68428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63" name="矩形 62"/>
          <p:cNvSpPr/>
          <p:nvPr/>
        </p:nvSpPr>
        <p:spPr>
          <a:xfrm>
            <a:off x="4445002" y="1817879"/>
            <a:ext cx="3301998" cy="97487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4000" b="1" dirty="0" smtClean="0">
                <a:solidFill>
                  <a:schemeClr val="accent2"/>
                </a:solidFill>
                <a:latin typeface="+mj-ea"/>
                <a:ea typeface="+mj-ea"/>
              </a:rPr>
              <a:t>SIMON PPT</a:t>
            </a:r>
            <a:endParaRPr lang="zh-CN" altLang="en-US" sz="4000" b="1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4369694" y="2915606"/>
            <a:ext cx="3452612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00" dirty="0" smtClean="0">
                <a:solidFill>
                  <a:schemeClr val="bg1"/>
                </a:solidFill>
              </a:rPr>
              <a:t>Simon PPT, more </a:t>
            </a:r>
            <a:r>
              <a:rPr lang="en-US" altLang="zh-CN" sz="2300" dirty="0">
                <a:solidFill>
                  <a:schemeClr val="bg1"/>
                </a:solidFill>
              </a:rPr>
              <a:t>t</a:t>
            </a:r>
            <a:r>
              <a:rPr lang="en-US" altLang="zh-CN" sz="2300" dirty="0" smtClean="0">
                <a:solidFill>
                  <a:schemeClr val="bg1"/>
                </a:solidFill>
              </a:rPr>
              <a:t>han PPT.</a:t>
            </a:r>
            <a:endParaRPr lang="zh-CN" altLang="en-US" sz="23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9178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55182" y="3075057"/>
            <a:ext cx="66816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/>
              <a:t>下面</a:t>
            </a:r>
            <a:r>
              <a:rPr lang="zh-CN" altLang="en-US" sz="4000" dirty="0" smtClean="0"/>
              <a:t>是</a:t>
            </a:r>
            <a:r>
              <a:rPr lang="zh-CN" altLang="en-US" sz="4000" b="1" dirty="0" smtClean="0">
                <a:latin typeface="+mj-ea"/>
                <a:ea typeface="+mj-ea"/>
              </a:rPr>
              <a:t>丧心病狂</a:t>
            </a:r>
            <a:r>
              <a:rPr lang="zh-CN" altLang="en-US" sz="4000" dirty="0" smtClean="0"/>
              <a:t>的广告时间</a:t>
            </a:r>
            <a:r>
              <a:rPr lang="en-US" altLang="zh-CN" sz="4000" dirty="0" smtClean="0"/>
              <a:t>…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756544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椭圆 42"/>
          <p:cNvSpPr/>
          <p:nvPr/>
        </p:nvSpPr>
        <p:spPr>
          <a:xfrm>
            <a:off x="9137451" y="5181944"/>
            <a:ext cx="1920932" cy="190157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 rot="21446767">
            <a:off x="9216447" y="3781157"/>
            <a:ext cx="1602010" cy="1513892"/>
          </a:xfrm>
          <a:custGeom>
            <a:avLst/>
            <a:gdLst>
              <a:gd name="T0" fmla="*/ 439 w 639"/>
              <a:gd name="T1" fmla="*/ 7 h 663"/>
              <a:gd name="T2" fmla="*/ 580 w 639"/>
              <a:gd name="T3" fmla="*/ 82 h 663"/>
              <a:gd name="T4" fmla="*/ 592 w 639"/>
              <a:gd name="T5" fmla="*/ 102 h 663"/>
              <a:gd name="T6" fmla="*/ 630 w 639"/>
              <a:gd name="T7" fmla="*/ 214 h 663"/>
              <a:gd name="T8" fmla="*/ 620 w 639"/>
              <a:gd name="T9" fmla="*/ 223 h 663"/>
              <a:gd name="T10" fmla="*/ 595 w 639"/>
              <a:gd name="T11" fmla="*/ 200 h 663"/>
              <a:gd name="T12" fmla="*/ 579 w 639"/>
              <a:gd name="T13" fmla="*/ 228 h 663"/>
              <a:gd name="T14" fmla="*/ 498 w 639"/>
              <a:gd name="T15" fmla="*/ 101 h 663"/>
              <a:gd name="T16" fmla="*/ 463 w 639"/>
              <a:gd name="T17" fmla="*/ 63 h 663"/>
              <a:gd name="T18" fmla="*/ 422 w 639"/>
              <a:gd name="T19" fmla="*/ 62 h 663"/>
              <a:gd name="T20" fmla="*/ 412 w 639"/>
              <a:gd name="T21" fmla="*/ 83 h 663"/>
              <a:gd name="T22" fmla="*/ 412 w 639"/>
              <a:gd name="T23" fmla="*/ 197 h 663"/>
              <a:gd name="T24" fmla="*/ 445 w 639"/>
              <a:gd name="T25" fmla="*/ 245 h 663"/>
              <a:gd name="T26" fmla="*/ 463 w 639"/>
              <a:gd name="T27" fmla="*/ 341 h 663"/>
              <a:gd name="T28" fmla="*/ 520 w 639"/>
              <a:gd name="T29" fmla="*/ 370 h 663"/>
              <a:gd name="T30" fmla="*/ 535 w 639"/>
              <a:gd name="T31" fmla="*/ 394 h 663"/>
              <a:gd name="T32" fmla="*/ 535 w 639"/>
              <a:gd name="T33" fmla="*/ 485 h 663"/>
              <a:gd name="T34" fmla="*/ 560 w 639"/>
              <a:gd name="T35" fmla="*/ 563 h 663"/>
              <a:gd name="T36" fmla="*/ 520 w 639"/>
              <a:gd name="T37" fmla="*/ 663 h 663"/>
              <a:gd name="T38" fmla="*/ 470 w 639"/>
              <a:gd name="T39" fmla="*/ 625 h 663"/>
              <a:gd name="T40" fmla="*/ 376 w 639"/>
              <a:gd name="T41" fmla="*/ 313 h 663"/>
              <a:gd name="T42" fmla="*/ 321 w 639"/>
              <a:gd name="T43" fmla="*/ 467 h 663"/>
              <a:gd name="T44" fmla="*/ 277 w 639"/>
              <a:gd name="T45" fmla="*/ 509 h 663"/>
              <a:gd name="T46" fmla="*/ 206 w 639"/>
              <a:gd name="T47" fmla="*/ 627 h 663"/>
              <a:gd name="T48" fmla="*/ 135 w 639"/>
              <a:gd name="T49" fmla="*/ 566 h 663"/>
              <a:gd name="T50" fmla="*/ 234 w 639"/>
              <a:gd name="T51" fmla="*/ 404 h 663"/>
              <a:gd name="T52" fmla="*/ 240 w 639"/>
              <a:gd name="T53" fmla="*/ 355 h 663"/>
              <a:gd name="T54" fmla="*/ 236 w 639"/>
              <a:gd name="T55" fmla="*/ 234 h 663"/>
              <a:gd name="T56" fmla="*/ 222 w 639"/>
              <a:gd name="T57" fmla="*/ 185 h 663"/>
              <a:gd name="T58" fmla="*/ 106 w 639"/>
              <a:gd name="T59" fmla="*/ 117 h 663"/>
              <a:gd name="T60" fmla="*/ 58 w 639"/>
              <a:gd name="T61" fmla="*/ 240 h 663"/>
              <a:gd name="T62" fmla="*/ 6 w 639"/>
              <a:gd name="T63" fmla="*/ 182 h 663"/>
              <a:gd name="T64" fmla="*/ 12 w 639"/>
              <a:gd name="T65" fmla="*/ 164 h 663"/>
              <a:gd name="T66" fmla="*/ 43 w 639"/>
              <a:gd name="T67" fmla="*/ 119 h 663"/>
              <a:gd name="T68" fmla="*/ 58 w 639"/>
              <a:gd name="T69" fmla="*/ 47 h 663"/>
              <a:gd name="T70" fmla="*/ 151 w 639"/>
              <a:gd name="T71" fmla="*/ 46 h 663"/>
              <a:gd name="T72" fmla="*/ 194 w 639"/>
              <a:gd name="T73" fmla="*/ 39 h 663"/>
              <a:gd name="T74" fmla="*/ 223 w 639"/>
              <a:gd name="T75" fmla="*/ 47 h 663"/>
              <a:gd name="T76" fmla="*/ 397 w 639"/>
              <a:gd name="T77" fmla="*/ 0 h 6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39" h="663">
                <a:moveTo>
                  <a:pt x="397" y="0"/>
                </a:moveTo>
                <a:cubicBezTo>
                  <a:pt x="411" y="1"/>
                  <a:pt x="425" y="4"/>
                  <a:pt x="439" y="7"/>
                </a:cubicBezTo>
                <a:cubicBezTo>
                  <a:pt x="473" y="13"/>
                  <a:pt x="509" y="18"/>
                  <a:pt x="540" y="34"/>
                </a:cubicBezTo>
                <a:cubicBezTo>
                  <a:pt x="558" y="46"/>
                  <a:pt x="568" y="65"/>
                  <a:pt x="580" y="82"/>
                </a:cubicBezTo>
                <a:cubicBezTo>
                  <a:pt x="575" y="87"/>
                  <a:pt x="570" y="91"/>
                  <a:pt x="565" y="96"/>
                </a:cubicBezTo>
                <a:cubicBezTo>
                  <a:pt x="574" y="98"/>
                  <a:pt x="583" y="100"/>
                  <a:pt x="592" y="102"/>
                </a:cubicBezTo>
                <a:cubicBezTo>
                  <a:pt x="606" y="127"/>
                  <a:pt x="620" y="151"/>
                  <a:pt x="633" y="177"/>
                </a:cubicBezTo>
                <a:cubicBezTo>
                  <a:pt x="639" y="189"/>
                  <a:pt x="635" y="202"/>
                  <a:pt x="630" y="214"/>
                </a:cubicBezTo>
                <a:cubicBezTo>
                  <a:pt x="626" y="212"/>
                  <a:pt x="623" y="211"/>
                  <a:pt x="620" y="209"/>
                </a:cubicBezTo>
                <a:cubicBezTo>
                  <a:pt x="620" y="214"/>
                  <a:pt x="620" y="219"/>
                  <a:pt x="620" y="223"/>
                </a:cubicBezTo>
                <a:cubicBezTo>
                  <a:pt x="618" y="225"/>
                  <a:pt x="613" y="228"/>
                  <a:pt x="610" y="229"/>
                </a:cubicBezTo>
                <a:cubicBezTo>
                  <a:pt x="605" y="220"/>
                  <a:pt x="600" y="210"/>
                  <a:pt x="595" y="200"/>
                </a:cubicBezTo>
                <a:cubicBezTo>
                  <a:pt x="594" y="200"/>
                  <a:pt x="592" y="201"/>
                  <a:pt x="591" y="201"/>
                </a:cubicBezTo>
                <a:cubicBezTo>
                  <a:pt x="587" y="210"/>
                  <a:pt x="583" y="219"/>
                  <a:pt x="579" y="228"/>
                </a:cubicBezTo>
                <a:cubicBezTo>
                  <a:pt x="570" y="221"/>
                  <a:pt x="562" y="212"/>
                  <a:pt x="557" y="201"/>
                </a:cubicBezTo>
                <a:cubicBezTo>
                  <a:pt x="538" y="167"/>
                  <a:pt x="520" y="133"/>
                  <a:pt x="498" y="101"/>
                </a:cubicBezTo>
                <a:cubicBezTo>
                  <a:pt x="486" y="98"/>
                  <a:pt x="474" y="94"/>
                  <a:pt x="463" y="91"/>
                </a:cubicBezTo>
                <a:cubicBezTo>
                  <a:pt x="463" y="82"/>
                  <a:pt x="463" y="73"/>
                  <a:pt x="463" y="63"/>
                </a:cubicBezTo>
                <a:cubicBezTo>
                  <a:pt x="457" y="70"/>
                  <a:pt x="450" y="76"/>
                  <a:pt x="444" y="81"/>
                </a:cubicBezTo>
                <a:cubicBezTo>
                  <a:pt x="437" y="75"/>
                  <a:pt x="430" y="68"/>
                  <a:pt x="422" y="62"/>
                </a:cubicBezTo>
                <a:cubicBezTo>
                  <a:pt x="426" y="70"/>
                  <a:pt x="429" y="78"/>
                  <a:pt x="432" y="86"/>
                </a:cubicBezTo>
                <a:cubicBezTo>
                  <a:pt x="425" y="85"/>
                  <a:pt x="419" y="84"/>
                  <a:pt x="412" y="83"/>
                </a:cubicBezTo>
                <a:cubicBezTo>
                  <a:pt x="420" y="115"/>
                  <a:pt x="430" y="147"/>
                  <a:pt x="438" y="180"/>
                </a:cubicBezTo>
                <a:cubicBezTo>
                  <a:pt x="429" y="185"/>
                  <a:pt x="421" y="191"/>
                  <a:pt x="412" y="197"/>
                </a:cubicBezTo>
                <a:cubicBezTo>
                  <a:pt x="423" y="199"/>
                  <a:pt x="434" y="200"/>
                  <a:pt x="445" y="201"/>
                </a:cubicBezTo>
                <a:cubicBezTo>
                  <a:pt x="448" y="216"/>
                  <a:pt x="449" y="230"/>
                  <a:pt x="445" y="245"/>
                </a:cubicBezTo>
                <a:cubicBezTo>
                  <a:pt x="460" y="270"/>
                  <a:pt x="475" y="294"/>
                  <a:pt x="490" y="319"/>
                </a:cubicBezTo>
                <a:cubicBezTo>
                  <a:pt x="481" y="326"/>
                  <a:pt x="472" y="334"/>
                  <a:pt x="463" y="341"/>
                </a:cubicBezTo>
                <a:cubicBezTo>
                  <a:pt x="478" y="345"/>
                  <a:pt x="493" y="347"/>
                  <a:pt x="508" y="350"/>
                </a:cubicBezTo>
                <a:cubicBezTo>
                  <a:pt x="512" y="357"/>
                  <a:pt x="516" y="364"/>
                  <a:pt x="520" y="370"/>
                </a:cubicBezTo>
                <a:cubicBezTo>
                  <a:pt x="517" y="374"/>
                  <a:pt x="513" y="378"/>
                  <a:pt x="509" y="382"/>
                </a:cubicBezTo>
                <a:cubicBezTo>
                  <a:pt x="518" y="386"/>
                  <a:pt x="526" y="391"/>
                  <a:pt x="535" y="394"/>
                </a:cubicBezTo>
                <a:cubicBezTo>
                  <a:pt x="552" y="416"/>
                  <a:pt x="553" y="444"/>
                  <a:pt x="554" y="470"/>
                </a:cubicBezTo>
                <a:cubicBezTo>
                  <a:pt x="548" y="475"/>
                  <a:pt x="541" y="480"/>
                  <a:pt x="535" y="485"/>
                </a:cubicBezTo>
                <a:cubicBezTo>
                  <a:pt x="540" y="496"/>
                  <a:pt x="545" y="507"/>
                  <a:pt x="551" y="518"/>
                </a:cubicBezTo>
                <a:cubicBezTo>
                  <a:pt x="559" y="532"/>
                  <a:pt x="559" y="548"/>
                  <a:pt x="560" y="563"/>
                </a:cubicBezTo>
                <a:cubicBezTo>
                  <a:pt x="560" y="583"/>
                  <a:pt x="563" y="603"/>
                  <a:pt x="562" y="623"/>
                </a:cubicBezTo>
                <a:cubicBezTo>
                  <a:pt x="561" y="645"/>
                  <a:pt x="540" y="660"/>
                  <a:pt x="520" y="663"/>
                </a:cubicBezTo>
                <a:cubicBezTo>
                  <a:pt x="516" y="663"/>
                  <a:pt x="516" y="663"/>
                  <a:pt x="516" y="663"/>
                </a:cubicBezTo>
                <a:cubicBezTo>
                  <a:pt x="494" y="662"/>
                  <a:pt x="474" y="646"/>
                  <a:pt x="470" y="625"/>
                </a:cubicBezTo>
                <a:cubicBezTo>
                  <a:pt x="465" y="566"/>
                  <a:pt x="463" y="506"/>
                  <a:pt x="457" y="447"/>
                </a:cubicBezTo>
                <a:cubicBezTo>
                  <a:pt x="430" y="402"/>
                  <a:pt x="404" y="358"/>
                  <a:pt x="376" y="313"/>
                </a:cubicBezTo>
                <a:cubicBezTo>
                  <a:pt x="364" y="317"/>
                  <a:pt x="351" y="319"/>
                  <a:pt x="338" y="321"/>
                </a:cubicBezTo>
                <a:cubicBezTo>
                  <a:pt x="335" y="370"/>
                  <a:pt x="326" y="418"/>
                  <a:pt x="321" y="467"/>
                </a:cubicBezTo>
                <a:cubicBezTo>
                  <a:pt x="321" y="483"/>
                  <a:pt x="311" y="497"/>
                  <a:pt x="302" y="509"/>
                </a:cubicBezTo>
                <a:cubicBezTo>
                  <a:pt x="293" y="509"/>
                  <a:pt x="285" y="509"/>
                  <a:pt x="277" y="509"/>
                </a:cubicBezTo>
                <a:cubicBezTo>
                  <a:pt x="277" y="519"/>
                  <a:pt x="277" y="529"/>
                  <a:pt x="277" y="540"/>
                </a:cubicBezTo>
                <a:cubicBezTo>
                  <a:pt x="253" y="568"/>
                  <a:pt x="230" y="598"/>
                  <a:pt x="206" y="627"/>
                </a:cubicBezTo>
                <a:cubicBezTo>
                  <a:pt x="189" y="647"/>
                  <a:pt x="154" y="646"/>
                  <a:pt x="136" y="626"/>
                </a:cubicBezTo>
                <a:cubicBezTo>
                  <a:pt x="121" y="610"/>
                  <a:pt x="121" y="583"/>
                  <a:pt x="135" y="566"/>
                </a:cubicBezTo>
                <a:cubicBezTo>
                  <a:pt x="165" y="527"/>
                  <a:pt x="197" y="489"/>
                  <a:pt x="227" y="450"/>
                </a:cubicBezTo>
                <a:cubicBezTo>
                  <a:pt x="233" y="436"/>
                  <a:pt x="233" y="419"/>
                  <a:pt x="234" y="404"/>
                </a:cubicBezTo>
                <a:cubicBezTo>
                  <a:pt x="245" y="400"/>
                  <a:pt x="256" y="397"/>
                  <a:pt x="267" y="394"/>
                </a:cubicBezTo>
                <a:cubicBezTo>
                  <a:pt x="258" y="381"/>
                  <a:pt x="249" y="368"/>
                  <a:pt x="240" y="355"/>
                </a:cubicBezTo>
                <a:cubicBezTo>
                  <a:pt x="243" y="334"/>
                  <a:pt x="246" y="313"/>
                  <a:pt x="249" y="291"/>
                </a:cubicBezTo>
                <a:cubicBezTo>
                  <a:pt x="253" y="271"/>
                  <a:pt x="238" y="253"/>
                  <a:pt x="236" y="234"/>
                </a:cubicBezTo>
                <a:cubicBezTo>
                  <a:pt x="249" y="224"/>
                  <a:pt x="264" y="214"/>
                  <a:pt x="277" y="204"/>
                </a:cubicBezTo>
                <a:cubicBezTo>
                  <a:pt x="258" y="197"/>
                  <a:pt x="240" y="192"/>
                  <a:pt x="222" y="185"/>
                </a:cubicBezTo>
                <a:cubicBezTo>
                  <a:pt x="216" y="156"/>
                  <a:pt x="206" y="128"/>
                  <a:pt x="200" y="100"/>
                </a:cubicBezTo>
                <a:cubicBezTo>
                  <a:pt x="168" y="104"/>
                  <a:pt x="137" y="111"/>
                  <a:pt x="106" y="117"/>
                </a:cubicBezTo>
                <a:cubicBezTo>
                  <a:pt x="100" y="144"/>
                  <a:pt x="91" y="170"/>
                  <a:pt x="85" y="197"/>
                </a:cubicBezTo>
                <a:cubicBezTo>
                  <a:pt x="81" y="213"/>
                  <a:pt x="75" y="233"/>
                  <a:pt x="58" y="240"/>
                </a:cubicBezTo>
                <a:cubicBezTo>
                  <a:pt x="43" y="245"/>
                  <a:pt x="23" y="244"/>
                  <a:pt x="12" y="230"/>
                </a:cubicBezTo>
                <a:cubicBezTo>
                  <a:pt x="0" y="217"/>
                  <a:pt x="0" y="198"/>
                  <a:pt x="6" y="182"/>
                </a:cubicBezTo>
                <a:cubicBezTo>
                  <a:pt x="18" y="180"/>
                  <a:pt x="31" y="178"/>
                  <a:pt x="44" y="176"/>
                </a:cubicBezTo>
                <a:cubicBezTo>
                  <a:pt x="33" y="172"/>
                  <a:pt x="22" y="168"/>
                  <a:pt x="12" y="164"/>
                </a:cubicBezTo>
                <a:cubicBezTo>
                  <a:pt x="15" y="151"/>
                  <a:pt x="18" y="138"/>
                  <a:pt x="22" y="125"/>
                </a:cubicBezTo>
                <a:cubicBezTo>
                  <a:pt x="29" y="123"/>
                  <a:pt x="36" y="121"/>
                  <a:pt x="43" y="119"/>
                </a:cubicBezTo>
                <a:cubicBezTo>
                  <a:pt x="38" y="115"/>
                  <a:pt x="33" y="112"/>
                  <a:pt x="27" y="108"/>
                </a:cubicBezTo>
                <a:cubicBezTo>
                  <a:pt x="33" y="86"/>
                  <a:pt x="34" y="57"/>
                  <a:pt x="58" y="47"/>
                </a:cubicBezTo>
                <a:cubicBezTo>
                  <a:pt x="81" y="40"/>
                  <a:pt x="104" y="36"/>
                  <a:pt x="128" y="32"/>
                </a:cubicBezTo>
                <a:cubicBezTo>
                  <a:pt x="135" y="37"/>
                  <a:pt x="143" y="42"/>
                  <a:pt x="151" y="46"/>
                </a:cubicBezTo>
                <a:cubicBezTo>
                  <a:pt x="158" y="42"/>
                  <a:pt x="164" y="38"/>
                  <a:pt x="171" y="35"/>
                </a:cubicBezTo>
                <a:cubicBezTo>
                  <a:pt x="179" y="35"/>
                  <a:pt x="187" y="38"/>
                  <a:pt x="194" y="39"/>
                </a:cubicBezTo>
                <a:cubicBezTo>
                  <a:pt x="192" y="47"/>
                  <a:pt x="190" y="55"/>
                  <a:pt x="189" y="63"/>
                </a:cubicBezTo>
                <a:cubicBezTo>
                  <a:pt x="200" y="58"/>
                  <a:pt x="211" y="53"/>
                  <a:pt x="223" y="47"/>
                </a:cubicBezTo>
                <a:cubicBezTo>
                  <a:pt x="248" y="59"/>
                  <a:pt x="275" y="68"/>
                  <a:pt x="303" y="67"/>
                </a:cubicBezTo>
                <a:cubicBezTo>
                  <a:pt x="344" y="64"/>
                  <a:pt x="380" y="37"/>
                  <a:pt x="39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7"/>
          <p:cNvSpPr>
            <a:spLocks/>
          </p:cNvSpPr>
          <p:nvPr/>
        </p:nvSpPr>
        <p:spPr bwMode="auto">
          <a:xfrm>
            <a:off x="9984104" y="1188667"/>
            <a:ext cx="1152603" cy="1495420"/>
          </a:xfrm>
          <a:custGeom>
            <a:avLst/>
            <a:gdLst>
              <a:gd name="T0" fmla="*/ 1 w 12"/>
              <a:gd name="T1" fmla="*/ 7 h 14"/>
              <a:gd name="T2" fmla="*/ 0 w 12"/>
              <a:gd name="T3" fmla="*/ 4 h 14"/>
              <a:gd name="T4" fmla="*/ 1 w 12"/>
              <a:gd name="T5" fmla="*/ 2 h 14"/>
              <a:gd name="T6" fmla="*/ 4 w 12"/>
              <a:gd name="T7" fmla="*/ 1 h 14"/>
              <a:gd name="T8" fmla="*/ 5 w 12"/>
              <a:gd name="T9" fmla="*/ 1 h 14"/>
              <a:gd name="T10" fmla="*/ 7 w 12"/>
              <a:gd name="T11" fmla="*/ 3 h 14"/>
              <a:gd name="T12" fmla="*/ 8 w 12"/>
              <a:gd name="T13" fmla="*/ 4 h 14"/>
              <a:gd name="T14" fmla="*/ 10 w 12"/>
              <a:gd name="T15" fmla="*/ 6 h 14"/>
              <a:gd name="T16" fmla="*/ 10 w 12"/>
              <a:gd name="T17" fmla="*/ 7 h 14"/>
              <a:gd name="T18" fmla="*/ 12 w 12"/>
              <a:gd name="T19" fmla="*/ 10 h 14"/>
              <a:gd name="T20" fmla="*/ 9 w 12"/>
              <a:gd name="T21" fmla="*/ 12 h 14"/>
              <a:gd name="T22" fmla="*/ 8 w 12"/>
              <a:gd name="T23" fmla="*/ 11 h 14"/>
              <a:gd name="T24" fmla="*/ 7 w 12"/>
              <a:gd name="T25" fmla="*/ 11 h 14"/>
              <a:gd name="T26" fmla="*/ 8 w 12"/>
              <a:gd name="T27" fmla="*/ 10 h 14"/>
              <a:gd name="T28" fmla="*/ 8 w 12"/>
              <a:gd name="T29" fmla="*/ 10 h 14"/>
              <a:gd name="T30" fmla="*/ 9 w 12"/>
              <a:gd name="T31" fmla="*/ 10 h 14"/>
              <a:gd name="T32" fmla="*/ 10 w 12"/>
              <a:gd name="T33" fmla="*/ 9 h 14"/>
              <a:gd name="T34" fmla="*/ 9 w 12"/>
              <a:gd name="T35" fmla="*/ 9 h 14"/>
              <a:gd name="T36" fmla="*/ 7 w 12"/>
              <a:gd name="T37" fmla="*/ 8 h 14"/>
              <a:gd name="T38" fmla="*/ 7 w 12"/>
              <a:gd name="T39" fmla="*/ 7 h 14"/>
              <a:gd name="T40" fmla="*/ 7 w 12"/>
              <a:gd name="T41" fmla="*/ 8 h 14"/>
              <a:gd name="T42" fmla="*/ 7 w 12"/>
              <a:gd name="T43" fmla="*/ 9 h 14"/>
              <a:gd name="T44" fmla="*/ 7 w 12"/>
              <a:gd name="T45" fmla="*/ 10 h 14"/>
              <a:gd name="T46" fmla="*/ 7 w 12"/>
              <a:gd name="T47" fmla="*/ 11 h 14"/>
              <a:gd name="T48" fmla="*/ 6 w 12"/>
              <a:gd name="T49" fmla="*/ 12 h 14"/>
              <a:gd name="T50" fmla="*/ 6 w 12"/>
              <a:gd name="T51" fmla="*/ 12 h 14"/>
              <a:gd name="T52" fmla="*/ 5 w 12"/>
              <a:gd name="T53" fmla="*/ 13 h 14"/>
              <a:gd name="T54" fmla="*/ 3 w 12"/>
              <a:gd name="T55" fmla="*/ 13 h 14"/>
              <a:gd name="T56" fmla="*/ 3 w 12"/>
              <a:gd name="T57" fmla="*/ 13 h 14"/>
              <a:gd name="T58" fmla="*/ 4 w 12"/>
              <a:gd name="T59" fmla="*/ 9 h 14"/>
              <a:gd name="T60" fmla="*/ 4 w 12"/>
              <a:gd name="T61" fmla="*/ 8 h 14"/>
              <a:gd name="T62" fmla="*/ 5 w 12"/>
              <a:gd name="T63" fmla="*/ 5 h 14"/>
              <a:gd name="T64" fmla="*/ 5 w 12"/>
              <a:gd name="T65" fmla="*/ 4 h 14"/>
              <a:gd name="T66" fmla="*/ 5 w 12"/>
              <a:gd name="T67" fmla="*/ 3 h 14"/>
              <a:gd name="T68" fmla="*/ 4 w 12"/>
              <a:gd name="T69" fmla="*/ 3 h 14"/>
              <a:gd name="T70" fmla="*/ 4 w 12"/>
              <a:gd name="T71" fmla="*/ 3 h 14"/>
              <a:gd name="T72" fmla="*/ 3 w 12"/>
              <a:gd name="T73" fmla="*/ 4 h 14"/>
              <a:gd name="T74" fmla="*/ 2 w 12"/>
              <a:gd name="T75" fmla="*/ 5 h 14"/>
              <a:gd name="T76" fmla="*/ 3 w 12"/>
              <a:gd name="T77" fmla="*/ 5 h 14"/>
              <a:gd name="T78" fmla="*/ 3 w 12"/>
              <a:gd name="T79" fmla="*/ 5 h 14"/>
              <a:gd name="T80" fmla="*/ 4 w 12"/>
              <a:gd name="T81" fmla="*/ 5 h 14"/>
              <a:gd name="T82" fmla="*/ 4 w 12"/>
              <a:gd name="T83" fmla="*/ 8 h 14"/>
              <a:gd name="T84" fmla="*/ 4 w 12"/>
              <a:gd name="T85" fmla="*/ 9 h 14"/>
              <a:gd name="T86" fmla="*/ 1 w 12"/>
              <a:gd name="T87" fmla="*/ 12 h 14"/>
              <a:gd name="T88" fmla="*/ 1 w 12"/>
              <a:gd name="T89" fmla="*/ 8 h 14"/>
              <a:gd name="T90" fmla="*/ 1 w 12"/>
              <a:gd name="T91" fmla="*/ 7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2" h="14">
                <a:moveTo>
                  <a:pt x="1" y="7"/>
                </a:moveTo>
                <a:cubicBezTo>
                  <a:pt x="0" y="6"/>
                  <a:pt x="0" y="5"/>
                  <a:pt x="0" y="4"/>
                </a:cubicBezTo>
                <a:cubicBezTo>
                  <a:pt x="1" y="3"/>
                  <a:pt x="1" y="3"/>
                  <a:pt x="1" y="2"/>
                </a:cubicBezTo>
                <a:cubicBezTo>
                  <a:pt x="1" y="1"/>
                  <a:pt x="2" y="0"/>
                  <a:pt x="4" y="1"/>
                </a:cubicBezTo>
                <a:cubicBezTo>
                  <a:pt x="4" y="1"/>
                  <a:pt x="4" y="1"/>
                  <a:pt x="5" y="1"/>
                </a:cubicBezTo>
                <a:cubicBezTo>
                  <a:pt x="6" y="1"/>
                  <a:pt x="7" y="2"/>
                  <a:pt x="7" y="3"/>
                </a:cubicBezTo>
                <a:cubicBezTo>
                  <a:pt x="7" y="4"/>
                  <a:pt x="7" y="4"/>
                  <a:pt x="8" y="4"/>
                </a:cubicBezTo>
                <a:cubicBezTo>
                  <a:pt x="9" y="4"/>
                  <a:pt x="10" y="5"/>
                  <a:pt x="10" y="6"/>
                </a:cubicBezTo>
                <a:cubicBezTo>
                  <a:pt x="10" y="7"/>
                  <a:pt x="10" y="7"/>
                  <a:pt x="10" y="7"/>
                </a:cubicBezTo>
                <a:cubicBezTo>
                  <a:pt x="11" y="8"/>
                  <a:pt x="12" y="9"/>
                  <a:pt x="12" y="10"/>
                </a:cubicBezTo>
                <a:cubicBezTo>
                  <a:pt x="12" y="12"/>
                  <a:pt x="11" y="14"/>
                  <a:pt x="9" y="12"/>
                </a:cubicBezTo>
                <a:cubicBezTo>
                  <a:pt x="9" y="12"/>
                  <a:pt x="9" y="11"/>
                  <a:pt x="8" y="11"/>
                </a:cubicBezTo>
                <a:cubicBezTo>
                  <a:pt x="8" y="11"/>
                  <a:pt x="7" y="11"/>
                  <a:pt x="7" y="11"/>
                </a:cubicBezTo>
                <a:cubicBezTo>
                  <a:pt x="7" y="10"/>
                  <a:pt x="7" y="10"/>
                  <a:pt x="8" y="10"/>
                </a:cubicBezTo>
                <a:cubicBezTo>
                  <a:pt x="8" y="10"/>
                  <a:pt x="8" y="10"/>
                  <a:pt x="8" y="10"/>
                </a:cubicBezTo>
                <a:cubicBezTo>
                  <a:pt x="9" y="10"/>
                  <a:pt x="9" y="10"/>
                  <a:pt x="9" y="10"/>
                </a:cubicBezTo>
                <a:cubicBezTo>
                  <a:pt x="10" y="9"/>
                  <a:pt x="10" y="9"/>
                  <a:pt x="10" y="9"/>
                </a:cubicBezTo>
                <a:cubicBezTo>
                  <a:pt x="9" y="9"/>
                  <a:pt x="9" y="9"/>
                  <a:pt x="9" y="9"/>
                </a:cubicBezTo>
                <a:cubicBezTo>
                  <a:pt x="8" y="9"/>
                  <a:pt x="7" y="9"/>
                  <a:pt x="7" y="8"/>
                </a:cubicBezTo>
                <a:cubicBezTo>
                  <a:pt x="7" y="7"/>
                  <a:pt x="7" y="7"/>
                  <a:pt x="7" y="7"/>
                </a:cubicBezTo>
                <a:cubicBezTo>
                  <a:pt x="7" y="7"/>
                  <a:pt x="7" y="7"/>
                  <a:pt x="7" y="8"/>
                </a:cubicBezTo>
                <a:cubicBezTo>
                  <a:pt x="7" y="8"/>
                  <a:pt x="7" y="8"/>
                  <a:pt x="7" y="9"/>
                </a:cubicBezTo>
                <a:cubicBezTo>
                  <a:pt x="7" y="9"/>
                  <a:pt x="7" y="9"/>
                  <a:pt x="7" y="10"/>
                </a:cubicBezTo>
                <a:cubicBezTo>
                  <a:pt x="7" y="10"/>
                  <a:pt x="7" y="10"/>
                  <a:pt x="7" y="11"/>
                </a:cubicBezTo>
                <a:cubicBezTo>
                  <a:pt x="7" y="11"/>
                  <a:pt x="7" y="11"/>
                  <a:pt x="6" y="12"/>
                </a:cubicBezTo>
                <a:cubicBezTo>
                  <a:pt x="6" y="12"/>
                  <a:pt x="6" y="12"/>
                  <a:pt x="6" y="12"/>
                </a:cubicBezTo>
                <a:cubicBezTo>
                  <a:pt x="6" y="13"/>
                  <a:pt x="6" y="13"/>
                  <a:pt x="5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5" y="12"/>
                  <a:pt x="5" y="10"/>
                  <a:pt x="4" y="9"/>
                </a:cubicBezTo>
                <a:cubicBezTo>
                  <a:pt x="4" y="9"/>
                  <a:pt x="4" y="9"/>
                  <a:pt x="4" y="8"/>
                </a:cubicBezTo>
                <a:cubicBezTo>
                  <a:pt x="5" y="7"/>
                  <a:pt x="5" y="6"/>
                  <a:pt x="5" y="5"/>
                </a:cubicBezTo>
                <a:cubicBezTo>
                  <a:pt x="4" y="5"/>
                  <a:pt x="4" y="5"/>
                  <a:pt x="5" y="4"/>
                </a:cubicBezTo>
                <a:cubicBezTo>
                  <a:pt x="5" y="4"/>
                  <a:pt x="5" y="3"/>
                  <a:pt x="5" y="3"/>
                </a:cubicBezTo>
                <a:cubicBezTo>
                  <a:pt x="5" y="3"/>
                  <a:pt x="5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4"/>
                  <a:pt x="3" y="5"/>
                  <a:pt x="3" y="4"/>
                </a:cubicBezTo>
                <a:cubicBezTo>
                  <a:pt x="2" y="4"/>
                  <a:pt x="2" y="4"/>
                  <a:pt x="2" y="5"/>
                </a:cubicBezTo>
                <a:cubicBezTo>
                  <a:pt x="2" y="5"/>
                  <a:pt x="2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4" y="5"/>
                  <a:pt x="4" y="5"/>
                  <a:pt x="4" y="5"/>
                </a:cubicBezTo>
                <a:cubicBezTo>
                  <a:pt x="5" y="6"/>
                  <a:pt x="4" y="7"/>
                  <a:pt x="4" y="8"/>
                </a:cubicBezTo>
                <a:cubicBezTo>
                  <a:pt x="3" y="8"/>
                  <a:pt x="3" y="8"/>
                  <a:pt x="4" y="9"/>
                </a:cubicBezTo>
                <a:cubicBezTo>
                  <a:pt x="5" y="11"/>
                  <a:pt x="3" y="13"/>
                  <a:pt x="1" y="12"/>
                </a:cubicBezTo>
                <a:cubicBezTo>
                  <a:pt x="0" y="11"/>
                  <a:pt x="0" y="9"/>
                  <a:pt x="1" y="8"/>
                </a:cubicBezTo>
                <a:cubicBezTo>
                  <a:pt x="1" y="7"/>
                  <a:pt x="1" y="7"/>
                  <a:pt x="1" y="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latin typeface="+mn-ea"/>
            </a:endParaRPr>
          </a:p>
        </p:txBody>
      </p:sp>
      <p:sp>
        <p:nvSpPr>
          <p:cNvPr id="16" name="Freeform 16"/>
          <p:cNvSpPr>
            <a:spLocks/>
          </p:cNvSpPr>
          <p:nvPr/>
        </p:nvSpPr>
        <p:spPr bwMode="auto">
          <a:xfrm>
            <a:off x="8868606" y="1214392"/>
            <a:ext cx="1249946" cy="1388201"/>
          </a:xfrm>
          <a:custGeom>
            <a:avLst/>
            <a:gdLst>
              <a:gd name="T0" fmla="*/ 8 w 13"/>
              <a:gd name="T1" fmla="*/ 10 h 13"/>
              <a:gd name="T2" fmla="*/ 7 w 13"/>
              <a:gd name="T3" fmla="*/ 9 h 13"/>
              <a:gd name="T4" fmla="*/ 6 w 13"/>
              <a:gd name="T5" fmla="*/ 8 h 13"/>
              <a:gd name="T6" fmla="*/ 6 w 13"/>
              <a:gd name="T7" fmla="*/ 5 h 13"/>
              <a:gd name="T8" fmla="*/ 7 w 13"/>
              <a:gd name="T9" fmla="*/ 6 h 13"/>
              <a:gd name="T10" fmla="*/ 8 w 13"/>
              <a:gd name="T11" fmla="*/ 7 h 13"/>
              <a:gd name="T12" fmla="*/ 9 w 13"/>
              <a:gd name="T13" fmla="*/ 6 h 13"/>
              <a:gd name="T14" fmla="*/ 8 w 13"/>
              <a:gd name="T15" fmla="*/ 6 h 13"/>
              <a:gd name="T16" fmla="*/ 8 w 13"/>
              <a:gd name="T17" fmla="*/ 4 h 13"/>
              <a:gd name="T18" fmla="*/ 9 w 13"/>
              <a:gd name="T19" fmla="*/ 3 h 13"/>
              <a:gd name="T20" fmla="*/ 8 w 13"/>
              <a:gd name="T21" fmla="*/ 3 h 13"/>
              <a:gd name="T22" fmla="*/ 7 w 13"/>
              <a:gd name="T23" fmla="*/ 4 h 13"/>
              <a:gd name="T24" fmla="*/ 6 w 13"/>
              <a:gd name="T25" fmla="*/ 5 h 13"/>
              <a:gd name="T26" fmla="*/ 6 w 13"/>
              <a:gd name="T27" fmla="*/ 8 h 13"/>
              <a:gd name="T28" fmla="*/ 6 w 13"/>
              <a:gd name="T29" fmla="*/ 9 h 13"/>
              <a:gd name="T30" fmla="*/ 7 w 13"/>
              <a:gd name="T31" fmla="*/ 10 h 13"/>
              <a:gd name="T32" fmla="*/ 7 w 13"/>
              <a:gd name="T33" fmla="*/ 10 h 13"/>
              <a:gd name="T34" fmla="*/ 7 w 13"/>
              <a:gd name="T35" fmla="*/ 11 h 13"/>
              <a:gd name="T36" fmla="*/ 6 w 13"/>
              <a:gd name="T37" fmla="*/ 11 h 13"/>
              <a:gd name="T38" fmla="*/ 4 w 13"/>
              <a:gd name="T39" fmla="*/ 10 h 13"/>
              <a:gd name="T40" fmla="*/ 4 w 13"/>
              <a:gd name="T41" fmla="*/ 12 h 13"/>
              <a:gd name="T42" fmla="*/ 2 w 13"/>
              <a:gd name="T43" fmla="*/ 13 h 13"/>
              <a:gd name="T44" fmla="*/ 0 w 13"/>
              <a:gd name="T45" fmla="*/ 10 h 13"/>
              <a:gd name="T46" fmla="*/ 2 w 13"/>
              <a:gd name="T47" fmla="*/ 7 h 13"/>
              <a:gd name="T48" fmla="*/ 2 w 13"/>
              <a:gd name="T49" fmla="*/ 6 h 13"/>
              <a:gd name="T50" fmla="*/ 4 w 13"/>
              <a:gd name="T51" fmla="*/ 4 h 13"/>
              <a:gd name="T52" fmla="*/ 5 w 13"/>
              <a:gd name="T53" fmla="*/ 3 h 13"/>
              <a:gd name="T54" fmla="*/ 7 w 13"/>
              <a:gd name="T55" fmla="*/ 1 h 13"/>
              <a:gd name="T56" fmla="*/ 8 w 13"/>
              <a:gd name="T57" fmla="*/ 1 h 13"/>
              <a:gd name="T58" fmla="*/ 11 w 13"/>
              <a:gd name="T59" fmla="*/ 4 h 13"/>
              <a:gd name="T60" fmla="*/ 11 w 13"/>
              <a:gd name="T61" fmla="*/ 6 h 13"/>
              <a:gd name="T62" fmla="*/ 10 w 13"/>
              <a:gd name="T63" fmla="*/ 9 h 13"/>
              <a:gd name="T64" fmla="*/ 8 w 13"/>
              <a:gd name="T65" fmla="*/ 1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3" h="13">
                <a:moveTo>
                  <a:pt x="8" y="10"/>
                </a:moveTo>
                <a:cubicBezTo>
                  <a:pt x="8" y="10"/>
                  <a:pt x="7" y="10"/>
                  <a:pt x="7" y="9"/>
                </a:cubicBezTo>
                <a:cubicBezTo>
                  <a:pt x="7" y="8"/>
                  <a:pt x="7" y="8"/>
                  <a:pt x="6" y="8"/>
                </a:cubicBezTo>
                <a:cubicBezTo>
                  <a:pt x="5" y="7"/>
                  <a:pt x="6" y="6"/>
                  <a:pt x="6" y="5"/>
                </a:cubicBezTo>
                <a:cubicBezTo>
                  <a:pt x="7" y="5"/>
                  <a:pt x="7" y="5"/>
                  <a:pt x="7" y="6"/>
                </a:cubicBezTo>
                <a:cubicBezTo>
                  <a:pt x="8" y="6"/>
                  <a:pt x="8" y="6"/>
                  <a:pt x="8" y="7"/>
                </a:cubicBezTo>
                <a:cubicBezTo>
                  <a:pt x="9" y="7"/>
                  <a:pt x="9" y="7"/>
                  <a:pt x="9" y="6"/>
                </a:cubicBezTo>
                <a:cubicBezTo>
                  <a:pt x="9" y="6"/>
                  <a:pt x="9" y="6"/>
                  <a:pt x="8" y="6"/>
                </a:cubicBezTo>
                <a:cubicBezTo>
                  <a:pt x="8" y="5"/>
                  <a:pt x="8" y="4"/>
                  <a:pt x="8" y="4"/>
                </a:cubicBezTo>
                <a:cubicBezTo>
                  <a:pt x="9" y="3"/>
                  <a:pt x="9" y="3"/>
                  <a:pt x="9" y="3"/>
                </a:cubicBezTo>
                <a:cubicBezTo>
                  <a:pt x="9" y="3"/>
                  <a:pt x="8" y="3"/>
                  <a:pt x="8" y="3"/>
                </a:cubicBezTo>
                <a:cubicBezTo>
                  <a:pt x="8" y="3"/>
                  <a:pt x="7" y="4"/>
                  <a:pt x="7" y="4"/>
                </a:cubicBezTo>
                <a:cubicBezTo>
                  <a:pt x="7" y="4"/>
                  <a:pt x="7" y="4"/>
                  <a:pt x="6" y="5"/>
                </a:cubicBezTo>
                <a:cubicBezTo>
                  <a:pt x="5" y="5"/>
                  <a:pt x="5" y="7"/>
                  <a:pt x="6" y="8"/>
                </a:cubicBezTo>
                <a:cubicBezTo>
                  <a:pt x="6" y="9"/>
                  <a:pt x="6" y="9"/>
                  <a:pt x="6" y="9"/>
                </a:cubicBezTo>
                <a:cubicBezTo>
                  <a:pt x="6" y="9"/>
                  <a:pt x="6" y="10"/>
                  <a:pt x="7" y="10"/>
                </a:cubicBezTo>
                <a:cubicBezTo>
                  <a:pt x="7" y="10"/>
                  <a:pt x="7" y="10"/>
                  <a:pt x="7" y="10"/>
                </a:cubicBezTo>
                <a:cubicBezTo>
                  <a:pt x="7" y="11"/>
                  <a:pt x="7" y="11"/>
                  <a:pt x="7" y="11"/>
                </a:cubicBezTo>
                <a:cubicBezTo>
                  <a:pt x="6" y="11"/>
                  <a:pt x="6" y="11"/>
                  <a:pt x="6" y="11"/>
                </a:cubicBezTo>
                <a:cubicBezTo>
                  <a:pt x="6" y="9"/>
                  <a:pt x="5" y="9"/>
                  <a:pt x="4" y="10"/>
                </a:cubicBezTo>
                <a:cubicBezTo>
                  <a:pt x="4" y="10"/>
                  <a:pt x="4" y="11"/>
                  <a:pt x="4" y="12"/>
                </a:cubicBezTo>
                <a:cubicBezTo>
                  <a:pt x="3" y="13"/>
                  <a:pt x="3" y="13"/>
                  <a:pt x="2" y="13"/>
                </a:cubicBezTo>
                <a:cubicBezTo>
                  <a:pt x="0" y="13"/>
                  <a:pt x="0" y="12"/>
                  <a:pt x="0" y="10"/>
                </a:cubicBezTo>
                <a:cubicBezTo>
                  <a:pt x="0" y="9"/>
                  <a:pt x="1" y="8"/>
                  <a:pt x="2" y="7"/>
                </a:cubicBezTo>
                <a:cubicBezTo>
                  <a:pt x="2" y="7"/>
                  <a:pt x="2" y="7"/>
                  <a:pt x="2" y="6"/>
                </a:cubicBezTo>
                <a:cubicBezTo>
                  <a:pt x="2" y="5"/>
                  <a:pt x="3" y="4"/>
                  <a:pt x="4" y="4"/>
                </a:cubicBezTo>
                <a:cubicBezTo>
                  <a:pt x="5" y="4"/>
                  <a:pt x="5" y="4"/>
                  <a:pt x="5" y="3"/>
                </a:cubicBezTo>
                <a:cubicBezTo>
                  <a:pt x="5" y="2"/>
                  <a:pt x="6" y="1"/>
                  <a:pt x="7" y="1"/>
                </a:cubicBezTo>
                <a:cubicBezTo>
                  <a:pt x="8" y="1"/>
                  <a:pt x="8" y="1"/>
                  <a:pt x="8" y="1"/>
                </a:cubicBezTo>
                <a:cubicBezTo>
                  <a:pt x="10" y="0"/>
                  <a:pt x="13" y="2"/>
                  <a:pt x="11" y="4"/>
                </a:cubicBezTo>
                <a:cubicBezTo>
                  <a:pt x="11" y="5"/>
                  <a:pt x="11" y="5"/>
                  <a:pt x="11" y="6"/>
                </a:cubicBezTo>
                <a:cubicBezTo>
                  <a:pt x="12" y="7"/>
                  <a:pt x="12" y="10"/>
                  <a:pt x="10" y="9"/>
                </a:cubicBezTo>
                <a:cubicBezTo>
                  <a:pt x="9" y="9"/>
                  <a:pt x="9" y="9"/>
                  <a:pt x="8" y="1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latin typeface="+mn-ea"/>
            </a:endParaRPr>
          </a:p>
        </p:txBody>
      </p:sp>
      <p:sp>
        <p:nvSpPr>
          <p:cNvPr id="17" name="Freeform 19"/>
          <p:cNvSpPr>
            <a:spLocks/>
          </p:cNvSpPr>
          <p:nvPr/>
        </p:nvSpPr>
        <p:spPr bwMode="auto">
          <a:xfrm>
            <a:off x="9445612" y="2282348"/>
            <a:ext cx="577007" cy="320245"/>
          </a:xfrm>
          <a:custGeom>
            <a:avLst/>
            <a:gdLst>
              <a:gd name="T0" fmla="*/ 2 w 6"/>
              <a:gd name="T1" fmla="*/ 3 h 3"/>
              <a:gd name="T2" fmla="*/ 1 w 6"/>
              <a:gd name="T3" fmla="*/ 3 h 3"/>
              <a:gd name="T4" fmla="*/ 0 w 6"/>
              <a:gd name="T5" fmla="*/ 3 h 3"/>
              <a:gd name="T6" fmla="*/ 1 w 6"/>
              <a:gd name="T7" fmla="*/ 2 h 3"/>
              <a:gd name="T8" fmla="*/ 1 w 6"/>
              <a:gd name="T9" fmla="*/ 1 h 3"/>
              <a:gd name="T10" fmla="*/ 2 w 6"/>
              <a:gd name="T11" fmla="*/ 0 h 3"/>
              <a:gd name="T12" fmla="*/ 3 w 6"/>
              <a:gd name="T13" fmla="*/ 0 h 3"/>
              <a:gd name="T14" fmla="*/ 3 w 6"/>
              <a:gd name="T15" fmla="*/ 0 h 3"/>
              <a:gd name="T16" fmla="*/ 4 w 6"/>
              <a:gd name="T17" fmla="*/ 0 h 3"/>
              <a:gd name="T18" fmla="*/ 5 w 6"/>
              <a:gd name="T19" fmla="*/ 0 h 3"/>
              <a:gd name="T20" fmla="*/ 5 w 6"/>
              <a:gd name="T21" fmla="*/ 2 h 3"/>
              <a:gd name="T22" fmla="*/ 5 w 6"/>
              <a:gd name="T23" fmla="*/ 3 h 3"/>
              <a:gd name="T24" fmla="*/ 2 w 6"/>
              <a:gd name="T25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" h="3">
                <a:moveTo>
                  <a:pt x="2" y="3"/>
                </a:moveTo>
                <a:cubicBezTo>
                  <a:pt x="2" y="3"/>
                  <a:pt x="1" y="3"/>
                  <a:pt x="1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0" y="2"/>
                  <a:pt x="1" y="2"/>
                </a:cubicBezTo>
                <a:cubicBezTo>
                  <a:pt x="1" y="1"/>
                  <a:pt x="1" y="1"/>
                  <a:pt x="1" y="1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4" y="0"/>
                  <a:pt x="4" y="0"/>
                  <a:pt x="4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1"/>
                  <a:pt x="6" y="2"/>
                  <a:pt x="5" y="2"/>
                </a:cubicBezTo>
                <a:cubicBezTo>
                  <a:pt x="5" y="3"/>
                  <a:pt x="5" y="3"/>
                  <a:pt x="5" y="3"/>
                </a:cubicBezTo>
                <a:cubicBezTo>
                  <a:pt x="3" y="3"/>
                  <a:pt x="4" y="2"/>
                  <a:pt x="2" y="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latin typeface="+mn-ea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8945802" y="2556474"/>
            <a:ext cx="2187123" cy="1396492"/>
          </a:xfrm>
          <a:custGeom>
            <a:avLst/>
            <a:gdLst>
              <a:gd name="connsiteX0" fmla="*/ 0 w 3713312"/>
              <a:gd name="connsiteY0" fmla="*/ 0 h 2370974"/>
              <a:gd name="connsiteX1" fmla="*/ 3713312 w 3713312"/>
              <a:gd name="connsiteY1" fmla="*/ 0 h 2370974"/>
              <a:gd name="connsiteX2" fmla="*/ 3702869 w 3713312"/>
              <a:gd name="connsiteY2" fmla="*/ 86603 h 2370974"/>
              <a:gd name="connsiteX3" fmla="*/ 3630275 w 3713312"/>
              <a:gd name="connsiteY3" fmla="*/ 378878 h 2370974"/>
              <a:gd name="connsiteX4" fmla="*/ 3448792 w 3713312"/>
              <a:gd name="connsiteY4" fmla="*/ 774957 h 2370974"/>
              <a:gd name="connsiteX5" fmla="*/ 3442867 w 3713312"/>
              <a:gd name="connsiteY5" fmla="*/ 785466 h 2370974"/>
              <a:gd name="connsiteX6" fmla="*/ 3435953 w 3713312"/>
              <a:gd name="connsiteY6" fmla="*/ 922398 h 2370974"/>
              <a:gd name="connsiteX7" fmla="*/ 1830729 w 3713312"/>
              <a:gd name="connsiteY7" fmla="*/ 2370974 h 2370974"/>
              <a:gd name="connsiteX8" fmla="*/ 217175 w 3713312"/>
              <a:gd name="connsiteY8" fmla="*/ 757421 h 2370974"/>
              <a:gd name="connsiteX9" fmla="*/ 219301 w 3713312"/>
              <a:gd name="connsiteY9" fmla="*/ 701323 h 2370974"/>
              <a:gd name="connsiteX10" fmla="*/ 217572 w 3713312"/>
              <a:gd name="connsiteY10" fmla="*/ 698461 h 2370974"/>
              <a:gd name="connsiteX11" fmla="*/ 4783 w 3713312"/>
              <a:gd name="connsiteY11" fmla="*/ 33206 h 23709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713312" h="2370974">
                <a:moveTo>
                  <a:pt x="0" y="0"/>
                </a:moveTo>
                <a:lnTo>
                  <a:pt x="3713312" y="0"/>
                </a:lnTo>
                <a:lnTo>
                  <a:pt x="3702869" y="86603"/>
                </a:lnTo>
                <a:cubicBezTo>
                  <a:pt x="3685788" y="188493"/>
                  <a:pt x="3660167" y="287034"/>
                  <a:pt x="3630275" y="378878"/>
                </a:cubicBezTo>
                <a:cubicBezTo>
                  <a:pt x="3570492" y="539606"/>
                  <a:pt x="3502169" y="677373"/>
                  <a:pt x="3448792" y="774957"/>
                </a:cubicBezTo>
                <a:lnTo>
                  <a:pt x="3442867" y="785466"/>
                </a:lnTo>
                <a:lnTo>
                  <a:pt x="3435953" y="922398"/>
                </a:lnTo>
                <a:cubicBezTo>
                  <a:pt x="3353322" y="1736041"/>
                  <a:pt x="2666174" y="2370974"/>
                  <a:pt x="1830729" y="2370974"/>
                </a:cubicBezTo>
                <a:cubicBezTo>
                  <a:pt x="939588" y="2370974"/>
                  <a:pt x="217175" y="1648561"/>
                  <a:pt x="217175" y="757421"/>
                </a:cubicBezTo>
                <a:lnTo>
                  <a:pt x="219301" y="701323"/>
                </a:lnTo>
                <a:lnTo>
                  <a:pt x="217572" y="698461"/>
                </a:lnTo>
                <a:cubicBezTo>
                  <a:pt x="176475" y="625519"/>
                  <a:pt x="62382" y="362363"/>
                  <a:pt x="4783" y="33206"/>
                </a:cubicBezTo>
                <a:close/>
              </a:path>
            </a:pathLst>
          </a:custGeom>
          <a:solidFill>
            <a:schemeClr val="bg1"/>
          </a:solidFill>
          <a:ln w="889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>
              <a:solidFill>
                <a:srgbClr val="2E2E2E"/>
              </a:solidFill>
              <a:latin typeface="+mn-ea"/>
            </a:endParaRPr>
          </a:p>
        </p:txBody>
      </p:sp>
      <p:sp>
        <p:nvSpPr>
          <p:cNvPr id="19" name="弦形 18"/>
          <p:cNvSpPr/>
          <p:nvPr/>
        </p:nvSpPr>
        <p:spPr>
          <a:xfrm>
            <a:off x="9216447" y="2565068"/>
            <a:ext cx="780257" cy="780257"/>
          </a:xfrm>
          <a:prstGeom prst="chord">
            <a:avLst>
              <a:gd name="adj1" fmla="val 92404"/>
              <a:gd name="adj2" fmla="val 1069108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n-ea"/>
            </a:endParaRPr>
          </a:p>
        </p:txBody>
      </p:sp>
      <p:sp>
        <p:nvSpPr>
          <p:cNvPr id="20" name="弦形 19"/>
          <p:cNvSpPr/>
          <p:nvPr/>
        </p:nvSpPr>
        <p:spPr>
          <a:xfrm>
            <a:off x="10121505" y="2565068"/>
            <a:ext cx="780257" cy="780257"/>
          </a:xfrm>
          <a:prstGeom prst="chord">
            <a:avLst>
              <a:gd name="adj1" fmla="val 92404"/>
              <a:gd name="adj2" fmla="val 1069108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n-ea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9085773" y="2563531"/>
            <a:ext cx="1920932" cy="414761"/>
            <a:chOff x="3176319" y="2250159"/>
            <a:chExt cx="3475055" cy="1208399"/>
          </a:xfrm>
          <a:solidFill>
            <a:schemeClr val="accent2"/>
          </a:solidFill>
        </p:grpSpPr>
        <p:sp>
          <p:nvSpPr>
            <p:cNvPr id="32" name="圆角矩形 31"/>
            <p:cNvSpPr/>
            <p:nvPr/>
          </p:nvSpPr>
          <p:spPr>
            <a:xfrm>
              <a:off x="3176319" y="2732942"/>
              <a:ext cx="3475055" cy="17100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  <p:sp>
          <p:nvSpPr>
            <p:cNvPr id="33" name="圆角矩形 32"/>
            <p:cNvSpPr/>
            <p:nvPr/>
          </p:nvSpPr>
          <p:spPr>
            <a:xfrm rot="5400000">
              <a:off x="3198305" y="2763985"/>
              <a:ext cx="589630" cy="147125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  <p:sp>
          <p:nvSpPr>
            <p:cNvPr id="34" name="圆角矩形 33"/>
            <p:cNvSpPr/>
            <p:nvPr/>
          </p:nvSpPr>
          <p:spPr>
            <a:xfrm rot="5400000">
              <a:off x="3419447" y="2763985"/>
              <a:ext cx="713452" cy="147125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  <p:sp>
          <p:nvSpPr>
            <p:cNvPr id="35" name="圆角矩形 34"/>
            <p:cNvSpPr/>
            <p:nvPr/>
          </p:nvSpPr>
          <p:spPr>
            <a:xfrm rot="5400000">
              <a:off x="3711260" y="2769940"/>
              <a:ext cx="784797" cy="147125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  <p:sp>
          <p:nvSpPr>
            <p:cNvPr id="36" name="圆角矩形 35"/>
            <p:cNvSpPr/>
            <p:nvPr/>
          </p:nvSpPr>
          <p:spPr>
            <a:xfrm rot="5400000">
              <a:off x="4102648" y="2735404"/>
              <a:ext cx="713452" cy="147125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  <p:sp>
          <p:nvSpPr>
            <p:cNvPr id="37" name="圆角矩形 36"/>
            <p:cNvSpPr/>
            <p:nvPr/>
          </p:nvSpPr>
          <p:spPr>
            <a:xfrm rot="5400000">
              <a:off x="4299669" y="2810485"/>
              <a:ext cx="1149021" cy="147125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  <p:sp>
          <p:nvSpPr>
            <p:cNvPr id="38" name="圆角矩形 37"/>
            <p:cNvSpPr/>
            <p:nvPr/>
          </p:nvSpPr>
          <p:spPr>
            <a:xfrm rot="5400000">
              <a:off x="4813626" y="2698880"/>
              <a:ext cx="1044567" cy="147125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  <p:sp>
          <p:nvSpPr>
            <p:cNvPr id="39" name="圆角矩形 38"/>
            <p:cNvSpPr/>
            <p:nvPr/>
          </p:nvSpPr>
          <p:spPr>
            <a:xfrm rot="5400000">
              <a:off x="5388037" y="2776945"/>
              <a:ext cx="648593" cy="13375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  <p:sp>
          <p:nvSpPr>
            <p:cNvPr id="40" name="圆角矩形 39"/>
            <p:cNvSpPr/>
            <p:nvPr/>
          </p:nvSpPr>
          <p:spPr>
            <a:xfrm rot="5400000">
              <a:off x="5496239" y="2810485"/>
              <a:ext cx="949605" cy="147125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  <p:sp>
          <p:nvSpPr>
            <p:cNvPr id="41" name="圆角矩形 40"/>
            <p:cNvSpPr/>
            <p:nvPr/>
          </p:nvSpPr>
          <p:spPr>
            <a:xfrm rot="5400000">
              <a:off x="6040377" y="2698881"/>
              <a:ext cx="784797" cy="147125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 rot="12242503">
            <a:off x="10262522" y="3479147"/>
            <a:ext cx="424901" cy="206529"/>
            <a:chOff x="3289355" y="2461035"/>
            <a:chExt cx="1011786" cy="733239"/>
          </a:xfrm>
          <a:solidFill>
            <a:schemeClr val="accent2"/>
          </a:solidFill>
        </p:grpSpPr>
        <p:sp>
          <p:nvSpPr>
            <p:cNvPr id="28" name="圆角矩形 27"/>
            <p:cNvSpPr/>
            <p:nvPr/>
          </p:nvSpPr>
          <p:spPr>
            <a:xfrm>
              <a:off x="3289355" y="2751540"/>
              <a:ext cx="1011786" cy="136506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  <p:sp>
          <p:nvSpPr>
            <p:cNvPr id="29" name="圆角矩形 28"/>
            <p:cNvSpPr/>
            <p:nvPr/>
          </p:nvSpPr>
          <p:spPr>
            <a:xfrm rot="5400000">
              <a:off x="3198305" y="2763985"/>
              <a:ext cx="589630" cy="147125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  <p:sp>
          <p:nvSpPr>
            <p:cNvPr id="30" name="圆角矩形 29"/>
            <p:cNvSpPr/>
            <p:nvPr/>
          </p:nvSpPr>
          <p:spPr>
            <a:xfrm rot="5400000">
              <a:off x="3419446" y="2763986"/>
              <a:ext cx="713452" cy="1471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  <p:sp>
          <p:nvSpPr>
            <p:cNvPr id="31" name="圆角矩形 30"/>
            <p:cNvSpPr/>
            <p:nvPr/>
          </p:nvSpPr>
          <p:spPr>
            <a:xfrm rot="5400000">
              <a:off x="3732350" y="2744199"/>
              <a:ext cx="713452" cy="1471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 rot="14032409">
            <a:off x="9206132" y="3436541"/>
            <a:ext cx="422453" cy="206529"/>
            <a:chOff x="3289355" y="2461035"/>
            <a:chExt cx="1011786" cy="733239"/>
          </a:xfrm>
          <a:solidFill>
            <a:schemeClr val="accent2"/>
          </a:solidFill>
        </p:grpSpPr>
        <p:sp>
          <p:nvSpPr>
            <p:cNvPr id="24" name="圆角矩形 23"/>
            <p:cNvSpPr/>
            <p:nvPr/>
          </p:nvSpPr>
          <p:spPr>
            <a:xfrm>
              <a:off x="3289355" y="2751540"/>
              <a:ext cx="1011786" cy="136506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  <p:sp>
          <p:nvSpPr>
            <p:cNvPr id="25" name="圆角矩形 24"/>
            <p:cNvSpPr/>
            <p:nvPr/>
          </p:nvSpPr>
          <p:spPr>
            <a:xfrm rot="5400000">
              <a:off x="3198305" y="2763985"/>
              <a:ext cx="589630" cy="147125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  <p:sp>
          <p:nvSpPr>
            <p:cNvPr id="26" name="圆角矩形 25"/>
            <p:cNvSpPr/>
            <p:nvPr/>
          </p:nvSpPr>
          <p:spPr>
            <a:xfrm rot="5400000">
              <a:off x="3419446" y="2763986"/>
              <a:ext cx="713452" cy="1471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  <p:sp>
          <p:nvSpPr>
            <p:cNvPr id="27" name="圆角矩形 26"/>
            <p:cNvSpPr/>
            <p:nvPr/>
          </p:nvSpPr>
          <p:spPr>
            <a:xfrm rot="5400000">
              <a:off x="3732350" y="2744199"/>
              <a:ext cx="713452" cy="1471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</p:grpSp>
      <p:sp>
        <p:nvSpPr>
          <p:cNvPr id="44" name="等腰三角形 43"/>
          <p:cNvSpPr/>
          <p:nvPr/>
        </p:nvSpPr>
        <p:spPr>
          <a:xfrm rot="10800000">
            <a:off x="5615675" y="-11872"/>
            <a:ext cx="960651" cy="628375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1351675" y="5181944"/>
            <a:ext cx="1920932" cy="190157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7" name="Freeform 6"/>
          <p:cNvSpPr>
            <a:spLocks/>
          </p:cNvSpPr>
          <p:nvPr/>
        </p:nvSpPr>
        <p:spPr bwMode="auto">
          <a:xfrm>
            <a:off x="1860755" y="3874450"/>
            <a:ext cx="932526" cy="1396760"/>
          </a:xfrm>
          <a:custGeom>
            <a:avLst/>
            <a:gdLst>
              <a:gd name="T0" fmla="*/ 51 w 101"/>
              <a:gd name="T1" fmla="*/ 0 h 178"/>
              <a:gd name="T2" fmla="*/ 50 w 101"/>
              <a:gd name="T3" fmla="*/ 0 h 178"/>
              <a:gd name="T4" fmla="*/ 15 w 101"/>
              <a:gd name="T5" fmla="*/ 15 h 178"/>
              <a:gd name="T6" fmla="*/ 1 w 101"/>
              <a:gd name="T7" fmla="*/ 50 h 178"/>
              <a:gd name="T8" fmla="*/ 1 w 101"/>
              <a:gd name="T9" fmla="*/ 72 h 178"/>
              <a:gd name="T10" fmla="*/ 11 w 101"/>
              <a:gd name="T11" fmla="*/ 83 h 178"/>
              <a:gd name="T12" fmla="*/ 21 w 101"/>
              <a:gd name="T13" fmla="*/ 72 h 178"/>
              <a:gd name="T14" fmla="*/ 21 w 101"/>
              <a:gd name="T15" fmla="*/ 50 h 178"/>
              <a:gd name="T16" fmla="*/ 28 w 101"/>
              <a:gd name="T17" fmla="*/ 31 h 178"/>
              <a:gd name="T18" fmla="*/ 28 w 101"/>
              <a:gd name="T19" fmla="*/ 81 h 178"/>
              <a:gd name="T20" fmla="*/ 28 w 101"/>
              <a:gd name="T21" fmla="*/ 81 h 178"/>
              <a:gd name="T22" fmla="*/ 28 w 101"/>
              <a:gd name="T23" fmla="*/ 168 h 178"/>
              <a:gd name="T24" fmla="*/ 38 w 101"/>
              <a:gd name="T25" fmla="*/ 178 h 178"/>
              <a:gd name="T26" fmla="*/ 48 w 101"/>
              <a:gd name="T27" fmla="*/ 168 h 178"/>
              <a:gd name="T28" fmla="*/ 48 w 101"/>
              <a:gd name="T29" fmla="*/ 91 h 178"/>
              <a:gd name="T30" fmla="*/ 53 w 101"/>
              <a:gd name="T31" fmla="*/ 91 h 178"/>
              <a:gd name="T32" fmla="*/ 53 w 101"/>
              <a:gd name="T33" fmla="*/ 168 h 178"/>
              <a:gd name="T34" fmla="*/ 63 w 101"/>
              <a:gd name="T35" fmla="*/ 178 h 178"/>
              <a:gd name="T36" fmla="*/ 74 w 101"/>
              <a:gd name="T37" fmla="*/ 168 h 178"/>
              <a:gd name="T38" fmla="*/ 74 w 101"/>
              <a:gd name="T39" fmla="*/ 81 h 178"/>
              <a:gd name="T40" fmla="*/ 74 w 101"/>
              <a:gd name="T41" fmla="*/ 81 h 178"/>
              <a:gd name="T42" fmla="*/ 74 w 101"/>
              <a:gd name="T43" fmla="*/ 31 h 178"/>
              <a:gd name="T44" fmla="*/ 81 w 101"/>
              <a:gd name="T45" fmla="*/ 50 h 178"/>
              <a:gd name="T46" fmla="*/ 81 w 101"/>
              <a:gd name="T47" fmla="*/ 72 h 178"/>
              <a:gd name="T48" fmla="*/ 91 w 101"/>
              <a:gd name="T49" fmla="*/ 83 h 178"/>
              <a:gd name="T50" fmla="*/ 101 w 101"/>
              <a:gd name="T51" fmla="*/ 72 h 178"/>
              <a:gd name="T52" fmla="*/ 101 w 101"/>
              <a:gd name="T53" fmla="*/ 49 h 178"/>
              <a:gd name="T54" fmla="*/ 51 w 101"/>
              <a:gd name="T55" fmla="*/ 0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01" h="178">
                <a:moveTo>
                  <a:pt x="51" y="0"/>
                </a:moveTo>
                <a:cubicBezTo>
                  <a:pt x="51" y="0"/>
                  <a:pt x="50" y="0"/>
                  <a:pt x="50" y="0"/>
                </a:cubicBezTo>
                <a:cubicBezTo>
                  <a:pt x="37" y="0"/>
                  <a:pt x="24" y="5"/>
                  <a:pt x="15" y="15"/>
                </a:cubicBezTo>
                <a:cubicBezTo>
                  <a:pt x="6" y="25"/>
                  <a:pt x="0" y="37"/>
                  <a:pt x="1" y="50"/>
                </a:cubicBezTo>
                <a:cubicBezTo>
                  <a:pt x="1" y="72"/>
                  <a:pt x="1" y="72"/>
                  <a:pt x="1" y="72"/>
                </a:cubicBezTo>
                <a:cubicBezTo>
                  <a:pt x="1" y="78"/>
                  <a:pt x="5" y="83"/>
                  <a:pt x="11" y="83"/>
                </a:cubicBezTo>
                <a:cubicBezTo>
                  <a:pt x="16" y="83"/>
                  <a:pt x="21" y="78"/>
                  <a:pt x="21" y="72"/>
                </a:cubicBezTo>
                <a:cubicBezTo>
                  <a:pt x="21" y="50"/>
                  <a:pt x="21" y="50"/>
                  <a:pt x="21" y="50"/>
                </a:cubicBezTo>
                <a:cubicBezTo>
                  <a:pt x="21" y="43"/>
                  <a:pt x="23" y="36"/>
                  <a:pt x="28" y="31"/>
                </a:cubicBezTo>
                <a:cubicBezTo>
                  <a:pt x="28" y="81"/>
                  <a:pt x="28" y="81"/>
                  <a:pt x="28" y="81"/>
                </a:cubicBezTo>
                <a:cubicBezTo>
                  <a:pt x="28" y="81"/>
                  <a:pt x="28" y="81"/>
                  <a:pt x="28" y="81"/>
                </a:cubicBezTo>
                <a:cubicBezTo>
                  <a:pt x="28" y="168"/>
                  <a:pt x="28" y="168"/>
                  <a:pt x="28" y="168"/>
                </a:cubicBezTo>
                <a:cubicBezTo>
                  <a:pt x="28" y="174"/>
                  <a:pt x="33" y="178"/>
                  <a:pt x="38" y="178"/>
                </a:cubicBezTo>
                <a:cubicBezTo>
                  <a:pt x="44" y="178"/>
                  <a:pt x="48" y="174"/>
                  <a:pt x="48" y="168"/>
                </a:cubicBezTo>
                <a:cubicBezTo>
                  <a:pt x="48" y="91"/>
                  <a:pt x="48" y="91"/>
                  <a:pt x="48" y="91"/>
                </a:cubicBezTo>
                <a:cubicBezTo>
                  <a:pt x="53" y="91"/>
                  <a:pt x="53" y="91"/>
                  <a:pt x="53" y="91"/>
                </a:cubicBezTo>
                <a:cubicBezTo>
                  <a:pt x="53" y="168"/>
                  <a:pt x="53" y="168"/>
                  <a:pt x="53" y="168"/>
                </a:cubicBezTo>
                <a:cubicBezTo>
                  <a:pt x="53" y="174"/>
                  <a:pt x="58" y="178"/>
                  <a:pt x="63" y="178"/>
                </a:cubicBezTo>
                <a:cubicBezTo>
                  <a:pt x="69" y="178"/>
                  <a:pt x="74" y="174"/>
                  <a:pt x="74" y="168"/>
                </a:cubicBezTo>
                <a:cubicBezTo>
                  <a:pt x="74" y="81"/>
                  <a:pt x="74" y="81"/>
                  <a:pt x="74" y="81"/>
                </a:cubicBezTo>
                <a:cubicBezTo>
                  <a:pt x="74" y="81"/>
                  <a:pt x="74" y="81"/>
                  <a:pt x="74" y="81"/>
                </a:cubicBezTo>
                <a:cubicBezTo>
                  <a:pt x="74" y="31"/>
                  <a:pt x="74" y="31"/>
                  <a:pt x="74" y="31"/>
                </a:cubicBezTo>
                <a:cubicBezTo>
                  <a:pt x="78" y="36"/>
                  <a:pt x="81" y="42"/>
                  <a:pt x="81" y="50"/>
                </a:cubicBezTo>
                <a:cubicBezTo>
                  <a:pt x="81" y="72"/>
                  <a:pt x="81" y="72"/>
                  <a:pt x="81" y="72"/>
                </a:cubicBezTo>
                <a:cubicBezTo>
                  <a:pt x="81" y="78"/>
                  <a:pt x="85" y="83"/>
                  <a:pt x="91" y="83"/>
                </a:cubicBezTo>
                <a:cubicBezTo>
                  <a:pt x="96" y="83"/>
                  <a:pt x="101" y="78"/>
                  <a:pt x="101" y="72"/>
                </a:cubicBezTo>
                <a:cubicBezTo>
                  <a:pt x="101" y="49"/>
                  <a:pt x="101" y="49"/>
                  <a:pt x="101" y="49"/>
                </a:cubicBezTo>
                <a:cubicBezTo>
                  <a:pt x="101" y="22"/>
                  <a:pt x="78" y="0"/>
                  <a:pt x="51" y="0"/>
                </a:cubicBezTo>
                <a:close/>
              </a:path>
            </a:pathLst>
          </a:custGeom>
          <a:solidFill>
            <a:srgbClr val="2E2E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1311028" y="1904359"/>
            <a:ext cx="2009852" cy="2009851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1569169" y="3036803"/>
            <a:ext cx="701283" cy="76109"/>
          </a:xfrm>
          <a:prstGeom prst="rect">
            <a:avLst/>
          </a:prstGeom>
          <a:solidFill>
            <a:srgbClr val="2E2E2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2454652" y="3036803"/>
            <a:ext cx="701283" cy="76109"/>
          </a:xfrm>
          <a:prstGeom prst="rect">
            <a:avLst/>
          </a:prstGeom>
          <a:solidFill>
            <a:srgbClr val="2E2E2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1803997" y="3043482"/>
            <a:ext cx="195308" cy="133614"/>
          </a:xfrm>
          <a:prstGeom prst="ellipse">
            <a:avLst/>
          </a:prstGeom>
          <a:solidFill>
            <a:srgbClr val="2E2E2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2665767" y="3041601"/>
            <a:ext cx="195308" cy="133614"/>
          </a:xfrm>
          <a:prstGeom prst="ellipse">
            <a:avLst/>
          </a:prstGeom>
          <a:solidFill>
            <a:srgbClr val="2E2E2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54" name="同心圆 53"/>
          <p:cNvSpPr/>
          <p:nvPr/>
        </p:nvSpPr>
        <p:spPr>
          <a:xfrm>
            <a:off x="1279114" y="1907706"/>
            <a:ext cx="2073680" cy="2073679"/>
          </a:xfrm>
          <a:prstGeom prst="donut">
            <a:avLst>
              <a:gd name="adj" fmla="val 3806"/>
            </a:avLst>
          </a:prstGeom>
          <a:solidFill>
            <a:srgbClr val="2E2E2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5" name="任意多边形 54"/>
          <p:cNvSpPr>
            <a:spLocks/>
          </p:cNvSpPr>
          <p:nvPr/>
        </p:nvSpPr>
        <p:spPr bwMode="auto">
          <a:xfrm>
            <a:off x="1120659" y="1188667"/>
            <a:ext cx="2412718" cy="1866739"/>
          </a:xfrm>
          <a:custGeom>
            <a:avLst/>
            <a:gdLst>
              <a:gd name="connsiteX0" fmla="*/ 808911 w 2051532"/>
              <a:gd name="connsiteY0" fmla="*/ 351 h 1587287"/>
              <a:gd name="connsiteX1" fmla="*/ 1338958 w 2051532"/>
              <a:gd name="connsiteY1" fmla="*/ 216375 h 1587287"/>
              <a:gd name="connsiteX2" fmla="*/ 1853582 w 2051532"/>
              <a:gd name="connsiteY2" fmla="*/ 451008 h 1587287"/>
              <a:gd name="connsiteX3" fmla="*/ 1882003 w 2051532"/>
              <a:gd name="connsiteY3" fmla="*/ 517763 h 1587287"/>
              <a:gd name="connsiteX4" fmla="*/ 1899991 w 2051532"/>
              <a:gd name="connsiteY4" fmla="*/ 589941 h 1587287"/>
              <a:gd name="connsiteX5" fmla="*/ 1934278 w 2051532"/>
              <a:gd name="connsiteY5" fmla="*/ 625455 h 1587287"/>
              <a:gd name="connsiteX6" fmla="*/ 1999607 w 2051532"/>
              <a:gd name="connsiteY6" fmla="*/ 1286192 h 1587287"/>
              <a:gd name="connsiteX7" fmla="*/ 1850283 w 2051532"/>
              <a:gd name="connsiteY7" fmla="*/ 1587287 h 1587287"/>
              <a:gd name="connsiteX8" fmla="*/ 1850283 w 2051532"/>
              <a:gd name="connsiteY8" fmla="*/ 1562196 h 1587287"/>
              <a:gd name="connsiteX9" fmla="*/ 1840950 w 2051532"/>
              <a:gd name="connsiteY9" fmla="*/ 1537105 h 1587287"/>
              <a:gd name="connsiteX10" fmla="*/ 1799245 w 2051532"/>
              <a:gd name="connsiteY10" fmla="*/ 1428768 h 1587287"/>
              <a:gd name="connsiteX11" fmla="*/ 1774996 w 2051532"/>
              <a:gd name="connsiteY11" fmla="*/ 1389101 h 1587287"/>
              <a:gd name="connsiteX12" fmla="*/ 1765181 w 2051532"/>
              <a:gd name="connsiteY12" fmla="*/ 1409751 h 1587287"/>
              <a:gd name="connsiteX13" fmla="*/ 1714071 w 2051532"/>
              <a:gd name="connsiteY13" fmla="*/ 1505503 h 1587287"/>
              <a:gd name="connsiteX14" fmla="*/ 1714071 w 2051532"/>
              <a:gd name="connsiteY14" fmla="*/ 1477076 h 1587287"/>
              <a:gd name="connsiteX15" fmla="*/ 1704824 w 2051532"/>
              <a:gd name="connsiteY15" fmla="*/ 1448800 h 1587287"/>
              <a:gd name="connsiteX16" fmla="*/ 1600266 w 2051532"/>
              <a:gd name="connsiteY16" fmla="*/ 1213396 h 1587287"/>
              <a:gd name="connsiteX17" fmla="*/ 1573925 w 2051532"/>
              <a:gd name="connsiteY17" fmla="*/ 1183121 h 1587287"/>
              <a:gd name="connsiteX18" fmla="*/ 1523636 w 2051532"/>
              <a:gd name="connsiteY18" fmla="*/ 1152372 h 1587287"/>
              <a:gd name="connsiteX19" fmla="*/ 1243653 w 2051532"/>
              <a:gd name="connsiteY19" fmla="*/ 1461831 h 1587287"/>
              <a:gd name="connsiteX20" fmla="*/ 1223821 w 2051532"/>
              <a:gd name="connsiteY20" fmla="*/ 1363557 h 1587287"/>
              <a:gd name="connsiteX21" fmla="*/ 1195741 w 2051532"/>
              <a:gd name="connsiteY21" fmla="*/ 1280924 h 1587287"/>
              <a:gd name="connsiteX22" fmla="*/ 1172455 w 2051532"/>
              <a:gd name="connsiteY22" fmla="*/ 1302812 h 1587287"/>
              <a:gd name="connsiteX23" fmla="*/ 1097326 w 2051532"/>
              <a:gd name="connsiteY23" fmla="*/ 1363670 h 1587287"/>
              <a:gd name="connsiteX24" fmla="*/ 1086841 w 2051532"/>
              <a:gd name="connsiteY24" fmla="*/ 1296815 h 1587287"/>
              <a:gd name="connsiteX25" fmla="*/ 1080356 w 2051532"/>
              <a:gd name="connsiteY25" fmla="*/ 1267013 h 1587287"/>
              <a:gd name="connsiteX26" fmla="*/ 1049561 w 2051532"/>
              <a:gd name="connsiteY26" fmla="*/ 1304357 h 1587287"/>
              <a:gd name="connsiteX27" fmla="*/ 833011 w 2051532"/>
              <a:gd name="connsiteY27" fmla="*/ 1470195 h 1587287"/>
              <a:gd name="connsiteX28" fmla="*/ 814346 w 2051532"/>
              <a:gd name="connsiteY28" fmla="*/ 1370875 h 1587287"/>
              <a:gd name="connsiteX29" fmla="*/ 791180 w 2051532"/>
              <a:gd name="connsiteY29" fmla="*/ 1294081 h 1587287"/>
              <a:gd name="connsiteX30" fmla="*/ 751575 w 2051532"/>
              <a:gd name="connsiteY30" fmla="*/ 1325636 h 1587287"/>
              <a:gd name="connsiteX31" fmla="*/ 679997 w 2051532"/>
              <a:gd name="connsiteY31" fmla="*/ 1372996 h 1587287"/>
              <a:gd name="connsiteX32" fmla="*/ 670011 w 2051532"/>
              <a:gd name="connsiteY32" fmla="*/ 1305688 h 1587287"/>
              <a:gd name="connsiteX33" fmla="*/ 664046 w 2051532"/>
              <a:gd name="connsiteY33" fmla="*/ 1275752 h 1587287"/>
              <a:gd name="connsiteX34" fmla="*/ 605525 w 2051532"/>
              <a:gd name="connsiteY34" fmla="*/ 1338596 h 1587287"/>
              <a:gd name="connsiteX35" fmla="*/ 301043 w 2051532"/>
              <a:gd name="connsiteY35" fmla="*/ 1553832 h 1587287"/>
              <a:gd name="connsiteX36" fmla="*/ 222736 w 2051532"/>
              <a:gd name="connsiteY36" fmla="*/ 1429421 h 1587287"/>
              <a:gd name="connsiteX37" fmla="*/ 218353 w 2051532"/>
              <a:gd name="connsiteY37" fmla="*/ 1421130 h 1587287"/>
              <a:gd name="connsiteX38" fmla="*/ 190137 w 2051532"/>
              <a:gd name="connsiteY38" fmla="*/ 1439926 h 1587287"/>
              <a:gd name="connsiteX39" fmla="*/ 139240 w 2051532"/>
              <a:gd name="connsiteY39" fmla="*/ 1467902 h 1587287"/>
              <a:gd name="connsiteX40" fmla="*/ 200753 w 2051532"/>
              <a:gd name="connsiteY40" fmla="*/ 369037 h 1587287"/>
              <a:gd name="connsiteX41" fmla="*/ 734274 w 2051532"/>
              <a:gd name="connsiteY41" fmla="*/ 3550 h 1587287"/>
              <a:gd name="connsiteX42" fmla="*/ 808911 w 2051532"/>
              <a:gd name="connsiteY42" fmla="*/ 351 h 1587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2051532" h="1587287">
                <a:moveTo>
                  <a:pt x="808911" y="351"/>
                </a:moveTo>
                <a:cubicBezTo>
                  <a:pt x="990198" y="7057"/>
                  <a:pt x="1214599" y="108722"/>
                  <a:pt x="1338958" y="216375"/>
                </a:cubicBezTo>
                <a:cubicBezTo>
                  <a:pt x="1490933" y="168997"/>
                  <a:pt x="1765935" y="292781"/>
                  <a:pt x="1853582" y="451008"/>
                </a:cubicBezTo>
                <a:cubicBezTo>
                  <a:pt x="1864538" y="470767"/>
                  <a:pt x="1873986" y="493197"/>
                  <a:pt x="1882003" y="517763"/>
                </a:cubicBezTo>
                <a:lnTo>
                  <a:pt x="1899991" y="589941"/>
                </a:lnTo>
                <a:lnTo>
                  <a:pt x="1934278" y="625455"/>
                </a:lnTo>
                <a:cubicBezTo>
                  <a:pt x="2092935" y="826185"/>
                  <a:pt x="2064937" y="1085462"/>
                  <a:pt x="1999607" y="1286192"/>
                </a:cubicBezTo>
                <a:cubicBezTo>
                  <a:pt x="1934278" y="1461831"/>
                  <a:pt x="1850283" y="1587287"/>
                  <a:pt x="1850283" y="1587287"/>
                </a:cubicBezTo>
                <a:cubicBezTo>
                  <a:pt x="1850283" y="1587287"/>
                  <a:pt x="1850283" y="1578923"/>
                  <a:pt x="1850283" y="1562196"/>
                </a:cubicBezTo>
                <a:cubicBezTo>
                  <a:pt x="1850283" y="1553832"/>
                  <a:pt x="1840950" y="1545468"/>
                  <a:pt x="1840950" y="1537105"/>
                </a:cubicBezTo>
                <a:cubicBezTo>
                  <a:pt x="1829284" y="1499468"/>
                  <a:pt x="1815869" y="1463399"/>
                  <a:pt x="1799245" y="1428768"/>
                </a:cubicBezTo>
                <a:lnTo>
                  <a:pt x="1774996" y="1389101"/>
                </a:lnTo>
                <a:lnTo>
                  <a:pt x="1765181" y="1409751"/>
                </a:lnTo>
                <a:cubicBezTo>
                  <a:pt x="1735480" y="1470045"/>
                  <a:pt x="1714071" y="1505503"/>
                  <a:pt x="1714071" y="1505503"/>
                </a:cubicBezTo>
                <a:lnTo>
                  <a:pt x="1714071" y="1477076"/>
                </a:lnTo>
                <a:cubicBezTo>
                  <a:pt x="1714071" y="1467902"/>
                  <a:pt x="1704824" y="1458276"/>
                  <a:pt x="1704824" y="1448800"/>
                </a:cubicBezTo>
                <a:cubicBezTo>
                  <a:pt x="1681002" y="1363595"/>
                  <a:pt x="1650095" y="1285535"/>
                  <a:pt x="1600266" y="1213396"/>
                </a:cubicBezTo>
                <a:lnTo>
                  <a:pt x="1573925" y="1183121"/>
                </a:lnTo>
                <a:lnTo>
                  <a:pt x="1523636" y="1152372"/>
                </a:lnTo>
                <a:cubicBezTo>
                  <a:pt x="1467640" y="1319647"/>
                  <a:pt x="1243653" y="1461831"/>
                  <a:pt x="1243653" y="1461831"/>
                </a:cubicBezTo>
                <a:cubicBezTo>
                  <a:pt x="1243653" y="1461831"/>
                  <a:pt x="1238987" y="1420012"/>
                  <a:pt x="1223821" y="1363557"/>
                </a:cubicBezTo>
                <a:lnTo>
                  <a:pt x="1195741" y="1280924"/>
                </a:lnTo>
                <a:lnTo>
                  <a:pt x="1172455" y="1302812"/>
                </a:lnTo>
                <a:cubicBezTo>
                  <a:pt x="1129383" y="1341060"/>
                  <a:pt x="1097326" y="1363670"/>
                  <a:pt x="1097326" y="1363670"/>
                </a:cubicBezTo>
                <a:cubicBezTo>
                  <a:pt x="1097326" y="1363670"/>
                  <a:pt x="1094668" y="1337063"/>
                  <a:pt x="1086841" y="1296815"/>
                </a:cubicBezTo>
                <a:lnTo>
                  <a:pt x="1080356" y="1267013"/>
                </a:lnTo>
                <a:lnTo>
                  <a:pt x="1049561" y="1304357"/>
                </a:lnTo>
                <a:cubicBezTo>
                  <a:pt x="948504" y="1413739"/>
                  <a:pt x="833011" y="1470195"/>
                  <a:pt x="833011" y="1470195"/>
                </a:cubicBezTo>
                <a:cubicBezTo>
                  <a:pt x="833011" y="1470195"/>
                  <a:pt x="828345" y="1428376"/>
                  <a:pt x="814346" y="1370875"/>
                </a:cubicBezTo>
                <a:lnTo>
                  <a:pt x="791180" y="1294081"/>
                </a:lnTo>
                <a:lnTo>
                  <a:pt x="751575" y="1325636"/>
                </a:lnTo>
                <a:cubicBezTo>
                  <a:pt x="709369" y="1357048"/>
                  <a:pt x="679997" y="1372996"/>
                  <a:pt x="679997" y="1372996"/>
                </a:cubicBezTo>
                <a:cubicBezTo>
                  <a:pt x="679997" y="1372996"/>
                  <a:pt x="677340" y="1346409"/>
                  <a:pt x="670011" y="1305688"/>
                </a:cubicBezTo>
                <a:lnTo>
                  <a:pt x="664046" y="1275752"/>
                </a:lnTo>
                <a:lnTo>
                  <a:pt x="605525" y="1338596"/>
                </a:lnTo>
                <a:cubicBezTo>
                  <a:pt x="462034" y="1478558"/>
                  <a:pt x="308043" y="1553832"/>
                  <a:pt x="301043" y="1553832"/>
                </a:cubicBezTo>
                <a:cubicBezTo>
                  <a:pt x="291711" y="1541286"/>
                  <a:pt x="259629" y="1495809"/>
                  <a:pt x="222736" y="1429421"/>
                </a:cubicBezTo>
                <a:lnTo>
                  <a:pt x="218353" y="1421130"/>
                </a:lnTo>
                <a:lnTo>
                  <a:pt x="190137" y="1439926"/>
                </a:lnTo>
                <a:cubicBezTo>
                  <a:pt x="160498" y="1458426"/>
                  <a:pt x="141551" y="1467902"/>
                  <a:pt x="139240" y="1467902"/>
                </a:cubicBezTo>
                <a:cubicBezTo>
                  <a:pt x="101045" y="1410898"/>
                  <a:pt x="-188231" y="747458"/>
                  <a:pt x="200753" y="369037"/>
                </a:cubicBezTo>
                <a:cubicBezTo>
                  <a:pt x="210201" y="359711"/>
                  <a:pt x="544506" y="28969"/>
                  <a:pt x="734274" y="3550"/>
                </a:cubicBezTo>
                <a:cubicBezTo>
                  <a:pt x="757995" y="373"/>
                  <a:pt x="783013" y="-607"/>
                  <a:pt x="808911" y="351"/>
                </a:cubicBezTo>
                <a:close/>
              </a:path>
            </a:pathLst>
          </a:custGeom>
          <a:solidFill>
            <a:srgbClr val="2E2E2E"/>
          </a:solidFill>
          <a:ln w="55563" cap="rnd">
            <a:noFill/>
            <a:prstDash val="solid"/>
            <a:round/>
            <a:headEnd/>
            <a:tailEnd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7" name="右箭头 56"/>
          <p:cNvSpPr/>
          <p:nvPr/>
        </p:nvSpPr>
        <p:spPr>
          <a:xfrm>
            <a:off x="7331659" y="2919604"/>
            <a:ext cx="938873" cy="877407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695325" y="6090254"/>
            <a:ext cx="10801350" cy="7714725"/>
          </a:xfrm>
          <a:prstGeom prst="rect">
            <a:avLst/>
          </a:prstGeom>
          <a:noFill/>
          <a:ln>
            <a:solidFill>
              <a:schemeClr val="accent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01912" y="5729016"/>
            <a:ext cx="6988177" cy="72189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大概总结为</a:t>
            </a:r>
            <a:r>
              <a:rPr lang="en-US" altLang="zh-CN" sz="2800" dirty="0" smtClean="0"/>
              <a:t>:</a:t>
            </a:r>
            <a:endParaRPr lang="zh-CN" altLang="en-US" sz="2800" dirty="0"/>
          </a:p>
        </p:txBody>
      </p:sp>
      <p:sp>
        <p:nvSpPr>
          <p:cNvPr id="6" name="文本框 5"/>
          <p:cNvSpPr txBox="1"/>
          <p:nvPr/>
        </p:nvSpPr>
        <p:spPr>
          <a:xfrm>
            <a:off x="4825281" y="3130213"/>
            <a:ext cx="254143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 smtClean="0">
                <a:latin typeface="+mj-ea"/>
                <a:ea typeface="+mj-ea"/>
              </a:rPr>
              <a:t>10000</a:t>
            </a:r>
            <a:endParaRPr lang="zh-CN" altLang="en-US" sz="6000" b="1" dirty="0">
              <a:latin typeface="+mj-ea"/>
              <a:ea typeface="+mj-ea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4686784" y="3914210"/>
            <a:ext cx="28184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latin typeface="+mj-ea"/>
                <a:ea typeface="+mj-ea"/>
              </a:rPr>
              <a:t>多种</a:t>
            </a:r>
            <a:r>
              <a:rPr lang="zh-CN" altLang="en-US" sz="4400" b="1" dirty="0">
                <a:latin typeface="+mj-ea"/>
                <a:ea typeface="+mj-ea"/>
              </a:rPr>
              <a:t>原因</a:t>
            </a:r>
          </a:p>
        </p:txBody>
      </p:sp>
      <p:sp>
        <p:nvSpPr>
          <p:cNvPr id="62" name="文本框 61"/>
          <p:cNvSpPr txBox="1"/>
          <p:nvPr/>
        </p:nvSpPr>
        <p:spPr>
          <a:xfrm>
            <a:off x="4490566" y="1942800"/>
            <a:ext cx="32108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latin typeface="+mn-ea"/>
              </a:rPr>
              <a:t>文学</a:t>
            </a:r>
            <a:r>
              <a:rPr lang="en-US" altLang="zh-CN" sz="4000" dirty="0" smtClean="0">
                <a:latin typeface="+mn-ea"/>
              </a:rPr>
              <a:t>/</a:t>
            </a:r>
            <a:r>
              <a:rPr lang="zh-CN" altLang="en-US" sz="4000" dirty="0" smtClean="0">
                <a:latin typeface="+mn-ea"/>
              </a:rPr>
              <a:t>影视</a:t>
            </a:r>
            <a:endParaRPr lang="en-US" altLang="zh-CN" sz="4000" dirty="0" smtClean="0">
              <a:latin typeface="+mn-ea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4490566" y="2531021"/>
            <a:ext cx="32108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latin typeface="+mn-ea"/>
              </a:rPr>
              <a:t>作品中有</a:t>
            </a:r>
            <a:endParaRPr lang="en-US" altLang="zh-CN" sz="4400" dirty="0" smtClean="0">
              <a:latin typeface="+mn-ea"/>
            </a:endParaRPr>
          </a:p>
        </p:txBody>
      </p:sp>
      <p:sp>
        <p:nvSpPr>
          <p:cNvPr id="64" name="右箭头 63"/>
          <p:cNvSpPr/>
          <p:nvPr/>
        </p:nvSpPr>
        <p:spPr>
          <a:xfrm>
            <a:off x="3938466" y="2919604"/>
            <a:ext cx="895752" cy="877407"/>
          </a:xfrm>
          <a:prstGeom prst="rightArrow">
            <a:avLst>
              <a:gd name="adj1" fmla="val 50000"/>
              <a:gd name="adj2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036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1382340"/>
            <a:ext cx="12192000" cy="5475659"/>
            <a:chOff x="-1" y="1006139"/>
            <a:chExt cx="12938207" cy="581079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t="1" b="29338"/>
            <a:stretch/>
          </p:blipFill>
          <p:spPr>
            <a:xfrm>
              <a:off x="-1" y="1006139"/>
              <a:ext cx="12938207" cy="5810794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4972692" y="1119784"/>
              <a:ext cx="2907587" cy="4724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等腰三角形 7"/>
          <p:cNvSpPr/>
          <p:nvPr/>
        </p:nvSpPr>
        <p:spPr>
          <a:xfrm rot="10800000">
            <a:off x="569361" y="792357"/>
            <a:ext cx="573329" cy="648349"/>
          </a:xfrm>
          <a:prstGeom prst="triangle">
            <a:avLst/>
          </a:prstGeom>
          <a:solidFill>
            <a:schemeClr val="tx1"/>
          </a:solidFill>
          <a:ln>
            <a:noFill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1"/>
            <a:ext cx="12192000" cy="1116531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48879" y="364577"/>
            <a:ext cx="42883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</a:rPr>
              <a:t>如果你喜欢阿文的作品，欢迎光临：</a:t>
            </a:r>
          </a:p>
        </p:txBody>
      </p:sp>
      <p:sp>
        <p:nvSpPr>
          <p:cNvPr id="6" name="文本框 5">
            <a:hlinkClick r:id="rId3"/>
          </p:cNvPr>
          <p:cNvSpPr txBox="1"/>
          <p:nvPr/>
        </p:nvSpPr>
        <p:spPr>
          <a:xfrm>
            <a:off x="6929403" y="379966"/>
            <a:ext cx="23392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accent1"/>
                </a:solidFill>
                <a:hlinkClick r:id="rId4"/>
              </a:rPr>
              <a:t>http</a:t>
            </a:r>
            <a:r>
              <a:rPr lang="en-US" altLang="zh-CN" dirty="0">
                <a:solidFill>
                  <a:schemeClr val="accent1"/>
                </a:solidFill>
                <a:hlinkClick r:id="rId4"/>
              </a:rPr>
              <a:t>://</a:t>
            </a:r>
            <a:r>
              <a:rPr lang="en-US" altLang="zh-CN" dirty="0" smtClean="0">
                <a:solidFill>
                  <a:schemeClr val="accent1"/>
                </a:solidFill>
                <a:hlinkClick r:id="rId4"/>
              </a:rPr>
              <a:t>dwz.cn/zWwoD</a:t>
            </a:r>
            <a:r>
              <a:rPr lang="en-US" altLang="zh-CN" dirty="0" smtClean="0">
                <a:solidFill>
                  <a:schemeClr val="accent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37986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737" y="1954"/>
            <a:ext cx="12188526" cy="6856046"/>
            <a:chOff x="-1197932" y="1954"/>
            <a:chExt cx="12188526" cy="6856046"/>
          </a:xfrm>
        </p:grpSpPr>
        <p:pic>
          <p:nvPicPr>
            <p:cNvPr id="2" name="图片 1"/>
            <p:cNvPicPr>
              <a:picLocks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64910" y="2287302"/>
              <a:ext cx="4062842" cy="2285348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3" name="图片 2"/>
            <p:cNvPicPr>
              <a:picLocks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64910" y="1954"/>
              <a:ext cx="4062842" cy="2285348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4" name="图片 3"/>
            <p:cNvPicPr>
              <a:picLocks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27752" y="1954"/>
              <a:ext cx="4062842" cy="2285348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5" name="图片 4"/>
            <p:cNvPicPr>
              <a:picLocks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197932" y="1954"/>
              <a:ext cx="4062842" cy="2285348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6" name="图片 5"/>
            <p:cNvPicPr>
              <a:picLocks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197932" y="2287302"/>
              <a:ext cx="4062842" cy="2285348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27752" y="2287301"/>
              <a:ext cx="4062842" cy="2285349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197932" y="4572651"/>
              <a:ext cx="4062842" cy="2285349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927752" y="4572650"/>
              <a:ext cx="4062842" cy="2285348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2" name="图片 11"/>
            <p:cNvPicPr>
              <a:picLocks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64910" y="4572652"/>
              <a:ext cx="4062842" cy="2285348"/>
            </a:xfrm>
            <a:prstGeom prst="rect">
              <a:avLst/>
            </a:prstGeom>
            <a:ln>
              <a:noFill/>
            </a:ln>
            <a:effectLst/>
          </p:spPr>
        </p:pic>
      </p:grpSp>
      <p:grpSp>
        <p:nvGrpSpPr>
          <p:cNvPr id="17" name="组合 16"/>
          <p:cNvGrpSpPr/>
          <p:nvPr/>
        </p:nvGrpSpPr>
        <p:grpSpPr>
          <a:xfrm>
            <a:off x="2959100" y="1445865"/>
            <a:ext cx="6273800" cy="4260669"/>
            <a:chOff x="1932350" y="1066892"/>
            <a:chExt cx="8327300" cy="4850949"/>
          </a:xfrm>
        </p:grpSpPr>
        <p:sp>
          <p:nvSpPr>
            <p:cNvPr id="13" name="矩形 12"/>
            <p:cNvSpPr/>
            <p:nvPr/>
          </p:nvSpPr>
          <p:spPr>
            <a:xfrm>
              <a:off x="1932350" y="1066892"/>
              <a:ext cx="8327300" cy="4850949"/>
            </a:xfrm>
            <a:prstGeom prst="rect">
              <a:avLst/>
            </a:prstGeom>
            <a:solidFill>
              <a:srgbClr val="B12725">
                <a:alpha val="88000"/>
              </a:srgbClr>
            </a:solidFill>
            <a:ln>
              <a:noFill/>
            </a:ln>
            <a:effectLst>
              <a:outerShdw blurRad="152400" dist="38100" dir="5400000" sx="102000" sy="102000" algn="t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2177970" y="1235303"/>
              <a:ext cx="7836061" cy="4514126"/>
            </a:xfrm>
            <a:prstGeom prst="rect">
              <a:avLst/>
            </a:prstGeom>
            <a:noFill/>
            <a:ln w="762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3971060" y="3607515"/>
            <a:ext cx="424988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accent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SIMON PPT</a:t>
            </a:r>
            <a:endParaRPr lang="zh-CN" altLang="en-US" sz="5400" b="1" dirty="0">
              <a:solidFill>
                <a:schemeClr val="accent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902934" y="1714150"/>
            <a:ext cx="438613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5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915</a:t>
            </a:r>
            <a:r>
              <a:rPr lang="zh-CN" altLang="en-US" sz="115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3930031" y="3567768"/>
            <a:ext cx="4291544" cy="0"/>
          </a:xfrm>
          <a:prstGeom prst="line">
            <a:avLst/>
          </a:prstGeom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3761210" y="4681394"/>
            <a:ext cx="45760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付费下载地址：</a:t>
            </a:r>
            <a:endParaRPr lang="en-US" altLang="zh-CN" b="1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4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http://www.pptstore.net/shangwu_ppt/12342.html</a:t>
            </a:r>
            <a:r>
              <a:rPr lang="en-US" altLang="zh-CN" sz="14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1400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3930031" y="4530698"/>
            <a:ext cx="4291544" cy="0"/>
          </a:xfrm>
          <a:prstGeom prst="line">
            <a:avLst/>
          </a:prstGeom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4922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等腰三角形 4"/>
          <p:cNvSpPr/>
          <p:nvPr/>
        </p:nvSpPr>
        <p:spPr>
          <a:xfrm rot="10800000">
            <a:off x="849516" y="785991"/>
            <a:ext cx="573329" cy="648349"/>
          </a:xfrm>
          <a:prstGeom prst="triangle">
            <a:avLst/>
          </a:prstGeom>
          <a:solidFill>
            <a:schemeClr val="tx1"/>
          </a:solidFill>
          <a:ln>
            <a:noFill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12192000" cy="1116531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23583" y="358211"/>
            <a:ext cx="45448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</a:rPr>
              <a:t>如果你喜欢阿文这个贱人，欢迎关注：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3036" y="1648326"/>
            <a:ext cx="4645928" cy="4645928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  <a:effectLst>
            <a:outerShdw blurRad="38100" dir="18900000" sy="23000" kx="-1200000" algn="bl" rotWithShape="0">
              <a:prstClr val="black">
                <a:alpha val="5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8457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 rot="21433117">
            <a:off x="6919547" y="2319508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b="1" dirty="0">
                <a:solidFill>
                  <a:srgbClr val="2D2D2D"/>
                </a:solidFill>
                <a:effectLst>
                  <a:outerShdw blurRad="63500" dist="38100" dir="2700000" algn="tl">
                    <a:srgbClr val="000000">
                      <a:alpha val="30000"/>
                    </a:srgbClr>
                  </a:outerShdw>
                </a:effectLst>
                <a:latin typeface="微软雅黑"/>
                <a:ea typeface="微软雅黑"/>
              </a:rPr>
              <a:t>一</a:t>
            </a:r>
          </a:p>
        </p:txBody>
      </p:sp>
      <p:sp>
        <p:nvSpPr>
          <p:cNvPr id="3" name="文本框 2"/>
          <p:cNvSpPr txBox="1"/>
          <p:nvPr/>
        </p:nvSpPr>
        <p:spPr>
          <a:xfrm rot="21150204">
            <a:off x="8731536" y="3695891"/>
            <a:ext cx="1659429" cy="1862047"/>
          </a:xfrm>
          <a:prstGeom prst="rect">
            <a:avLst/>
          </a:prstGeom>
          <a:solidFill>
            <a:schemeClr val="accent2"/>
          </a:solidFill>
          <a:effectLst>
            <a:outerShdw blurRad="63500" dist="38100" dir="2700000" algn="tl" rotWithShape="0">
              <a:prstClr val="black">
                <a:alpha val="3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11500" b="1" dirty="0" smtClean="0">
                <a:solidFill>
                  <a:schemeClr val="accent1"/>
                </a:solidFill>
                <a:effectLst>
                  <a:outerShdw blurRad="63500" dist="38100" dir="2700000" algn="tl">
                    <a:srgbClr val="000000">
                      <a:alpha val="30000"/>
                    </a:srgbClr>
                  </a:outerShdw>
                </a:effectLst>
                <a:latin typeface="微软雅黑"/>
                <a:ea typeface="微软雅黑"/>
              </a:rPr>
              <a:t>表</a:t>
            </a:r>
            <a:endParaRPr lang="zh-CN" altLang="en-US" sz="11500" b="1" dirty="0">
              <a:solidFill>
                <a:schemeClr val="accent1"/>
              </a:solidFill>
              <a:effectLst>
                <a:outerShdw blurRad="63500" dist="38100" dir="2700000" algn="tl">
                  <a:srgbClr val="000000">
                    <a:alpha val="30000"/>
                  </a:srgbClr>
                </a:outerShdw>
              </a:effectLst>
              <a:latin typeface="微软雅黑"/>
              <a:ea typeface="微软雅黑"/>
            </a:endParaRPr>
          </a:p>
        </p:txBody>
      </p:sp>
      <p:sp>
        <p:nvSpPr>
          <p:cNvPr id="4" name="文本框 3"/>
          <p:cNvSpPr txBox="1"/>
          <p:nvPr/>
        </p:nvSpPr>
        <p:spPr>
          <a:xfrm rot="641944">
            <a:off x="6056808" y="2095364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>
                <a:solidFill>
                  <a:schemeClr val="bg1"/>
                </a:solidFill>
                <a:effectLst>
                  <a:outerShdw blurRad="63500" dist="38100" dir="2700000" algn="tl">
                    <a:srgbClr val="000000">
                      <a:alpha val="30000"/>
                    </a:srgbClr>
                  </a:outerShdw>
                </a:effectLst>
                <a:latin typeface="微软雅黑"/>
                <a:ea typeface="微软雅黑"/>
              </a:rPr>
              <a:t>文</a:t>
            </a:r>
          </a:p>
        </p:txBody>
      </p:sp>
      <p:sp>
        <p:nvSpPr>
          <p:cNvPr id="6" name="文本框 5"/>
          <p:cNvSpPr txBox="1"/>
          <p:nvPr/>
        </p:nvSpPr>
        <p:spPr>
          <a:xfrm rot="21132825">
            <a:off x="3898925" y="2191560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>
                <a:solidFill>
                  <a:schemeClr val="accent2"/>
                </a:solidFill>
                <a:effectLst>
                  <a:outerShdw blurRad="63500" dist="38100" dir="2700000" algn="tl">
                    <a:srgbClr val="000000">
                      <a:alpha val="30000"/>
                    </a:srgbClr>
                  </a:outerShdw>
                </a:effectLst>
                <a:latin typeface="微软雅黑"/>
                <a:ea typeface="微软雅黑"/>
              </a:rPr>
              <a:t>和</a:t>
            </a:r>
          </a:p>
        </p:txBody>
      </p:sp>
      <p:sp>
        <p:nvSpPr>
          <p:cNvPr id="7" name="文本框 6"/>
          <p:cNvSpPr txBox="1"/>
          <p:nvPr/>
        </p:nvSpPr>
        <p:spPr>
          <a:xfrm rot="252809">
            <a:off x="7134613" y="3765929"/>
            <a:ext cx="1659429" cy="1862047"/>
          </a:xfrm>
          <a:prstGeom prst="rect">
            <a:avLst/>
          </a:prstGeom>
          <a:solidFill>
            <a:schemeClr val="accent2"/>
          </a:solidFill>
          <a:effectLst>
            <a:outerShdw blurRad="63500" dist="38100" dir="2700000" algn="tl" rotWithShape="0">
              <a:prstClr val="black">
                <a:alpha val="3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3800" b="1">
                <a:solidFill>
                  <a:schemeClr val="accent1"/>
                </a:solidFill>
                <a:effectLst>
                  <a:outerShdw blurRad="63500" dist="38100" dir="2700000" algn="tl">
                    <a:srgbClr val="000000">
                      <a:alpha val="30000"/>
                    </a:srgbClr>
                  </a:outerShdw>
                </a:effectLst>
                <a:latin typeface="微软雅黑"/>
                <a:ea typeface="微软雅黑"/>
              </a:defRPr>
            </a:lvl1pPr>
          </a:lstStyle>
          <a:p>
            <a:r>
              <a:rPr lang="zh-CN" altLang="en-US" sz="11500" dirty="0" smtClean="0"/>
              <a:t>图</a:t>
            </a:r>
            <a:endParaRPr lang="zh-CN" altLang="en-US" sz="11500" dirty="0"/>
          </a:p>
        </p:txBody>
      </p:sp>
      <p:sp>
        <p:nvSpPr>
          <p:cNvPr id="9" name="文本框 8"/>
          <p:cNvSpPr txBox="1"/>
          <p:nvPr/>
        </p:nvSpPr>
        <p:spPr>
          <a:xfrm rot="21274020">
            <a:off x="5631306" y="3762835"/>
            <a:ext cx="1659429" cy="1862047"/>
          </a:xfrm>
          <a:prstGeom prst="rect">
            <a:avLst/>
          </a:prstGeom>
          <a:solidFill>
            <a:schemeClr val="accent2"/>
          </a:solidFill>
          <a:effectLst>
            <a:outerShdw blurRad="63500" dist="38100" dir="2700000" algn="tl" rotWithShape="0">
              <a:prstClr val="black">
                <a:alpha val="3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3800" b="1">
                <a:solidFill>
                  <a:schemeClr val="accent1"/>
                </a:solidFill>
                <a:effectLst>
                  <a:outerShdw blurRad="63500" dist="38100" dir="2700000" algn="tl">
                    <a:srgbClr val="000000">
                      <a:alpha val="30000"/>
                    </a:srgbClr>
                  </a:outerShdw>
                </a:effectLst>
                <a:latin typeface="微软雅黑"/>
                <a:ea typeface="微软雅黑"/>
              </a:defRPr>
            </a:lvl1pPr>
          </a:lstStyle>
          <a:p>
            <a:r>
              <a:rPr lang="zh-CN" altLang="en-US" sz="11500" dirty="0" smtClean="0"/>
              <a:t>息</a:t>
            </a:r>
            <a:endParaRPr lang="zh-CN" altLang="en-US" sz="11500" dirty="0"/>
          </a:p>
        </p:txBody>
      </p:sp>
      <p:sp>
        <p:nvSpPr>
          <p:cNvPr id="10" name="文本框 9"/>
          <p:cNvSpPr txBox="1"/>
          <p:nvPr/>
        </p:nvSpPr>
        <p:spPr>
          <a:xfrm rot="20733647">
            <a:off x="7746908" y="2132251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>
                <a:solidFill>
                  <a:srgbClr val="2D2D2D"/>
                </a:solidFill>
                <a:effectLst>
                  <a:outerShdw blurRad="63500" dist="38100" dir="2700000" algn="tl">
                    <a:srgbClr val="000000">
                      <a:alpha val="30000"/>
                    </a:srgbClr>
                  </a:outerShdw>
                </a:effectLst>
                <a:latin typeface="微软雅黑"/>
                <a:ea typeface="微软雅黑"/>
              </a:rPr>
              <a:t>起</a:t>
            </a:r>
          </a:p>
        </p:txBody>
      </p:sp>
      <p:sp>
        <p:nvSpPr>
          <p:cNvPr id="11" name="文本框 10"/>
          <p:cNvSpPr txBox="1"/>
          <p:nvPr/>
        </p:nvSpPr>
        <p:spPr>
          <a:xfrm rot="402270">
            <a:off x="4015644" y="3724969"/>
            <a:ext cx="1659429" cy="1862047"/>
          </a:xfrm>
          <a:prstGeom prst="rect">
            <a:avLst/>
          </a:prstGeom>
          <a:solidFill>
            <a:schemeClr val="accent2"/>
          </a:solidFill>
          <a:effectLst>
            <a:outerShdw blurRad="63500" dist="38100" dir="2700000" algn="tl" rotWithShape="0">
              <a:prstClr val="black">
                <a:alpha val="3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3800" b="1">
                <a:solidFill>
                  <a:schemeClr val="accent1"/>
                </a:solidFill>
                <a:effectLst>
                  <a:outerShdw blurRad="63500" dist="38100" dir="2700000" algn="tl">
                    <a:srgbClr val="000000">
                      <a:alpha val="30000"/>
                    </a:srgbClr>
                  </a:outerShdw>
                </a:effectLst>
                <a:latin typeface="微软雅黑"/>
                <a:ea typeface="微软雅黑"/>
              </a:defRPr>
            </a:lvl1pPr>
          </a:lstStyle>
          <a:p>
            <a:r>
              <a:rPr lang="zh-CN" altLang="en-US" sz="11500" dirty="0" smtClean="0"/>
              <a:t>信</a:t>
            </a:r>
            <a:endParaRPr lang="zh-CN" altLang="en-US" sz="11500" dirty="0"/>
          </a:p>
        </p:txBody>
      </p:sp>
      <p:sp>
        <p:nvSpPr>
          <p:cNvPr id="12" name="文本框 11"/>
          <p:cNvSpPr txBox="1"/>
          <p:nvPr/>
        </p:nvSpPr>
        <p:spPr>
          <a:xfrm rot="810216">
            <a:off x="8865817" y="2213679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>
                <a:solidFill>
                  <a:srgbClr val="2D2D2D"/>
                </a:solidFill>
                <a:effectLst>
                  <a:outerShdw blurRad="63500" dist="38100" dir="2700000" algn="tl">
                    <a:srgbClr val="000000">
                      <a:alpha val="30000"/>
                    </a:srgbClr>
                  </a:outerShdw>
                </a:effectLst>
                <a:latin typeface="微软雅黑"/>
                <a:ea typeface="微软雅黑"/>
              </a:rPr>
              <a:t>学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890092" y="2005006"/>
            <a:ext cx="2854660" cy="2997173"/>
            <a:chOff x="3590277" y="1271752"/>
            <a:chExt cx="2029165" cy="2130468"/>
          </a:xfrm>
        </p:grpSpPr>
        <p:sp>
          <p:nvSpPr>
            <p:cNvPr id="14" name="椭圆 13"/>
            <p:cNvSpPr/>
            <p:nvPr/>
          </p:nvSpPr>
          <p:spPr>
            <a:xfrm>
              <a:off x="3855785" y="1815913"/>
              <a:ext cx="1586305" cy="1586307"/>
            </a:xfrm>
            <a:prstGeom prst="ellipse">
              <a:avLst/>
            </a:prstGeom>
            <a:solidFill>
              <a:sysClr val="window" lastClr="FFFFFF"/>
            </a:solidFill>
            <a:ln w="57150" cap="flat" cmpd="sng" algn="ctr">
              <a:solidFill>
                <a:srgbClr val="2E2E2E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200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5" name="Freeform 5"/>
            <p:cNvSpPr>
              <a:spLocks/>
            </p:cNvSpPr>
            <p:nvPr/>
          </p:nvSpPr>
          <p:spPr bwMode="auto">
            <a:xfrm>
              <a:off x="3590277" y="1551529"/>
              <a:ext cx="2029165" cy="1164131"/>
            </a:xfrm>
            <a:custGeom>
              <a:avLst/>
              <a:gdLst>
                <a:gd name="T0" fmla="*/ 94 w 239"/>
                <a:gd name="T1" fmla="*/ 104 h 153"/>
                <a:gd name="T2" fmla="*/ 104 w 239"/>
                <a:gd name="T3" fmla="*/ 139 h 153"/>
                <a:gd name="T4" fmla="*/ 137 w 239"/>
                <a:gd name="T5" fmla="*/ 104 h 153"/>
                <a:gd name="T6" fmla="*/ 148 w 239"/>
                <a:gd name="T7" fmla="*/ 138 h 153"/>
                <a:gd name="T8" fmla="*/ 178 w 239"/>
                <a:gd name="T9" fmla="*/ 101 h 153"/>
                <a:gd name="T10" fmla="*/ 212 w 239"/>
                <a:gd name="T11" fmla="*/ 147 h 153"/>
                <a:gd name="T12" fmla="*/ 213 w 239"/>
                <a:gd name="T13" fmla="*/ 150 h 153"/>
                <a:gd name="T14" fmla="*/ 213 w 239"/>
                <a:gd name="T15" fmla="*/ 153 h 153"/>
                <a:gd name="T16" fmla="*/ 229 w 239"/>
                <a:gd name="T17" fmla="*/ 117 h 153"/>
                <a:gd name="T18" fmla="*/ 222 w 239"/>
                <a:gd name="T19" fmla="*/ 38 h 153"/>
                <a:gd name="T20" fmla="*/ 161 w 239"/>
                <a:gd name="T21" fmla="*/ 19 h 153"/>
                <a:gd name="T22" fmla="*/ 112 w 239"/>
                <a:gd name="T23" fmla="*/ 0 h 153"/>
                <a:gd name="T24" fmla="*/ 41 w 239"/>
                <a:gd name="T25" fmla="*/ 34 h 153"/>
                <a:gd name="T26" fmla="*/ 47 w 239"/>
                <a:gd name="T27" fmla="*/ 149 h 153"/>
                <a:gd name="T28" fmla="*/ 94 w 239"/>
                <a:gd name="T29" fmla="*/ 104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9" h="153">
                  <a:moveTo>
                    <a:pt x="94" y="104"/>
                  </a:moveTo>
                  <a:cubicBezTo>
                    <a:pt x="102" y="119"/>
                    <a:pt x="104" y="139"/>
                    <a:pt x="104" y="139"/>
                  </a:cubicBezTo>
                  <a:cubicBezTo>
                    <a:pt x="104" y="139"/>
                    <a:pt x="126" y="127"/>
                    <a:pt x="137" y="104"/>
                  </a:cubicBezTo>
                  <a:cubicBezTo>
                    <a:pt x="146" y="118"/>
                    <a:pt x="148" y="138"/>
                    <a:pt x="148" y="138"/>
                  </a:cubicBezTo>
                  <a:cubicBezTo>
                    <a:pt x="148" y="138"/>
                    <a:pt x="172" y="121"/>
                    <a:pt x="178" y="101"/>
                  </a:cubicBezTo>
                  <a:cubicBezTo>
                    <a:pt x="199" y="114"/>
                    <a:pt x="207" y="129"/>
                    <a:pt x="212" y="147"/>
                  </a:cubicBezTo>
                  <a:cubicBezTo>
                    <a:pt x="212" y="148"/>
                    <a:pt x="213" y="149"/>
                    <a:pt x="213" y="150"/>
                  </a:cubicBezTo>
                  <a:cubicBezTo>
                    <a:pt x="213" y="152"/>
                    <a:pt x="213" y="153"/>
                    <a:pt x="213" y="153"/>
                  </a:cubicBezTo>
                  <a:cubicBezTo>
                    <a:pt x="213" y="153"/>
                    <a:pt x="222" y="138"/>
                    <a:pt x="229" y="117"/>
                  </a:cubicBezTo>
                  <a:cubicBezTo>
                    <a:pt x="236" y="93"/>
                    <a:pt x="239" y="62"/>
                    <a:pt x="222" y="38"/>
                  </a:cubicBezTo>
                  <a:cubicBezTo>
                    <a:pt x="205" y="14"/>
                    <a:pt x="177" y="14"/>
                    <a:pt x="161" y="19"/>
                  </a:cubicBezTo>
                  <a:cubicBezTo>
                    <a:pt x="146" y="6"/>
                    <a:pt x="129" y="0"/>
                    <a:pt x="112" y="0"/>
                  </a:cubicBezTo>
                  <a:cubicBezTo>
                    <a:pt x="73" y="1"/>
                    <a:pt x="42" y="33"/>
                    <a:pt x="41" y="34"/>
                  </a:cubicBezTo>
                  <a:cubicBezTo>
                    <a:pt x="0" y="74"/>
                    <a:pt x="43" y="143"/>
                    <a:pt x="47" y="149"/>
                  </a:cubicBezTo>
                  <a:cubicBezTo>
                    <a:pt x="48" y="149"/>
                    <a:pt x="77" y="133"/>
                    <a:pt x="94" y="104"/>
                  </a:cubicBez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6998" tIns="33499" rIns="66998" bIns="33499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1200">
                <a:solidFill>
                  <a:srgbClr val="2E2E2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4062391" y="2701270"/>
              <a:ext cx="542468" cy="58872"/>
            </a:xfrm>
            <a:prstGeom prst="rect">
              <a:avLst/>
            </a:prstGeom>
            <a:solidFill>
              <a:srgbClr val="2E2E2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200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4747343" y="2701270"/>
              <a:ext cx="542468" cy="58872"/>
            </a:xfrm>
            <a:prstGeom prst="rect">
              <a:avLst/>
            </a:prstGeom>
            <a:solidFill>
              <a:srgbClr val="2E2E2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200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8" name="Freeform 5"/>
            <p:cNvSpPr>
              <a:spLocks/>
            </p:cNvSpPr>
            <p:nvPr/>
          </p:nvSpPr>
          <p:spPr bwMode="auto">
            <a:xfrm>
              <a:off x="3715387" y="1271752"/>
              <a:ext cx="1744464" cy="1369507"/>
            </a:xfrm>
            <a:custGeom>
              <a:avLst/>
              <a:gdLst>
                <a:gd name="T0" fmla="*/ 94 w 239"/>
                <a:gd name="T1" fmla="*/ 104 h 153"/>
                <a:gd name="T2" fmla="*/ 104 w 239"/>
                <a:gd name="T3" fmla="*/ 139 h 153"/>
                <a:gd name="T4" fmla="*/ 137 w 239"/>
                <a:gd name="T5" fmla="*/ 104 h 153"/>
                <a:gd name="T6" fmla="*/ 148 w 239"/>
                <a:gd name="T7" fmla="*/ 138 h 153"/>
                <a:gd name="T8" fmla="*/ 178 w 239"/>
                <a:gd name="T9" fmla="*/ 101 h 153"/>
                <a:gd name="T10" fmla="*/ 212 w 239"/>
                <a:gd name="T11" fmla="*/ 147 h 153"/>
                <a:gd name="T12" fmla="*/ 213 w 239"/>
                <a:gd name="T13" fmla="*/ 150 h 153"/>
                <a:gd name="T14" fmla="*/ 213 w 239"/>
                <a:gd name="T15" fmla="*/ 153 h 153"/>
                <a:gd name="T16" fmla="*/ 229 w 239"/>
                <a:gd name="T17" fmla="*/ 117 h 153"/>
                <a:gd name="T18" fmla="*/ 222 w 239"/>
                <a:gd name="T19" fmla="*/ 38 h 153"/>
                <a:gd name="T20" fmla="*/ 161 w 239"/>
                <a:gd name="T21" fmla="*/ 19 h 153"/>
                <a:gd name="T22" fmla="*/ 112 w 239"/>
                <a:gd name="T23" fmla="*/ 0 h 153"/>
                <a:gd name="T24" fmla="*/ 41 w 239"/>
                <a:gd name="T25" fmla="*/ 34 h 153"/>
                <a:gd name="T26" fmla="*/ 47 w 239"/>
                <a:gd name="T27" fmla="*/ 149 h 153"/>
                <a:gd name="T28" fmla="*/ 94 w 239"/>
                <a:gd name="T29" fmla="*/ 104 h 153"/>
                <a:gd name="connsiteX0" fmla="*/ 2954 w 8835"/>
                <a:gd name="connsiteY0" fmla="*/ 7177 h 10380"/>
                <a:gd name="connsiteX1" fmla="*/ 3372 w 8835"/>
                <a:gd name="connsiteY1" fmla="*/ 9465 h 10380"/>
                <a:gd name="connsiteX2" fmla="*/ 4753 w 8835"/>
                <a:gd name="connsiteY2" fmla="*/ 7177 h 10380"/>
                <a:gd name="connsiteX3" fmla="*/ 5213 w 8835"/>
                <a:gd name="connsiteY3" fmla="*/ 9400 h 10380"/>
                <a:gd name="connsiteX4" fmla="*/ 6469 w 8835"/>
                <a:gd name="connsiteY4" fmla="*/ 6981 h 10380"/>
                <a:gd name="connsiteX5" fmla="*/ 7891 w 8835"/>
                <a:gd name="connsiteY5" fmla="*/ 9988 h 10380"/>
                <a:gd name="connsiteX6" fmla="*/ 7933 w 8835"/>
                <a:gd name="connsiteY6" fmla="*/ 10184 h 10380"/>
                <a:gd name="connsiteX7" fmla="*/ 7933 w 8835"/>
                <a:gd name="connsiteY7" fmla="*/ 10380 h 10380"/>
                <a:gd name="connsiteX8" fmla="*/ 8603 w 8835"/>
                <a:gd name="connsiteY8" fmla="*/ 8027 h 10380"/>
                <a:gd name="connsiteX9" fmla="*/ 8310 w 8835"/>
                <a:gd name="connsiteY9" fmla="*/ 2864 h 10380"/>
                <a:gd name="connsiteX10" fmla="*/ 5757 w 8835"/>
                <a:gd name="connsiteY10" fmla="*/ 1622 h 10380"/>
                <a:gd name="connsiteX11" fmla="*/ 3992 w 8835"/>
                <a:gd name="connsiteY11" fmla="*/ 0 h 10380"/>
                <a:gd name="connsiteX12" fmla="*/ 736 w 8835"/>
                <a:gd name="connsiteY12" fmla="*/ 2602 h 10380"/>
                <a:gd name="connsiteX13" fmla="*/ 988 w 8835"/>
                <a:gd name="connsiteY13" fmla="*/ 10119 h 10380"/>
                <a:gd name="connsiteX14" fmla="*/ 2954 w 8835"/>
                <a:gd name="connsiteY14" fmla="*/ 7177 h 10380"/>
                <a:gd name="connsiteX0" fmla="*/ 3344 w 9895"/>
                <a:gd name="connsiteY0" fmla="*/ 6940 h 10026"/>
                <a:gd name="connsiteX1" fmla="*/ 3817 w 9895"/>
                <a:gd name="connsiteY1" fmla="*/ 9144 h 10026"/>
                <a:gd name="connsiteX2" fmla="*/ 5380 w 9895"/>
                <a:gd name="connsiteY2" fmla="*/ 6940 h 10026"/>
                <a:gd name="connsiteX3" fmla="*/ 5900 w 9895"/>
                <a:gd name="connsiteY3" fmla="*/ 9082 h 10026"/>
                <a:gd name="connsiteX4" fmla="*/ 7322 w 9895"/>
                <a:gd name="connsiteY4" fmla="*/ 6751 h 10026"/>
                <a:gd name="connsiteX5" fmla="*/ 8932 w 9895"/>
                <a:gd name="connsiteY5" fmla="*/ 9648 h 10026"/>
                <a:gd name="connsiteX6" fmla="*/ 8979 w 9895"/>
                <a:gd name="connsiteY6" fmla="*/ 9837 h 10026"/>
                <a:gd name="connsiteX7" fmla="*/ 8979 w 9895"/>
                <a:gd name="connsiteY7" fmla="*/ 10026 h 10026"/>
                <a:gd name="connsiteX8" fmla="*/ 9737 w 9895"/>
                <a:gd name="connsiteY8" fmla="*/ 7759 h 10026"/>
                <a:gd name="connsiteX9" fmla="*/ 9406 w 9895"/>
                <a:gd name="connsiteY9" fmla="*/ 2785 h 10026"/>
                <a:gd name="connsiteX10" fmla="*/ 7107 w 9895"/>
                <a:gd name="connsiteY10" fmla="*/ 1443 h 10026"/>
                <a:gd name="connsiteX11" fmla="*/ 4518 w 9895"/>
                <a:gd name="connsiteY11" fmla="*/ 26 h 10026"/>
                <a:gd name="connsiteX12" fmla="*/ 833 w 9895"/>
                <a:gd name="connsiteY12" fmla="*/ 2533 h 10026"/>
                <a:gd name="connsiteX13" fmla="*/ 1118 w 9895"/>
                <a:gd name="connsiteY13" fmla="*/ 9775 h 10026"/>
                <a:gd name="connsiteX14" fmla="*/ 3344 w 9895"/>
                <a:gd name="connsiteY14" fmla="*/ 6940 h 10026"/>
                <a:gd name="connsiteX0" fmla="*/ 3379 w 10100"/>
                <a:gd name="connsiteY0" fmla="*/ 6922 h 10000"/>
                <a:gd name="connsiteX1" fmla="*/ 3858 w 10100"/>
                <a:gd name="connsiteY1" fmla="*/ 9120 h 10000"/>
                <a:gd name="connsiteX2" fmla="*/ 5437 w 10100"/>
                <a:gd name="connsiteY2" fmla="*/ 6922 h 10000"/>
                <a:gd name="connsiteX3" fmla="*/ 5963 w 10100"/>
                <a:gd name="connsiteY3" fmla="*/ 9058 h 10000"/>
                <a:gd name="connsiteX4" fmla="*/ 7400 w 10100"/>
                <a:gd name="connsiteY4" fmla="*/ 6733 h 10000"/>
                <a:gd name="connsiteX5" fmla="*/ 9027 w 10100"/>
                <a:gd name="connsiteY5" fmla="*/ 9623 h 10000"/>
                <a:gd name="connsiteX6" fmla="*/ 9074 w 10100"/>
                <a:gd name="connsiteY6" fmla="*/ 9811 h 10000"/>
                <a:gd name="connsiteX7" fmla="*/ 9074 w 10100"/>
                <a:gd name="connsiteY7" fmla="*/ 10000 h 10000"/>
                <a:gd name="connsiteX8" fmla="*/ 9840 w 10100"/>
                <a:gd name="connsiteY8" fmla="*/ 7739 h 10000"/>
                <a:gd name="connsiteX9" fmla="*/ 9778 w 10100"/>
                <a:gd name="connsiteY9" fmla="*/ 2997 h 10000"/>
                <a:gd name="connsiteX10" fmla="*/ 7182 w 10100"/>
                <a:gd name="connsiteY10" fmla="*/ 1439 h 10000"/>
                <a:gd name="connsiteX11" fmla="*/ 4566 w 10100"/>
                <a:gd name="connsiteY11" fmla="*/ 26 h 10000"/>
                <a:gd name="connsiteX12" fmla="*/ 842 w 10100"/>
                <a:gd name="connsiteY12" fmla="*/ 2526 h 10000"/>
                <a:gd name="connsiteX13" fmla="*/ 1130 w 10100"/>
                <a:gd name="connsiteY13" fmla="*/ 9750 h 10000"/>
                <a:gd name="connsiteX14" fmla="*/ 3379 w 10100"/>
                <a:gd name="connsiteY14" fmla="*/ 6922 h 10000"/>
                <a:gd name="connsiteX0" fmla="*/ 3379 w 10100"/>
                <a:gd name="connsiteY0" fmla="*/ 6922 h 10000"/>
                <a:gd name="connsiteX1" fmla="*/ 3858 w 10100"/>
                <a:gd name="connsiteY1" fmla="*/ 9120 h 10000"/>
                <a:gd name="connsiteX2" fmla="*/ 5437 w 10100"/>
                <a:gd name="connsiteY2" fmla="*/ 6922 h 10000"/>
                <a:gd name="connsiteX3" fmla="*/ 5963 w 10100"/>
                <a:gd name="connsiteY3" fmla="*/ 9058 h 10000"/>
                <a:gd name="connsiteX4" fmla="*/ 7400 w 10100"/>
                <a:gd name="connsiteY4" fmla="*/ 6733 h 10000"/>
                <a:gd name="connsiteX5" fmla="*/ 9027 w 10100"/>
                <a:gd name="connsiteY5" fmla="*/ 9623 h 10000"/>
                <a:gd name="connsiteX6" fmla="*/ 9074 w 10100"/>
                <a:gd name="connsiteY6" fmla="*/ 9811 h 10000"/>
                <a:gd name="connsiteX7" fmla="*/ 9074 w 10100"/>
                <a:gd name="connsiteY7" fmla="*/ 10000 h 10000"/>
                <a:gd name="connsiteX8" fmla="*/ 9840 w 10100"/>
                <a:gd name="connsiteY8" fmla="*/ 7739 h 10000"/>
                <a:gd name="connsiteX9" fmla="*/ 9778 w 10100"/>
                <a:gd name="connsiteY9" fmla="*/ 2997 h 10000"/>
                <a:gd name="connsiteX10" fmla="*/ 7182 w 10100"/>
                <a:gd name="connsiteY10" fmla="*/ 1439 h 10000"/>
                <a:gd name="connsiteX11" fmla="*/ 4132 w 10100"/>
                <a:gd name="connsiteY11" fmla="*/ 26 h 10000"/>
                <a:gd name="connsiteX12" fmla="*/ 842 w 10100"/>
                <a:gd name="connsiteY12" fmla="*/ 2526 h 10000"/>
                <a:gd name="connsiteX13" fmla="*/ 1130 w 10100"/>
                <a:gd name="connsiteY13" fmla="*/ 9750 h 10000"/>
                <a:gd name="connsiteX14" fmla="*/ 3379 w 10100"/>
                <a:gd name="connsiteY14" fmla="*/ 6922 h 10000"/>
                <a:gd name="connsiteX0" fmla="*/ 3419 w 10140"/>
                <a:gd name="connsiteY0" fmla="*/ 6910 h 9988"/>
                <a:gd name="connsiteX1" fmla="*/ 3898 w 10140"/>
                <a:gd name="connsiteY1" fmla="*/ 9108 h 9988"/>
                <a:gd name="connsiteX2" fmla="*/ 5477 w 10140"/>
                <a:gd name="connsiteY2" fmla="*/ 6910 h 9988"/>
                <a:gd name="connsiteX3" fmla="*/ 6003 w 10140"/>
                <a:gd name="connsiteY3" fmla="*/ 9046 h 9988"/>
                <a:gd name="connsiteX4" fmla="*/ 7440 w 10140"/>
                <a:gd name="connsiteY4" fmla="*/ 6721 h 9988"/>
                <a:gd name="connsiteX5" fmla="*/ 9067 w 10140"/>
                <a:gd name="connsiteY5" fmla="*/ 9611 h 9988"/>
                <a:gd name="connsiteX6" fmla="*/ 9114 w 10140"/>
                <a:gd name="connsiteY6" fmla="*/ 9799 h 9988"/>
                <a:gd name="connsiteX7" fmla="*/ 9114 w 10140"/>
                <a:gd name="connsiteY7" fmla="*/ 9988 h 9988"/>
                <a:gd name="connsiteX8" fmla="*/ 9880 w 10140"/>
                <a:gd name="connsiteY8" fmla="*/ 7727 h 9988"/>
                <a:gd name="connsiteX9" fmla="*/ 9818 w 10140"/>
                <a:gd name="connsiteY9" fmla="*/ 2985 h 9988"/>
                <a:gd name="connsiteX10" fmla="*/ 7222 w 10140"/>
                <a:gd name="connsiteY10" fmla="*/ 1427 h 9988"/>
                <a:gd name="connsiteX11" fmla="*/ 4172 w 10140"/>
                <a:gd name="connsiteY11" fmla="*/ 14 h 9988"/>
                <a:gd name="connsiteX12" fmla="*/ 828 w 10140"/>
                <a:gd name="connsiteY12" fmla="*/ 2149 h 9988"/>
                <a:gd name="connsiteX13" fmla="*/ 1170 w 10140"/>
                <a:gd name="connsiteY13" fmla="*/ 9738 h 9988"/>
                <a:gd name="connsiteX14" fmla="*/ 3419 w 10140"/>
                <a:gd name="connsiteY14" fmla="*/ 6910 h 9988"/>
                <a:gd name="connsiteX0" fmla="*/ 2911 w 9539"/>
                <a:gd name="connsiteY0" fmla="*/ 6927 h 10009"/>
                <a:gd name="connsiteX1" fmla="*/ 3383 w 9539"/>
                <a:gd name="connsiteY1" fmla="*/ 9128 h 10009"/>
                <a:gd name="connsiteX2" fmla="*/ 4940 w 9539"/>
                <a:gd name="connsiteY2" fmla="*/ 6927 h 10009"/>
                <a:gd name="connsiteX3" fmla="*/ 5459 w 9539"/>
                <a:gd name="connsiteY3" fmla="*/ 9066 h 10009"/>
                <a:gd name="connsiteX4" fmla="*/ 6876 w 9539"/>
                <a:gd name="connsiteY4" fmla="*/ 6738 h 10009"/>
                <a:gd name="connsiteX5" fmla="*/ 8481 w 9539"/>
                <a:gd name="connsiteY5" fmla="*/ 9632 h 10009"/>
                <a:gd name="connsiteX6" fmla="*/ 8527 w 9539"/>
                <a:gd name="connsiteY6" fmla="*/ 9820 h 10009"/>
                <a:gd name="connsiteX7" fmla="*/ 8527 w 9539"/>
                <a:gd name="connsiteY7" fmla="*/ 10009 h 10009"/>
                <a:gd name="connsiteX8" fmla="*/ 9283 w 9539"/>
                <a:gd name="connsiteY8" fmla="*/ 7745 h 10009"/>
                <a:gd name="connsiteX9" fmla="*/ 9221 w 9539"/>
                <a:gd name="connsiteY9" fmla="*/ 2998 h 10009"/>
                <a:gd name="connsiteX10" fmla="*/ 6661 w 9539"/>
                <a:gd name="connsiteY10" fmla="*/ 1438 h 10009"/>
                <a:gd name="connsiteX11" fmla="*/ 3653 w 9539"/>
                <a:gd name="connsiteY11" fmla="*/ 23 h 10009"/>
                <a:gd name="connsiteX12" fmla="*/ 999 w 9539"/>
                <a:gd name="connsiteY12" fmla="*/ 2453 h 10009"/>
                <a:gd name="connsiteX13" fmla="*/ 693 w 9539"/>
                <a:gd name="connsiteY13" fmla="*/ 9759 h 10009"/>
                <a:gd name="connsiteX14" fmla="*/ 2911 w 9539"/>
                <a:gd name="connsiteY14" fmla="*/ 6927 h 10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539" h="10009">
                  <a:moveTo>
                    <a:pt x="2911" y="6927"/>
                  </a:moveTo>
                  <a:cubicBezTo>
                    <a:pt x="3289" y="7871"/>
                    <a:pt x="3383" y="9128"/>
                    <a:pt x="3383" y="9128"/>
                  </a:cubicBezTo>
                  <a:cubicBezTo>
                    <a:pt x="3383" y="9128"/>
                    <a:pt x="4422" y="8374"/>
                    <a:pt x="4940" y="6927"/>
                  </a:cubicBezTo>
                  <a:cubicBezTo>
                    <a:pt x="5365" y="7808"/>
                    <a:pt x="5459" y="9066"/>
                    <a:pt x="5459" y="9066"/>
                  </a:cubicBezTo>
                  <a:cubicBezTo>
                    <a:pt x="5459" y="9066"/>
                    <a:pt x="6593" y="7997"/>
                    <a:pt x="6876" y="6738"/>
                  </a:cubicBezTo>
                  <a:cubicBezTo>
                    <a:pt x="7866" y="7556"/>
                    <a:pt x="8244" y="8499"/>
                    <a:pt x="8481" y="9632"/>
                  </a:cubicBezTo>
                  <a:cubicBezTo>
                    <a:pt x="8481" y="9695"/>
                    <a:pt x="8527" y="9759"/>
                    <a:pt x="8527" y="9820"/>
                  </a:cubicBezTo>
                  <a:lnTo>
                    <a:pt x="8527" y="10009"/>
                  </a:lnTo>
                  <a:cubicBezTo>
                    <a:pt x="8527" y="10009"/>
                    <a:pt x="8953" y="9066"/>
                    <a:pt x="9283" y="7745"/>
                  </a:cubicBezTo>
                  <a:cubicBezTo>
                    <a:pt x="9613" y="6236"/>
                    <a:pt x="9657" y="4049"/>
                    <a:pt x="9221" y="2998"/>
                  </a:cubicBezTo>
                  <a:cubicBezTo>
                    <a:pt x="8785" y="1946"/>
                    <a:pt x="7417" y="1123"/>
                    <a:pt x="6661" y="1438"/>
                  </a:cubicBezTo>
                  <a:cubicBezTo>
                    <a:pt x="5954" y="620"/>
                    <a:pt x="4597" y="-146"/>
                    <a:pt x="3653" y="23"/>
                  </a:cubicBezTo>
                  <a:cubicBezTo>
                    <a:pt x="2709" y="192"/>
                    <a:pt x="1046" y="2391"/>
                    <a:pt x="999" y="2453"/>
                  </a:cubicBezTo>
                  <a:cubicBezTo>
                    <a:pt x="-936" y="4969"/>
                    <a:pt x="503" y="9380"/>
                    <a:pt x="693" y="9759"/>
                  </a:cubicBezTo>
                  <a:cubicBezTo>
                    <a:pt x="739" y="9759"/>
                    <a:pt x="2109" y="8751"/>
                    <a:pt x="2911" y="6927"/>
                  </a:cubicBez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6998" tIns="33499" rIns="66998" bIns="33499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1200">
                <a:solidFill>
                  <a:srgbClr val="2E2E2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4230857" y="2701271"/>
              <a:ext cx="151077" cy="103355"/>
            </a:xfrm>
            <a:prstGeom prst="ellipse">
              <a:avLst/>
            </a:prstGeom>
            <a:solidFill>
              <a:srgbClr val="2E2E2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200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4905517" y="2701271"/>
              <a:ext cx="151077" cy="103355"/>
            </a:xfrm>
            <a:prstGeom prst="ellipse">
              <a:avLst/>
            </a:prstGeom>
            <a:solidFill>
              <a:srgbClr val="2E2E2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200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</p:grpSp>
      <p:sp>
        <p:nvSpPr>
          <p:cNvPr id="21" name="Freeform 6"/>
          <p:cNvSpPr>
            <a:spLocks noEditPoints="1"/>
          </p:cNvSpPr>
          <p:nvPr/>
        </p:nvSpPr>
        <p:spPr bwMode="auto">
          <a:xfrm flipH="1">
            <a:off x="1705894" y="4969103"/>
            <a:ext cx="2109882" cy="1166096"/>
          </a:xfrm>
          <a:custGeom>
            <a:avLst/>
            <a:gdLst>
              <a:gd name="T0" fmla="*/ 365 w 365"/>
              <a:gd name="T1" fmla="*/ 114 h 240"/>
              <a:gd name="T2" fmla="*/ 358 w 365"/>
              <a:gd name="T3" fmla="*/ 28 h 240"/>
              <a:gd name="T4" fmla="*/ 353 w 365"/>
              <a:gd name="T5" fmla="*/ 29 h 240"/>
              <a:gd name="T6" fmla="*/ 321 w 365"/>
              <a:gd name="T7" fmla="*/ 40 h 240"/>
              <a:gd name="T8" fmla="*/ 310 w 365"/>
              <a:gd name="T9" fmla="*/ 28 h 240"/>
              <a:gd name="T10" fmla="*/ 216 w 365"/>
              <a:gd name="T11" fmla="*/ 21 h 240"/>
              <a:gd name="T12" fmla="*/ 151 w 365"/>
              <a:gd name="T13" fmla="*/ 42 h 240"/>
              <a:gd name="T14" fmla="*/ 68 w 365"/>
              <a:gd name="T15" fmla="*/ 69 h 240"/>
              <a:gd name="T16" fmla="*/ 27 w 365"/>
              <a:gd name="T17" fmla="*/ 65 h 240"/>
              <a:gd name="T18" fmla="*/ 2 w 365"/>
              <a:gd name="T19" fmla="*/ 84 h 240"/>
              <a:gd name="T20" fmla="*/ 14 w 365"/>
              <a:gd name="T21" fmla="*/ 89 h 240"/>
              <a:gd name="T22" fmla="*/ 38 w 365"/>
              <a:gd name="T23" fmla="*/ 85 h 240"/>
              <a:gd name="T24" fmla="*/ 46 w 365"/>
              <a:gd name="T25" fmla="*/ 100 h 240"/>
              <a:gd name="T26" fmla="*/ 80 w 365"/>
              <a:gd name="T27" fmla="*/ 105 h 240"/>
              <a:gd name="T28" fmla="*/ 182 w 365"/>
              <a:gd name="T29" fmla="*/ 81 h 240"/>
              <a:gd name="T30" fmla="*/ 182 w 365"/>
              <a:gd name="T31" fmla="*/ 240 h 240"/>
              <a:gd name="T32" fmla="*/ 325 w 365"/>
              <a:gd name="T33" fmla="*/ 238 h 240"/>
              <a:gd name="T34" fmla="*/ 325 w 365"/>
              <a:gd name="T35" fmla="*/ 188 h 240"/>
              <a:gd name="T36" fmla="*/ 350 w 365"/>
              <a:gd name="T37" fmla="*/ 171 h 240"/>
              <a:gd name="T38" fmla="*/ 357 w 365"/>
              <a:gd name="T39" fmla="*/ 139 h 240"/>
              <a:gd name="T40" fmla="*/ 356 w 365"/>
              <a:gd name="T41" fmla="*/ 118 h 240"/>
              <a:gd name="T42" fmla="*/ 362 w 365"/>
              <a:gd name="T43" fmla="*/ 115 h 240"/>
              <a:gd name="T44" fmla="*/ 365 w 365"/>
              <a:gd name="T45" fmla="*/ 114 h 240"/>
              <a:gd name="T46" fmla="*/ 262 w 365"/>
              <a:gd name="T47" fmla="*/ 121 h 240"/>
              <a:gd name="T48" fmla="*/ 249 w 365"/>
              <a:gd name="T49" fmla="*/ 51 h 240"/>
              <a:gd name="T50" fmla="*/ 298 w 365"/>
              <a:gd name="T51" fmla="*/ 61 h 240"/>
              <a:gd name="T52" fmla="*/ 308 w 365"/>
              <a:gd name="T53" fmla="*/ 139 h 240"/>
              <a:gd name="T54" fmla="*/ 262 w 365"/>
              <a:gd name="T55" fmla="*/ 121 h 240"/>
              <a:gd name="T56" fmla="*/ 316 w 365"/>
              <a:gd name="T57" fmla="*/ 137 h 240"/>
              <a:gd name="T58" fmla="*/ 306 w 365"/>
              <a:gd name="T59" fmla="*/ 60 h 240"/>
              <a:gd name="T60" fmla="*/ 350 w 365"/>
              <a:gd name="T61" fmla="*/ 38 h 240"/>
              <a:gd name="T62" fmla="*/ 356 w 365"/>
              <a:gd name="T63" fmla="*/ 109 h 240"/>
              <a:gd name="T64" fmla="*/ 316 w 365"/>
              <a:gd name="T65" fmla="*/ 137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65" h="240">
                <a:moveTo>
                  <a:pt x="365" y="114"/>
                </a:moveTo>
                <a:cubicBezTo>
                  <a:pt x="358" y="28"/>
                  <a:pt x="358" y="28"/>
                  <a:pt x="358" y="28"/>
                </a:cubicBezTo>
                <a:cubicBezTo>
                  <a:pt x="353" y="29"/>
                  <a:pt x="353" y="29"/>
                  <a:pt x="353" y="29"/>
                </a:cubicBezTo>
                <a:cubicBezTo>
                  <a:pt x="353" y="29"/>
                  <a:pt x="337" y="32"/>
                  <a:pt x="321" y="40"/>
                </a:cubicBezTo>
                <a:cubicBezTo>
                  <a:pt x="315" y="32"/>
                  <a:pt x="311" y="29"/>
                  <a:pt x="310" y="28"/>
                </a:cubicBezTo>
                <a:cubicBezTo>
                  <a:pt x="281" y="0"/>
                  <a:pt x="219" y="20"/>
                  <a:pt x="216" y="21"/>
                </a:cubicBezTo>
                <a:cubicBezTo>
                  <a:pt x="216" y="21"/>
                  <a:pt x="184" y="31"/>
                  <a:pt x="151" y="42"/>
                </a:cubicBezTo>
                <a:cubicBezTo>
                  <a:pt x="115" y="54"/>
                  <a:pt x="77" y="66"/>
                  <a:pt x="68" y="69"/>
                </a:cubicBezTo>
                <a:cubicBezTo>
                  <a:pt x="63" y="65"/>
                  <a:pt x="49" y="57"/>
                  <a:pt x="27" y="65"/>
                </a:cubicBezTo>
                <a:cubicBezTo>
                  <a:pt x="9" y="72"/>
                  <a:pt x="0" y="79"/>
                  <a:pt x="2" y="84"/>
                </a:cubicBezTo>
                <a:cubicBezTo>
                  <a:pt x="3" y="90"/>
                  <a:pt x="12" y="89"/>
                  <a:pt x="14" y="89"/>
                </a:cubicBezTo>
                <a:cubicBezTo>
                  <a:pt x="14" y="89"/>
                  <a:pt x="32" y="86"/>
                  <a:pt x="38" y="85"/>
                </a:cubicBezTo>
                <a:cubicBezTo>
                  <a:pt x="39" y="89"/>
                  <a:pt x="40" y="95"/>
                  <a:pt x="46" y="100"/>
                </a:cubicBezTo>
                <a:cubicBezTo>
                  <a:pt x="53" y="106"/>
                  <a:pt x="65" y="108"/>
                  <a:pt x="80" y="105"/>
                </a:cubicBezTo>
                <a:cubicBezTo>
                  <a:pt x="103" y="100"/>
                  <a:pt x="164" y="86"/>
                  <a:pt x="182" y="81"/>
                </a:cubicBezTo>
                <a:cubicBezTo>
                  <a:pt x="182" y="91"/>
                  <a:pt x="182" y="240"/>
                  <a:pt x="182" y="240"/>
                </a:cubicBezTo>
                <a:cubicBezTo>
                  <a:pt x="325" y="238"/>
                  <a:pt x="325" y="238"/>
                  <a:pt x="325" y="238"/>
                </a:cubicBezTo>
                <a:cubicBezTo>
                  <a:pt x="325" y="238"/>
                  <a:pt x="325" y="194"/>
                  <a:pt x="325" y="188"/>
                </a:cubicBezTo>
                <a:cubicBezTo>
                  <a:pt x="336" y="185"/>
                  <a:pt x="345" y="180"/>
                  <a:pt x="350" y="171"/>
                </a:cubicBezTo>
                <a:cubicBezTo>
                  <a:pt x="356" y="161"/>
                  <a:pt x="357" y="150"/>
                  <a:pt x="357" y="139"/>
                </a:cubicBezTo>
                <a:cubicBezTo>
                  <a:pt x="357" y="132"/>
                  <a:pt x="357" y="125"/>
                  <a:pt x="356" y="118"/>
                </a:cubicBezTo>
                <a:cubicBezTo>
                  <a:pt x="358" y="117"/>
                  <a:pt x="360" y="116"/>
                  <a:pt x="362" y="115"/>
                </a:cubicBezTo>
                <a:lnTo>
                  <a:pt x="365" y="114"/>
                </a:lnTo>
                <a:close/>
                <a:moveTo>
                  <a:pt x="262" y="121"/>
                </a:moveTo>
                <a:cubicBezTo>
                  <a:pt x="261" y="116"/>
                  <a:pt x="250" y="59"/>
                  <a:pt x="249" y="51"/>
                </a:cubicBezTo>
                <a:cubicBezTo>
                  <a:pt x="258" y="51"/>
                  <a:pt x="280" y="51"/>
                  <a:pt x="298" y="61"/>
                </a:cubicBezTo>
                <a:cubicBezTo>
                  <a:pt x="308" y="139"/>
                  <a:pt x="308" y="139"/>
                  <a:pt x="308" y="139"/>
                </a:cubicBezTo>
                <a:cubicBezTo>
                  <a:pt x="298" y="133"/>
                  <a:pt x="281" y="124"/>
                  <a:pt x="262" y="121"/>
                </a:cubicBezTo>
                <a:close/>
                <a:moveTo>
                  <a:pt x="316" y="137"/>
                </a:moveTo>
                <a:cubicBezTo>
                  <a:pt x="306" y="60"/>
                  <a:pt x="306" y="60"/>
                  <a:pt x="306" y="60"/>
                </a:cubicBezTo>
                <a:cubicBezTo>
                  <a:pt x="320" y="46"/>
                  <a:pt x="342" y="40"/>
                  <a:pt x="350" y="38"/>
                </a:cubicBezTo>
                <a:cubicBezTo>
                  <a:pt x="351" y="46"/>
                  <a:pt x="356" y="104"/>
                  <a:pt x="356" y="109"/>
                </a:cubicBezTo>
                <a:cubicBezTo>
                  <a:pt x="339" y="117"/>
                  <a:pt x="324" y="130"/>
                  <a:pt x="316" y="137"/>
                </a:cubicBezTo>
                <a:close/>
              </a:path>
            </a:pathLst>
          </a:custGeom>
          <a:solidFill>
            <a:srgbClr val="2E2E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/>
          </a:p>
        </p:txBody>
      </p:sp>
      <p:sp>
        <p:nvSpPr>
          <p:cNvPr id="70" name="等腰三角形 69"/>
          <p:cNvSpPr/>
          <p:nvPr/>
        </p:nvSpPr>
        <p:spPr>
          <a:xfrm rot="12117643">
            <a:off x="10032004" y="1804192"/>
            <a:ext cx="329798" cy="552797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71" name="圆角矩形 70"/>
          <p:cNvSpPr/>
          <p:nvPr/>
        </p:nvSpPr>
        <p:spPr>
          <a:xfrm rot="638503">
            <a:off x="9496236" y="1652250"/>
            <a:ext cx="995300" cy="381612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/>
              <a:t>COME ON</a:t>
            </a:r>
            <a:endParaRPr lang="en-US" altLang="zh-CN" sz="1200" dirty="0"/>
          </a:p>
        </p:txBody>
      </p:sp>
      <p:sp>
        <p:nvSpPr>
          <p:cNvPr id="72" name="同心圆 71"/>
          <p:cNvSpPr/>
          <p:nvPr/>
        </p:nvSpPr>
        <p:spPr>
          <a:xfrm>
            <a:off x="1468297" y="1580220"/>
            <a:ext cx="1822268" cy="345045"/>
          </a:xfrm>
          <a:prstGeom prst="donu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66998" tIns="33499" rIns="66998" bIns="3349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zh-CN" altLang="en-US" sz="1200" kern="0">
              <a:solidFill>
                <a:srgbClr val="2E2E2E"/>
              </a:solidFill>
              <a:latin typeface="微软雅黑"/>
              <a:ea typeface="微软雅黑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960061" y="2152576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 smtClean="0">
                <a:solidFill>
                  <a:schemeClr val="bg1"/>
                </a:solidFill>
                <a:effectLst>
                  <a:outerShdw blurRad="63500" dist="38100" dir="2700000" algn="tl">
                    <a:srgbClr val="000000">
                      <a:alpha val="30000"/>
                    </a:srgbClr>
                  </a:outerShdw>
                </a:effectLst>
                <a:latin typeface="微软雅黑"/>
                <a:ea typeface="微软雅黑"/>
              </a:rPr>
              <a:t>阿</a:t>
            </a:r>
            <a:endParaRPr lang="zh-CN" altLang="en-US" sz="9600" b="1" dirty="0">
              <a:solidFill>
                <a:schemeClr val="bg1"/>
              </a:solidFill>
              <a:effectLst>
                <a:outerShdw blurRad="63500" dist="38100" dir="2700000" algn="tl">
                  <a:srgbClr val="000000">
                    <a:alpha val="30000"/>
                  </a:srgbClr>
                </a:outerShdw>
              </a:effectLst>
              <a:latin typeface="微软雅黑"/>
              <a:ea typeface="微软雅黑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556202" y="5835003"/>
            <a:ext cx="4383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+mj-lt"/>
              </a:rPr>
              <a:t>AWESOME  INFOGRAPHICS</a:t>
            </a:r>
            <a:endParaRPr lang="zh-CN" altLang="en-US" sz="2800" b="1" dirty="0">
              <a:latin typeface="+mj-lt"/>
            </a:endParaRPr>
          </a:p>
        </p:txBody>
      </p:sp>
      <p:sp>
        <p:nvSpPr>
          <p:cNvPr id="26" name="等腰三角形 25"/>
          <p:cNvSpPr/>
          <p:nvPr/>
        </p:nvSpPr>
        <p:spPr>
          <a:xfrm rot="10800000">
            <a:off x="1098057" y="840311"/>
            <a:ext cx="520822" cy="588971"/>
          </a:xfrm>
          <a:prstGeom prst="triangle">
            <a:avLst/>
          </a:prstGeom>
          <a:solidFill>
            <a:schemeClr val="tx1"/>
          </a:solidFill>
          <a:ln>
            <a:noFill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0" y="0"/>
            <a:ext cx="12192000" cy="1116531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105980" y="358211"/>
            <a:ext cx="99800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</a:rPr>
              <a:t>如果</a:t>
            </a:r>
            <a:r>
              <a:rPr lang="zh-CN" altLang="en-US" sz="2000" dirty="0" smtClean="0">
                <a:solidFill>
                  <a:schemeClr val="bg1"/>
                </a:solidFill>
              </a:rPr>
              <a:t>你想跟我学信息图表，</a:t>
            </a:r>
            <a:r>
              <a:rPr lang="zh-CN" altLang="en-US" sz="2000" dirty="0">
                <a:solidFill>
                  <a:schemeClr val="bg1"/>
                </a:solidFill>
              </a:rPr>
              <a:t>欢迎关注</a:t>
            </a:r>
            <a:r>
              <a:rPr lang="zh-CN" altLang="en-US" sz="2000" dirty="0" smtClean="0">
                <a:solidFill>
                  <a:schemeClr val="bg1"/>
                </a:solidFill>
              </a:rPr>
              <a:t>：</a:t>
            </a:r>
            <a:r>
              <a:rPr lang="en-US" altLang="zh-CN" sz="1600" dirty="0">
                <a:solidFill>
                  <a:schemeClr val="bg1"/>
                </a:solidFill>
                <a:hlinkClick r:id="rId2"/>
              </a:rPr>
              <a:t>http://</a:t>
            </a:r>
            <a:r>
              <a:rPr lang="en-US" altLang="zh-CN" sz="1600" dirty="0" smtClean="0">
                <a:solidFill>
                  <a:schemeClr val="bg1"/>
                </a:solidFill>
                <a:hlinkClick r:id="rId2"/>
              </a:rPr>
              <a:t>study.163.com/course/courseMain.htm?courseId=1016021</a:t>
            </a:r>
            <a:r>
              <a:rPr lang="en-US" altLang="zh-CN" sz="1600" dirty="0" smtClean="0">
                <a:solidFill>
                  <a:schemeClr val="bg1"/>
                </a:solidFill>
              </a:rPr>
              <a:t> 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0727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51630" y="6858000"/>
            <a:ext cx="48077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6459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椭圆 31"/>
          <p:cNvSpPr/>
          <p:nvPr/>
        </p:nvSpPr>
        <p:spPr>
          <a:xfrm>
            <a:off x="1460400" y="601160"/>
            <a:ext cx="1880925" cy="18809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5155537" y="617977"/>
            <a:ext cx="1880925" cy="18809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8850675" y="617977"/>
            <a:ext cx="1880925" cy="18809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/>
        </p:nvSpPr>
        <p:spPr>
          <a:xfrm>
            <a:off x="1476012" y="2591753"/>
            <a:ext cx="1849700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800" dirty="0" smtClean="0"/>
              <a:t>空间辐射</a:t>
            </a:r>
            <a:endParaRPr lang="zh-CN" altLang="en-US" sz="2800" dirty="0"/>
          </a:p>
        </p:txBody>
      </p:sp>
      <p:sp>
        <p:nvSpPr>
          <p:cNvPr id="20" name="文本框 19"/>
          <p:cNvSpPr txBox="1"/>
          <p:nvPr/>
        </p:nvSpPr>
        <p:spPr>
          <a:xfrm>
            <a:off x="5171149" y="2591753"/>
            <a:ext cx="1849700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800" dirty="0" smtClean="0"/>
              <a:t>化学武器</a:t>
            </a:r>
            <a:endParaRPr lang="zh-CN" altLang="en-US" sz="2800" dirty="0"/>
          </a:p>
        </p:txBody>
      </p:sp>
      <p:sp>
        <p:nvSpPr>
          <p:cNvPr id="21" name="文本框 20"/>
          <p:cNvSpPr txBox="1"/>
          <p:nvPr/>
        </p:nvSpPr>
        <p:spPr>
          <a:xfrm>
            <a:off x="8866287" y="2591753"/>
            <a:ext cx="1849700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800" dirty="0"/>
              <a:t>病毒</a:t>
            </a:r>
            <a:r>
              <a:rPr lang="zh-CN" altLang="en-US" sz="2800" dirty="0" smtClean="0"/>
              <a:t>感染</a:t>
            </a:r>
            <a:endParaRPr lang="zh-CN" altLang="en-US" sz="2800" dirty="0"/>
          </a:p>
        </p:txBody>
      </p:sp>
      <p:sp>
        <p:nvSpPr>
          <p:cNvPr id="23" name="文本框 22"/>
          <p:cNvSpPr txBox="1"/>
          <p:nvPr/>
        </p:nvSpPr>
        <p:spPr>
          <a:xfrm>
            <a:off x="1476012" y="5787338"/>
            <a:ext cx="1849700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800" dirty="0" smtClean="0"/>
              <a:t>超自然力</a:t>
            </a:r>
            <a:endParaRPr lang="zh-CN" altLang="en-US" sz="2800" dirty="0"/>
          </a:p>
        </p:txBody>
      </p:sp>
      <p:sp>
        <p:nvSpPr>
          <p:cNvPr id="26" name="文本框 25"/>
          <p:cNvSpPr txBox="1"/>
          <p:nvPr/>
        </p:nvSpPr>
        <p:spPr>
          <a:xfrm>
            <a:off x="5193756" y="5787338"/>
            <a:ext cx="1849700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800" dirty="0" smtClean="0"/>
              <a:t>基因操纵</a:t>
            </a:r>
            <a:endParaRPr lang="zh-CN" altLang="en-US" sz="2800" dirty="0"/>
          </a:p>
        </p:txBody>
      </p:sp>
      <p:sp>
        <p:nvSpPr>
          <p:cNvPr id="28" name="椭圆 27"/>
          <p:cNvSpPr/>
          <p:nvPr/>
        </p:nvSpPr>
        <p:spPr>
          <a:xfrm>
            <a:off x="1460400" y="3775063"/>
            <a:ext cx="1880925" cy="18809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5155537" y="3775063"/>
            <a:ext cx="1880925" cy="18809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8850675" y="3775063"/>
            <a:ext cx="1880925" cy="18809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9"/>
          <p:cNvSpPr>
            <a:spLocks noEditPoints="1"/>
          </p:cNvSpPr>
          <p:nvPr/>
        </p:nvSpPr>
        <p:spPr bwMode="auto">
          <a:xfrm>
            <a:off x="9105499" y="974450"/>
            <a:ext cx="1391778" cy="1185439"/>
          </a:xfrm>
          <a:custGeom>
            <a:avLst/>
            <a:gdLst>
              <a:gd name="T0" fmla="*/ 337 w 383"/>
              <a:gd name="T1" fmla="*/ 181 h 327"/>
              <a:gd name="T2" fmla="*/ 276 w 383"/>
              <a:gd name="T3" fmla="*/ 175 h 327"/>
              <a:gd name="T4" fmla="*/ 264 w 383"/>
              <a:gd name="T5" fmla="*/ 116 h 327"/>
              <a:gd name="T6" fmla="*/ 310 w 383"/>
              <a:gd name="T7" fmla="*/ 94 h 327"/>
              <a:gd name="T8" fmla="*/ 308 w 383"/>
              <a:gd name="T9" fmla="*/ 68 h 327"/>
              <a:gd name="T10" fmla="*/ 297 w 383"/>
              <a:gd name="T11" fmla="*/ 84 h 327"/>
              <a:gd name="T12" fmla="*/ 232 w 383"/>
              <a:gd name="T13" fmla="*/ 83 h 327"/>
              <a:gd name="T14" fmla="*/ 267 w 383"/>
              <a:gd name="T15" fmla="*/ 39 h 327"/>
              <a:gd name="T16" fmla="*/ 254 w 383"/>
              <a:gd name="T17" fmla="*/ 17 h 327"/>
              <a:gd name="T18" fmla="*/ 251 w 383"/>
              <a:gd name="T19" fmla="*/ 36 h 327"/>
              <a:gd name="T20" fmla="*/ 194 w 383"/>
              <a:gd name="T21" fmla="*/ 71 h 327"/>
              <a:gd name="T22" fmla="*/ 205 w 383"/>
              <a:gd name="T23" fmla="*/ 35 h 327"/>
              <a:gd name="T24" fmla="*/ 190 w 383"/>
              <a:gd name="T25" fmla="*/ 24 h 327"/>
              <a:gd name="T26" fmla="*/ 193 w 383"/>
              <a:gd name="T27" fmla="*/ 38 h 327"/>
              <a:gd name="T28" fmla="*/ 185 w 383"/>
              <a:gd name="T29" fmla="*/ 70 h 327"/>
              <a:gd name="T30" fmla="*/ 126 w 383"/>
              <a:gd name="T31" fmla="*/ 30 h 327"/>
              <a:gd name="T32" fmla="*/ 111 w 383"/>
              <a:gd name="T33" fmla="*/ 0 h 327"/>
              <a:gd name="T34" fmla="*/ 112 w 383"/>
              <a:gd name="T35" fmla="*/ 36 h 327"/>
              <a:gd name="T36" fmla="*/ 140 w 383"/>
              <a:gd name="T37" fmla="*/ 82 h 327"/>
              <a:gd name="T38" fmla="*/ 71 w 383"/>
              <a:gd name="T39" fmla="*/ 82 h 327"/>
              <a:gd name="T40" fmla="*/ 53 w 383"/>
              <a:gd name="T41" fmla="*/ 67 h 327"/>
              <a:gd name="T42" fmla="*/ 64 w 383"/>
              <a:gd name="T43" fmla="*/ 91 h 327"/>
              <a:gd name="T44" fmla="*/ 104 w 383"/>
              <a:gd name="T45" fmla="*/ 120 h 327"/>
              <a:gd name="T46" fmla="*/ 37 w 383"/>
              <a:gd name="T47" fmla="*/ 155 h 327"/>
              <a:gd name="T48" fmla="*/ 5 w 383"/>
              <a:gd name="T49" fmla="*/ 154 h 327"/>
              <a:gd name="T50" fmla="*/ 37 w 383"/>
              <a:gd name="T51" fmla="*/ 171 h 327"/>
              <a:gd name="T52" fmla="*/ 94 w 383"/>
              <a:gd name="T53" fmla="*/ 168 h 327"/>
              <a:gd name="T54" fmla="*/ 61 w 383"/>
              <a:gd name="T55" fmla="*/ 203 h 327"/>
              <a:gd name="T56" fmla="*/ 39 w 383"/>
              <a:gd name="T57" fmla="*/ 211 h 327"/>
              <a:gd name="T58" fmla="*/ 65 w 383"/>
              <a:gd name="T59" fmla="*/ 214 h 327"/>
              <a:gd name="T60" fmla="*/ 101 w 383"/>
              <a:gd name="T61" fmla="*/ 198 h 327"/>
              <a:gd name="T62" fmla="*/ 117 w 383"/>
              <a:gd name="T63" fmla="*/ 257 h 327"/>
              <a:gd name="T64" fmla="*/ 100 w 383"/>
              <a:gd name="T65" fmla="*/ 273 h 327"/>
              <a:gd name="T66" fmla="*/ 125 w 383"/>
              <a:gd name="T67" fmla="*/ 265 h 327"/>
              <a:gd name="T68" fmla="*/ 143 w 383"/>
              <a:gd name="T69" fmla="*/ 244 h 327"/>
              <a:gd name="T70" fmla="*/ 167 w 383"/>
              <a:gd name="T71" fmla="*/ 300 h 327"/>
              <a:gd name="T72" fmla="*/ 162 w 383"/>
              <a:gd name="T73" fmla="*/ 323 h 327"/>
              <a:gd name="T74" fmla="*/ 177 w 383"/>
              <a:gd name="T75" fmla="*/ 302 h 327"/>
              <a:gd name="T76" fmla="*/ 181 w 383"/>
              <a:gd name="T77" fmla="*/ 254 h 327"/>
              <a:gd name="T78" fmla="*/ 219 w 383"/>
              <a:gd name="T79" fmla="*/ 248 h 327"/>
              <a:gd name="T80" fmla="*/ 224 w 383"/>
              <a:gd name="T81" fmla="*/ 296 h 327"/>
              <a:gd name="T82" fmla="*/ 249 w 383"/>
              <a:gd name="T83" fmla="*/ 303 h 327"/>
              <a:gd name="T84" fmla="*/ 237 w 383"/>
              <a:gd name="T85" fmla="*/ 287 h 327"/>
              <a:gd name="T86" fmla="*/ 246 w 383"/>
              <a:gd name="T87" fmla="*/ 231 h 327"/>
              <a:gd name="T88" fmla="*/ 257 w 383"/>
              <a:gd name="T89" fmla="*/ 255 h 327"/>
              <a:gd name="T90" fmla="*/ 276 w 383"/>
              <a:gd name="T91" fmla="*/ 253 h 327"/>
              <a:gd name="T92" fmla="*/ 264 w 383"/>
              <a:gd name="T93" fmla="*/ 245 h 327"/>
              <a:gd name="T94" fmla="*/ 273 w 383"/>
              <a:gd name="T95" fmla="*/ 191 h 327"/>
              <a:gd name="T96" fmla="*/ 342 w 383"/>
              <a:gd name="T97" fmla="*/ 215 h 327"/>
              <a:gd name="T98" fmla="*/ 371 w 383"/>
              <a:gd name="T99" fmla="*/ 177 h 327"/>
              <a:gd name="T100" fmla="*/ 143 w 383"/>
              <a:gd name="T101" fmla="*/ 144 h 327"/>
              <a:gd name="T102" fmla="*/ 171 w 383"/>
              <a:gd name="T103" fmla="*/ 144 h 327"/>
              <a:gd name="T104" fmla="*/ 192 w 383"/>
              <a:gd name="T105" fmla="*/ 188 h 327"/>
              <a:gd name="T106" fmla="*/ 192 w 383"/>
              <a:gd name="T107" fmla="*/ 168 h 327"/>
              <a:gd name="T108" fmla="*/ 192 w 383"/>
              <a:gd name="T109" fmla="*/ 188 h 327"/>
              <a:gd name="T110" fmla="*/ 230 w 383"/>
              <a:gd name="T111" fmla="*/ 115 h 327"/>
              <a:gd name="T112" fmla="*/ 230 w 383"/>
              <a:gd name="T113" fmla="*/ 145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83" h="327">
                <a:moveTo>
                  <a:pt x="371" y="177"/>
                </a:moveTo>
                <a:cubicBezTo>
                  <a:pt x="360" y="169"/>
                  <a:pt x="345" y="171"/>
                  <a:pt x="337" y="181"/>
                </a:cubicBezTo>
                <a:cubicBezTo>
                  <a:pt x="336" y="182"/>
                  <a:pt x="336" y="184"/>
                  <a:pt x="335" y="185"/>
                </a:cubicBezTo>
                <a:cubicBezTo>
                  <a:pt x="276" y="175"/>
                  <a:pt x="276" y="175"/>
                  <a:pt x="276" y="175"/>
                </a:cubicBezTo>
                <a:cubicBezTo>
                  <a:pt x="277" y="171"/>
                  <a:pt x="277" y="167"/>
                  <a:pt x="277" y="162"/>
                </a:cubicBezTo>
                <a:cubicBezTo>
                  <a:pt x="277" y="145"/>
                  <a:pt x="273" y="129"/>
                  <a:pt x="264" y="116"/>
                </a:cubicBezTo>
                <a:cubicBezTo>
                  <a:pt x="302" y="91"/>
                  <a:pt x="302" y="91"/>
                  <a:pt x="302" y="91"/>
                </a:cubicBezTo>
                <a:cubicBezTo>
                  <a:pt x="304" y="93"/>
                  <a:pt x="307" y="94"/>
                  <a:pt x="310" y="94"/>
                </a:cubicBezTo>
                <a:cubicBezTo>
                  <a:pt x="317" y="93"/>
                  <a:pt x="323" y="87"/>
                  <a:pt x="322" y="79"/>
                </a:cubicBezTo>
                <a:cubicBezTo>
                  <a:pt x="321" y="72"/>
                  <a:pt x="315" y="67"/>
                  <a:pt x="308" y="68"/>
                </a:cubicBezTo>
                <a:cubicBezTo>
                  <a:pt x="301" y="68"/>
                  <a:pt x="296" y="75"/>
                  <a:pt x="296" y="82"/>
                </a:cubicBezTo>
                <a:cubicBezTo>
                  <a:pt x="296" y="83"/>
                  <a:pt x="296" y="83"/>
                  <a:pt x="297" y="84"/>
                </a:cubicBezTo>
                <a:cubicBezTo>
                  <a:pt x="259" y="108"/>
                  <a:pt x="259" y="108"/>
                  <a:pt x="259" y="108"/>
                </a:cubicBezTo>
                <a:cubicBezTo>
                  <a:pt x="252" y="98"/>
                  <a:pt x="243" y="89"/>
                  <a:pt x="232" y="83"/>
                </a:cubicBezTo>
                <a:cubicBezTo>
                  <a:pt x="259" y="41"/>
                  <a:pt x="259" y="41"/>
                  <a:pt x="259" y="41"/>
                </a:cubicBezTo>
                <a:cubicBezTo>
                  <a:pt x="261" y="41"/>
                  <a:pt x="264" y="41"/>
                  <a:pt x="267" y="39"/>
                </a:cubicBezTo>
                <a:cubicBezTo>
                  <a:pt x="273" y="36"/>
                  <a:pt x="275" y="28"/>
                  <a:pt x="272" y="22"/>
                </a:cubicBezTo>
                <a:cubicBezTo>
                  <a:pt x="268" y="15"/>
                  <a:pt x="260" y="13"/>
                  <a:pt x="254" y="17"/>
                </a:cubicBezTo>
                <a:cubicBezTo>
                  <a:pt x="248" y="20"/>
                  <a:pt x="246" y="28"/>
                  <a:pt x="249" y="35"/>
                </a:cubicBezTo>
                <a:cubicBezTo>
                  <a:pt x="250" y="35"/>
                  <a:pt x="250" y="36"/>
                  <a:pt x="251" y="36"/>
                </a:cubicBezTo>
                <a:cubicBezTo>
                  <a:pt x="224" y="79"/>
                  <a:pt x="224" y="79"/>
                  <a:pt x="224" y="79"/>
                </a:cubicBezTo>
                <a:cubicBezTo>
                  <a:pt x="215" y="75"/>
                  <a:pt x="205" y="72"/>
                  <a:pt x="194" y="71"/>
                </a:cubicBezTo>
                <a:cubicBezTo>
                  <a:pt x="200" y="39"/>
                  <a:pt x="200" y="39"/>
                  <a:pt x="200" y="39"/>
                </a:cubicBezTo>
                <a:cubicBezTo>
                  <a:pt x="202" y="38"/>
                  <a:pt x="204" y="37"/>
                  <a:pt x="205" y="35"/>
                </a:cubicBezTo>
                <a:cubicBezTo>
                  <a:pt x="208" y="31"/>
                  <a:pt x="208" y="25"/>
                  <a:pt x="203" y="22"/>
                </a:cubicBezTo>
                <a:cubicBezTo>
                  <a:pt x="199" y="19"/>
                  <a:pt x="193" y="19"/>
                  <a:pt x="190" y="24"/>
                </a:cubicBezTo>
                <a:cubicBezTo>
                  <a:pt x="187" y="28"/>
                  <a:pt x="188" y="34"/>
                  <a:pt x="192" y="37"/>
                </a:cubicBezTo>
                <a:cubicBezTo>
                  <a:pt x="192" y="37"/>
                  <a:pt x="193" y="37"/>
                  <a:pt x="193" y="38"/>
                </a:cubicBezTo>
                <a:cubicBezTo>
                  <a:pt x="188" y="71"/>
                  <a:pt x="188" y="71"/>
                  <a:pt x="188" y="71"/>
                </a:cubicBezTo>
                <a:cubicBezTo>
                  <a:pt x="187" y="70"/>
                  <a:pt x="186" y="70"/>
                  <a:pt x="185" y="70"/>
                </a:cubicBezTo>
                <a:cubicBezTo>
                  <a:pt x="174" y="70"/>
                  <a:pt x="162" y="73"/>
                  <a:pt x="152" y="77"/>
                </a:cubicBezTo>
                <a:cubicBezTo>
                  <a:pt x="126" y="30"/>
                  <a:pt x="126" y="30"/>
                  <a:pt x="126" y="30"/>
                </a:cubicBezTo>
                <a:cubicBezTo>
                  <a:pt x="128" y="26"/>
                  <a:pt x="130" y="22"/>
                  <a:pt x="130" y="18"/>
                </a:cubicBezTo>
                <a:cubicBezTo>
                  <a:pt x="130" y="8"/>
                  <a:pt x="121" y="0"/>
                  <a:pt x="111" y="0"/>
                </a:cubicBezTo>
                <a:cubicBezTo>
                  <a:pt x="101" y="0"/>
                  <a:pt x="93" y="9"/>
                  <a:pt x="94" y="19"/>
                </a:cubicBezTo>
                <a:cubicBezTo>
                  <a:pt x="94" y="29"/>
                  <a:pt x="102" y="37"/>
                  <a:pt x="112" y="36"/>
                </a:cubicBezTo>
                <a:cubicBezTo>
                  <a:pt x="113" y="36"/>
                  <a:pt x="114" y="36"/>
                  <a:pt x="115" y="36"/>
                </a:cubicBezTo>
                <a:cubicBezTo>
                  <a:pt x="140" y="82"/>
                  <a:pt x="140" y="82"/>
                  <a:pt x="140" y="82"/>
                </a:cubicBezTo>
                <a:cubicBezTo>
                  <a:pt x="128" y="90"/>
                  <a:pt x="117" y="100"/>
                  <a:pt x="109" y="112"/>
                </a:cubicBezTo>
                <a:cubicBezTo>
                  <a:pt x="71" y="82"/>
                  <a:pt x="71" y="82"/>
                  <a:pt x="71" y="82"/>
                </a:cubicBezTo>
                <a:cubicBezTo>
                  <a:pt x="72" y="79"/>
                  <a:pt x="72" y="76"/>
                  <a:pt x="70" y="73"/>
                </a:cubicBezTo>
                <a:cubicBezTo>
                  <a:pt x="68" y="67"/>
                  <a:pt x="60" y="64"/>
                  <a:pt x="53" y="67"/>
                </a:cubicBezTo>
                <a:cubicBezTo>
                  <a:pt x="47" y="70"/>
                  <a:pt x="44" y="78"/>
                  <a:pt x="47" y="84"/>
                </a:cubicBezTo>
                <a:cubicBezTo>
                  <a:pt x="50" y="91"/>
                  <a:pt x="57" y="94"/>
                  <a:pt x="64" y="91"/>
                </a:cubicBezTo>
                <a:cubicBezTo>
                  <a:pt x="65" y="90"/>
                  <a:pt x="65" y="90"/>
                  <a:pt x="66" y="90"/>
                </a:cubicBezTo>
                <a:cubicBezTo>
                  <a:pt x="104" y="120"/>
                  <a:pt x="104" y="120"/>
                  <a:pt x="104" y="120"/>
                </a:cubicBezTo>
                <a:cubicBezTo>
                  <a:pt x="98" y="130"/>
                  <a:pt x="95" y="143"/>
                  <a:pt x="94" y="155"/>
                </a:cubicBezTo>
                <a:cubicBezTo>
                  <a:pt x="37" y="155"/>
                  <a:pt x="37" y="155"/>
                  <a:pt x="37" y="155"/>
                </a:cubicBezTo>
                <a:cubicBezTo>
                  <a:pt x="36" y="152"/>
                  <a:pt x="33" y="148"/>
                  <a:pt x="29" y="146"/>
                </a:cubicBezTo>
                <a:cubicBezTo>
                  <a:pt x="20" y="142"/>
                  <a:pt x="9" y="145"/>
                  <a:pt x="5" y="154"/>
                </a:cubicBezTo>
                <a:cubicBezTo>
                  <a:pt x="0" y="163"/>
                  <a:pt x="3" y="174"/>
                  <a:pt x="12" y="178"/>
                </a:cubicBezTo>
                <a:cubicBezTo>
                  <a:pt x="21" y="183"/>
                  <a:pt x="32" y="180"/>
                  <a:pt x="37" y="171"/>
                </a:cubicBezTo>
                <a:cubicBezTo>
                  <a:pt x="37" y="170"/>
                  <a:pt x="38" y="169"/>
                  <a:pt x="38" y="168"/>
                </a:cubicBezTo>
                <a:cubicBezTo>
                  <a:pt x="94" y="168"/>
                  <a:pt x="94" y="168"/>
                  <a:pt x="94" y="168"/>
                </a:cubicBezTo>
                <a:cubicBezTo>
                  <a:pt x="94" y="175"/>
                  <a:pt x="96" y="183"/>
                  <a:pt x="98" y="189"/>
                </a:cubicBezTo>
                <a:cubicBezTo>
                  <a:pt x="61" y="203"/>
                  <a:pt x="61" y="203"/>
                  <a:pt x="61" y="203"/>
                </a:cubicBezTo>
                <a:cubicBezTo>
                  <a:pt x="59" y="201"/>
                  <a:pt x="57" y="200"/>
                  <a:pt x="54" y="199"/>
                </a:cubicBezTo>
                <a:cubicBezTo>
                  <a:pt x="47" y="199"/>
                  <a:pt x="40" y="204"/>
                  <a:pt x="39" y="211"/>
                </a:cubicBezTo>
                <a:cubicBezTo>
                  <a:pt x="39" y="218"/>
                  <a:pt x="44" y="224"/>
                  <a:pt x="51" y="225"/>
                </a:cubicBezTo>
                <a:cubicBezTo>
                  <a:pt x="58" y="226"/>
                  <a:pt x="64" y="221"/>
                  <a:pt x="65" y="214"/>
                </a:cubicBezTo>
                <a:cubicBezTo>
                  <a:pt x="65" y="213"/>
                  <a:pt x="65" y="212"/>
                  <a:pt x="65" y="212"/>
                </a:cubicBezTo>
                <a:cubicBezTo>
                  <a:pt x="101" y="198"/>
                  <a:pt x="101" y="198"/>
                  <a:pt x="101" y="198"/>
                </a:cubicBezTo>
                <a:cubicBezTo>
                  <a:pt x="108" y="215"/>
                  <a:pt x="120" y="229"/>
                  <a:pt x="135" y="239"/>
                </a:cubicBezTo>
                <a:cubicBezTo>
                  <a:pt x="117" y="257"/>
                  <a:pt x="117" y="257"/>
                  <a:pt x="117" y="257"/>
                </a:cubicBezTo>
                <a:cubicBezTo>
                  <a:pt x="114" y="256"/>
                  <a:pt x="111" y="256"/>
                  <a:pt x="108" y="257"/>
                </a:cubicBezTo>
                <a:cubicBezTo>
                  <a:pt x="102" y="259"/>
                  <a:pt x="98" y="266"/>
                  <a:pt x="100" y="273"/>
                </a:cubicBezTo>
                <a:cubicBezTo>
                  <a:pt x="102" y="280"/>
                  <a:pt x="110" y="283"/>
                  <a:pt x="117" y="281"/>
                </a:cubicBezTo>
                <a:cubicBezTo>
                  <a:pt x="123" y="279"/>
                  <a:pt x="127" y="272"/>
                  <a:pt x="125" y="265"/>
                </a:cubicBezTo>
                <a:cubicBezTo>
                  <a:pt x="125" y="264"/>
                  <a:pt x="124" y="264"/>
                  <a:pt x="124" y="263"/>
                </a:cubicBezTo>
                <a:cubicBezTo>
                  <a:pt x="143" y="244"/>
                  <a:pt x="143" y="244"/>
                  <a:pt x="143" y="244"/>
                </a:cubicBezTo>
                <a:cubicBezTo>
                  <a:pt x="152" y="248"/>
                  <a:pt x="161" y="252"/>
                  <a:pt x="172" y="253"/>
                </a:cubicBezTo>
                <a:cubicBezTo>
                  <a:pt x="167" y="300"/>
                  <a:pt x="167" y="300"/>
                  <a:pt x="167" y="300"/>
                </a:cubicBezTo>
                <a:cubicBezTo>
                  <a:pt x="164" y="300"/>
                  <a:pt x="161" y="302"/>
                  <a:pt x="159" y="304"/>
                </a:cubicBezTo>
                <a:cubicBezTo>
                  <a:pt x="155" y="310"/>
                  <a:pt x="156" y="318"/>
                  <a:pt x="162" y="323"/>
                </a:cubicBezTo>
                <a:cubicBezTo>
                  <a:pt x="167" y="327"/>
                  <a:pt x="175" y="326"/>
                  <a:pt x="180" y="320"/>
                </a:cubicBezTo>
                <a:cubicBezTo>
                  <a:pt x="184" y="315"/>
                  <a:pt x="183" y="306"/>
                  <a:pt x="177" y="302"/>
                </a:cubicBezTo>
                <a:cubicBezTo>
                  <a:pt x="177" y="302"/>
                  <a:pt x="176" y="301"/>
                  <a:pt x="176" y="301"/>
                </a:cubicBezTo>
                <a:cubicBezTo>
                  <a:pt x="181" y="254"/>
                  <a:pt x="181" y="254"/>
                  <a:pt x="181" y="254"/>
                </a:cubicBezTo>
                <a:cubicBezTo>
                  <a:pt x="182" y="254"/>
                  <a:pt x="184" y="254"/>
                  <a:pt x="185" y="254"/>
                </a:cubicBezTo>
                <a:cubicBezTo>
                  <a:pt x="197" y="254"/>
                  <a:pt x="209" y="252"/>
                  <a:pt x="219" y="248"/>
                </a:cubicBezTo>
                <a:cubicBezTo>
                  <a:pt x="229" y="289"/>
                  <a:pt x="229" y="289"/>
                  <a:pt x="229" y="289"/>
                </a:cubicBezTo>
                <a:cubicBezTo>
                  <a:pt x="226" y="291"/>
                  <a:pt x="224" y="293"/>
                  <a:pt x="224" y="296"/>
                </a:cubicBezTo>
                <a:cubicBezTo>
                  <a:pt x="222" y="303"/>
                  <a:pt x="226" y="310"/>
                  <a:pt x="233" y="312"/>
                </a:cubicBezTo>
                <a:cubicBezTo>
                  <a:pt x="240" y="314"/>
                  <a:pt x="247" y="310"/>
                  <a:pt x="249" y="303"/>
                </a:cubicBezTo>
                <a:cubicBezTo>
                  <a:pt x="250" y="296"/>
                  <a:pt x="246" y="289"/>
                  <a:pt x="239" y="287"/>
                </a:cubicBezTo>
                <a:cubicBezTo>
                  <a:pt x="239" y="287"/>
                  <a:pt x="238" y="287"/>
                  <a:pt x="237" y="287"/>
                </a:cubicBezTo>
                <a:cubicBezTo>
                  <a:pt x="228" y="244"/>
                  <a:pt x="228" y="244"/>
                  <a:pt x="228" y="244"/>
                </a:cubicBezTo>
                <a:cubicBezTo>
                  <a:pt x="234" y="240"/>
                  <a:pt x="241" y="236"/>
                  <a:pt x="246" y="231"/>
                </a:cubicBezTo>
                <a:cubicBezTo>
                  <a:pt x="259" y="249"/>
                  <a:pt x="259" y="249"/>
                  <a:pt x="259" y="249"/>
                </a:cubicBezTo>
                <a:cubicBezTo>
                  <a:pt x="258" y="251"/>
                  <a:pt x="257" y="253"/>
                  <a:pt x="257" y="255"/>
                </a:cubicBezTo>
                <a:cubicBezTo>
                  <a:pt x="258" y="260"/>
                  <a:pt x="263" y="264"/>
                  <a:pt x="268" y="263"/>
                </a:cubicBezTo>
                <a:cubicBezTo>
                  <a:pt x="273" y="263"/>
                  <a:pt x="277" y="258"/>
                  <a:pt x="276" y="253"/>
                </a:cubicBezTo>
                <a:cubicBezTo>
                  <a:pt x="276" y="247"/>
                  <a:pt x="271" y="244"/>
                  <a:pt x="266" y="245"/>
                </a:cubicBezTo>
                <a:cubicBezTo>
                  <a:pt x="265" y="245"/>
                  <a:pt x="265" y="245"/>
                  <a:pt x="264" y="245"/>
                </a:cubicBezTo>
                <a:cubicBezTo>
                  <a:pt x="251" y="227"/>
                  <a:pt x="251" y="227"/>
                  <a:pt x="251" y="227"/>
                </a:cubicBezTo>
                <a:cubicBezTo>
                  <a:pt x="261" y="217"/>
                  <a:pt x="268" y="205"/>
                  <a:pt x="273" y="191"/>
                </a:cubicBezTo>
                <a:cubicBezTo>
                  <a:pt x="333" y="201"/>
                  <a:pt x="333" y="201"/>
                  <a:pt x="333" y="201"/>
                </a:cubicBezTo>
                <a:cubicBezTo>
                  <a:pt x="334" y="207"/>
                  <a:pt x="337" y="212"/>
                  <a:pt x="342" y="215"/>
                </a:cubicBezTo>
                <a:cubicBezTo>
                  <a:pt x="352" y="223"/>
                  <a:pt x="367" y="221"/>
                  <a:pt x="375" y="210"/>
                </a:cubicBezTo>
                <a:cubicBezTo>
                  <a:pt x="383" y="200"/>
                  <a:pt x="381" y="185"/>
                  <a:pt x="371" y="177"/>
                </a:cubicBezTo>
                <a:moveTo>
                  <a:pt x="157" y="158"/>
                </a:moveTo>
                <a:cubicBezTo>
                  <a:pt x="149" y="158"/>
                  <a:pt x="143" y="152"/>
                  <a:pt x="143" y="144"/>
                </a:cubicBezTo>
                <a:cubicBezTo>
                  <a:pt x="143" y="137"/>
                  <a:pt x="149" y="131"/>
                  <a:pt x="157" y="131"/>
                </a:cubicBezTo>
                <a:cubicBezTo>
                  <a:pt x="164" y="131"/>
                  <a:pt x="171" y="137"/>
                  <a:pt x="171" y="144"/>
                </a:cubicBezTo>
                <a:cubicBezTo>
                  <a:pt x="171" y="152"/>
                  <a:pt x="164" y="158"/>
                  <a:pt x="157" y="158"/>
                </a:cubicBezTo>
                <a:moveTo>
                  <a:pt x="192" y="188"/>
                </a:moveTo>
                <a:cubicBezTo>
                  <a:pt x="187" y="188"/>
                  <a:pt x="182" y="183"/>
                  <a:pt x="182" y="178"/>
                </a:cubicBezTo>
                <a:cubicBezTo>
                  <a:pt x="182" y="172"/>
                  <a:pt x="187" y="168"/>
                  <a:pt x="192" y="168"/>
                </a:cubicBezTo>
                <a:cubicBezTo>
                  <a:pt x="198" y="168"/>
                  <a:pt x="202" y="172"/>
                  <a:pt x="202" y="178"/>
                </a:cubicBezTo>
                <a:cubicBezTo>
                  <a:pt x="202" y="183"/>
                  <a:pt x="198" y="188"/>
                  <a:pt x="192" y="188"/>
                </a:cubicBezTo>
                <a:moveTo>
                  <a:pt x="215" y="130"/>
                </a:moveTo>
                <a:cubicBezTo>
                  <a:pt x="215" y="122"/>
                  <a:pt x="222" y="115"/>
                  <a:pt x="230" y="115"/>
                </a:cubicBezTo>
                <a:cubicBezTo>
                  <a:pt x="238" y="115"/>
                  <a:pt x="245" y="122"/>
                  <a:pt x="245" y="130"/>
                </a:cubicBezTo>
                <a:cubicBezTo>
                  <a:pt x="245" y="139"/>
                  <a:pt x="238" y="145"/>
                  <a:pt x="230" y="145"/>
                </a:cubicBezTo>
                <a:cubicBezTo>
                  <a:pt x="222" y="145"/>
                  <a:pt x="215" y="139"/>
                  <a:pt x="215" y="13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2" name="Group 12"/>
          <p:cNvGrpSpPr>
            <a:grpSpLocks noChangeAspect="1"/>
          </p:cNvGrpSpPr>
          <p:nvPr/>
        </p:nvGrpSpPr>
        <p:grpSpPr bwMode="auto">
          <a:xfrm>
            <a:off x="5614945" y="1019723"/>
            <a:ext cx="1019857" cy="1029903"/>
            <a:chOff x="-2" y="1"/>
            <a:chExt cx="203" cy="205"/>
          </a:xfrm>
          <a:solidFill>
            <a:schemeClr val="bg1"/>
          </a:solidFill>
        </p:grpSpPr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15" y="141"/>
              <a:ext cx="170" cy="51"/>
            </a:xfrm>
            <a:custGeom>
              <a:avLst/>
              <a:gdLst>
                <a:gd name="T0" fmla="*/ 168 w 190"/>
                <a:gd name="T1" fmla="*/ 0 h 56"/>
                <a:gd name="T2" fmla="*/ 21 w 190"/>
                <a:gd name="T3" fmla="*/ 0 h 56"/>
                <a:gd name="T4" fmla="*/ 10 w 190"/>
                <a:gd name="T5" fmla="*/ 28 h 56"/>
                <a:gd name="T6" fmla="*/ 37 w 190"/>
                <a:gd name="T7" fmla="*/ 56 h 56"/>
                <a:gd name="T8" fmla="*/ 163 w 190"/>
                <a:gd name="T9" fmla="*/ 56 h 56"/>
                <a:gd name="T10" fmla="*/ 167 w 190"/>
                <a:gd name="T11" fmla="*/ 56 h 56"/>
                <a:gd name="T12" fmla="*/ 183 w 190"/>
                <a:gd name="T13" fmla="*/ 33 h 56"/>
                <a:gd name="T14" fmla="*/ 168 w 190"/>
                <a:gd name="T1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0" h="56">
                  <a:moveTo>
                    <a:pt x="168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0" y="56"/>
                    <a:pt x="37" y="56"/>
                  </a:cubicBezTo>
                  <a:cubicBezTo>
                    <a:pt x="163" y="56"/>
                    <a:pt x="163" y="56"/>
                    <a:pt x="163" y="56"/>
                  </a:cubicBezTo>
                  <a:cubicBezTo>
                    <a:pt x="163" y="56"/>
                    <a:pt x="165" y="56"/>
                    <a:pt x="167" y="56"/>
                  </a:cubicBezTo>
                  <a:cubicBezTo>
                    <a:pt x="175" y="56"/>
                    <a:pt x="190" y="54"/>
                    <a:pt x="183" y="33"/>
                  </a:cubicBezTo>
                  <a:cubicBezTo>
                    <a:pt x="168" y="0"/>
                    <a:pt x="168" y="0"/>
                    <a:pt x="16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Oval 14"/>
            <p:cNvSpPr>
              <a:spLocks noChangeArrowheads="1"/>
            </p:cNvSpPr>
            <p:nvPr/>
          </p:nvSpPr>
          <p:spPr bwMode="auto">
            <a:xfrm>
              <a:off x="104" y="113"/>
              <a:ext cx="21" cy="2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Oval 15"/>
            <p:cNvSpPr>
              <a:spLocks noChangeArrowheads="1"/>
            </p:cNvSpPr>
            <p:nvPr/>
          </p:nvSpPr>
          <p:spPr bwMode="auto">
            <a:xfrm>
              <a:off x="74" y="107"/>
              <a:ext cx="21" cy="2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Oval 16"/>
            <p:cNvSpPr>
              <a:spLocks noChangeArrowheads="1"/>
            </p:cNvSpPr>
            <p:nvPr/>
          </p:nvSpPr>
          <p:spPr bwMode="auto">
            <a:xfrm>
              <a:off x="98" y="92"/>
              <a:ext cx="15" cy="1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-2" y="1"/>
              <a:ext cx="203" cy="205"/>
            </a:xfrm>
            <a:custGeom>
              <a:avLst/>
              <a:gdLst>
                <a:gd name="T0" fmla="*/ 218 w 225"/>
                <a:gd name="T1" fmla="*/ 187 h 228"/>
                <a:gd name="T2" fmla="*/ 144 w 225"/>
                <a:gd name="T3" fmla="*/ 59 h 228"/>
                <a:gd name="T4" fmla="*/ 144 w 225"/>
                <a:gd name="T5" fmla="*/ 15 h 228"/>
                <a:gd name="T6" fmla="*/ 146 w 225"/>
                <a:gd name="T7" fmla="*/ 15 h 228"/>
                <a:gd name="T8" fmla="*/ 154 w 225"/>
                <a:gd name="T9" fmla="*/ 7 h 228"/>
                <a:gd name="T10" fmla="*/ 146 w 225"/>
                <a:gd name="T11" fmla="*/ 0 h 228"/>
                <a:gd name="T12" fmla="*/ 79 w 225"/>
                <a:gd name="T13" fmla="*/ 0 h 228"/>
                <a:gd name="T14" fmla="*/ 71 w 225"/>
                <a:gd name="T15" fmla="*/ 7 h 228"/>
                <a:gd name="T16" fmla="*/ 79 w 225"/>
                <a:gd name="T17" fmla="*/ 15 h 228"/>
                <a:gd name="T18" fmla="*/ 82 w 225"/>
                <a:gd name="T19" fmla="*/ 15 h 228"/>
                <a:gd name="T20" fmla="*/ 82 w 225"/>
                <a:gd name="T21" fmla="*/ 59 h 228"/>
                <a:gd name="T22" fmla="*/ 7 w 225"/>
                <a:gd name="T23" fmla="*/ 187 h 228"/>
                <a:gd name="T24" fmla="*/ 31 w 225"/>
                <a:gd name="T25" fmla="*/ 228 h 228"/>
                <a:gd name="T26" fmla="*/ 194 w 225"/>
                <a:gd name="T27" fmla="*/ 228 h 228"/>
                <a:gd name="T28" fmla="*/ 218 w 225"/>
                <a:gd name="T29" fmla="*/ 187 h 228"/>
                <a:gd name="T30" fmla="*/ 179 w 225"/>
                <a:gd name="T31" fmla="*/ 212 h 228"/>
                <a:gd name="T32" fmla="*/ 57 w 225"/>
                <a:gd name="T33" fmla="*/ 212 h 228"/>
                <a:gd name="T34" fmla="*/ 30 w 225"/>
                <a:gd name="T35" fmla="*/ 184 h 228"/>
                <a:gd name="T36" fmla="*/ 43 w 225"/>
                <a:gd name="T37" fmla="*/ 157 h 228"/>
                <a:gd name="T38" fmla="*/ 95 w 225"/>
                <a:gd name="T39" fmla="*/ 67 h 228"/>
                <a:gd name="T40" fmla="*/ 97 w 225"/>
                <a:gd name="T41" fmla="*/ 64 h 228"/>
                <a:gd name="T42" fmla="*/ 129 w 225"/>
                <a:gd name="T43" fmla="*/ 64 h 228"/>
                <a:gd name="T44" fmla="*/ 130 w 225"/>
                <a:gd name="T45" fmla="*/ 67 h 228"/>
                <a:gd name="T46" fmla="*/ 184 w 225"/>
                <a:gd name="T47" fmla="*/ 159 h 228"/>
                <a:gd name="T48" fmla="*/ 199 w 225"/>
                <a:gd name="T49" fmla="*/ 189 h 228"/>
                <a:gd name="T50" fmla="*/ 179 w 225"/>
                <a:gd name="T51" fmla="*/ 212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5" h="228">
                  <a:moveTo>
                    <a:pt x="218" y="187"/>
                  </a:moveTo>
                  <a:cubicBezTo>
                    <a:pt x="218" y="187"/>
                    <a:pt x="190" y="135"/>
                    <a:pt x="144" y="59"/>
                  </a:cubicBezTo>
                  <a:cubicBezTo>
                    <a:pt x="144" y="15"/>
                    <a:pt x="144" y="15"/>
                    <a:pt x="144" y="15"/>
                  </a:cubicBezTo>
                  <a:cubicBezTo>
                    <a:pt x="146" y="15"/>
                    <a:pt x="146" y="15"/>
                    <a:pt x="146" y="15"/>
                  </a:cubicBezTo>
                  <a:cubicBezTo>
                    <a:pt x="151" y="15"/>
                    <a:pt x="154" y="11"/>
                    <a:pt x="154" y="7"/>
                  </a:cubicBezTo>
                  <a:cubicBezTo>
                    <a:pt x="154" y="3"/>
                    <a:pt x="151" y="0"/>
                    <a:pt x="146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5" y="0"/>
                    <a:pt x="71" y="3"/>
                    <a:pt x="71" y="7"/>
                  </a:cubicBezTo>
                  <a:cubicBezTo>
                    <a:pt x="71" y="11"/>
                    <a:pt x="75" y="15"/>
                    <a:pt x="79" y="15"/>
                  </a:cubicBezTo>
                  <a:cubicBezTo>
                    <a:pt x="82" y="15"/>
                    <a:pt x="82" y="15"/>
                    <a:pt x="82" y="15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35" y="135"/>
                    <a:pt x="7" y="187"/>
                    <a:pt x="7" y="187"/>
                  </a:cubicBezTo>
                  <a:cubicBezTo>
                    <a:pt x="0" y="209"/>
                    <a:pt x="8" y="228"/>
                    <a:pt x="31" y="228"/>
                  </a:cubicBezTo>
                  <a:cubicBezTo>
                    <a:pt x="194" y="228"/>
                    <a:pt x="194" y="228"/>
                    <a:pt x="194" y="228"/>
                  </a:cubicBezTo>
                  <a:cubicBezTo>
                    <a:pt x="217" y="228"/>
                    <a:pt x="225" y="209"/>
                    <a:pt x="218" y="187"/>
                  </a:cubicBezTo>
                  <a:moveTo>
                    <a:pt x="179" y="212"/>
                  </a:moveTo>
                  <a:cubicBezTo>
                    <a:pt x="57" y="212"/>
                    <a:pt x="57" y="212"/>
                    <a:pt x="57" y="212"/>
                  </a:cubicBezTo>
                  <a:cubicBezTo>
                    <a:pt x="20" y="212"/>
                    <a:pt x="30" y="184"/>
                    <a:pt x="30" y="184"/>
                  </a:cubicBezTo>
                  <a:cubicBezTo>
                    <a:pt x="30" y="184"/>
                    <a:pt x="39" y="164"/>
                    <a:pt x="43" y="157"/>
                  </a:cubicBezTo>
                  <a:cubicBezTo>
                    <a:pt x="47" y="150"/>
                    <a:pt x="83" y="86"/>
                    <a:pt x="95" y="67"/>
                  </a:cubicBezTo>
                  <a:cubicBezTo>
                    <a:pt x="97" y="64"/>
                    <a:pt x="97" y="64"/>
                    <a:pt x="97" y="64"/>
                  </a:cubicBezTo>
                  <a:cubicBezTo>
                    <a:pt x="129" y="64"/>
                    <a:pt x="129" y="64"/>
                    <a:pt x="129" y="64"/>
                  </a:cubicBezTo>
                  <a:cubicBezTo>
                    <a:pt x="130" y="67"/>
                    <a:pt x="130" y="67"/>
                    <a:pt x="130" y="67"/>
                  </a:cubicBezTo>
                  <a:cubicBezTo>
                    <a:pt x="142" y="86"/>
                    <a:pt x="182" y="155"/>
                    <a:pt x="184" y="159"/>
                  </a:cubicBezTo>
                  <a:cubicBezTo>
                    <a:pt x="186" y="163"/>
                    <a:pt x="199" y="189"/>
                    <a:pt x="199" y="189"/>
                  </a:cubicBezTo>
                  <a:cubicBezTo>
                    <a:pt x="209" y="217"/>
                    <a:pt x="179" y="212"/>
                    <a:pt x="179" y="212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" name="Group 20"/>
          <p:cNvGrpSpPr>
            <a:grpSpLocks noChangeAspect="1"/>
          </p:cNvGrpSpPr>
          <p:nvPr/>
        </p:nvGrpSpPr>
        <p:grpSpPr bwMode="auto">
          <a:xfrm>
            <a:off x="5558096" y="4195879"/>
            <a:ext cx="1096151" cy="1112451"/>
            <a:chOff x="3" y="2"/>
            <a:chExt cx="269" cy="273"/>
          </a:xfrm>
          <a:solidFill>
            <a:schemeClr val="bg1"/>
          </a:solidFill>
        </p:grpSpPr>
        <p:sp>
          <p:nvSpPr>
            <p:cNvPr id="49" name="Freeform 21"/>
            <p:cNvSpPr>
              <a:spLocks/>
            </p:cNvSpPr>
            <p:nvPr/>
          </p:nvSpPr>
          <p:spPr bwMode="auto">
            <a:xfrm>
              <a:off x="18" y="12"/>
              <a:ext cx="71" cy="70"/>
            </a:xfrm>
            <a:custGeom>
              <a:avLst/>
              <a:gdLst>
                <a:gd name="T0" fmla="*/ 61 w 71"/>
                <a:gd name="T1" fmla="*/ 0 h 70"/>
                <a:gd name="T2" fmla="*/ 0 w 71"/>
                <a:gd name="T3" fmla="*/ 60 h 70"/>
                <a:gd name="T4" fmla="*/ 10 w 71"/>
                <a:gd name="T5" fmla="*/ 70 h 70"/>
                <a:gd name="T6" fmla="*/ 71 w 71"/>
                <a:gd name="T7" fmla="*/ 10 h 70"/>
                <a:gd name="T8" fmla="*/ 61 w 71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70">
                  <a:moveTo>
                    <a:pt x="61" y="0"/>
                  </a:moveTo>
                  <a:lnTo>
                    <a:pt x="0" y="60"/>
                  </a:lnTo>
                  <a:lnTo>
                    <a:pt x="10" y="70"/>
                  </a:lnTo>
                  <a:lnTo>
                    <a:pt x="71" y="10"/>
                  </a:lnTo>
                  <a:lnTo>
                    <a:pt x="6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2"/>
            <p:cNvSpPr>
              <a:spLocks/>
            </p:cNvSpPr>
            <p:nvPr/>
          </p:nvSpPr>
          <p:spPr bwMode="auto">
            <a:xfrm>
              <a:off x="18" y="12"/>
              <a:ext cx="71" cy="70"/>
            </a:xfrm>
            <a:custGeom>
              <a:avLst/>
              <a:gdLst>
                <a:gd name="T0" fmla="*/ 61 w 71"/>
                <a:gd name="T1" fmla="*/ 0 h 70"/>
                <a:gd name="T2" fmla="*/ 0 w 71"/>
                <a:gd name="T3" fmla="*/ 60 h 70"/>
                <a:gd name="T4" fmla="*/ 10 w 71"/>
                <a:gd name="T5" fmla="*/ 70 h 70"/>
                <a:gd name="T6" fmla="*/ 71 w 71"/>
                <a:gd name="T7" fmla="*/ 10 h 70"/>
                <a:gd name="T8" fmla="*/ 61 w 71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70">
                  <a:moveTo>
                    <a:pt x="61" y="0"/>
                  </a:moveTo>
                  <a:lnTo>
                    <a:pt x="0" y="60"/>
                  </a:lnTo>
                  <a:lnTo>
                    <a:pt x="10" y="70"/>
                  </a:lnTo>
                  <a:lnTo>
                    <a:pt x="71" y="10"/>
                  </a:lnTo>
                  <a:lnTo>
                    <a:pt x="6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3"/>
            <p:cNvSpPr>
              <a:spLocks/>
            </p:cNvSpPr>
            <p:nvPr/>
          </p:nvSpPr>
          <p:spPr bwMode="auto">
            <a:xfrm>
              <a:off x="48" y="47"/>
              <a:ext cx="52" cy="53"/>
            </a:xfrm>
            <a:custGeom>
              <a:avLst/>
              <a:gdLst>
                <a:gd name="T0" fmla="*/ 42 w 52"/>
                <a:gd name="T1" fmla="*/ 0 h 53"/>
                <a:gd name="T2" fmla="*/ 0 w 52"/>
                <a:gd name="T3" fmla="*/ 43 h 53"/>
                <a:gd name="T4" fmla="*/ 10 w 52"/>
                <a:gd name="T5" fmla="*/ 53 h 53"/>
                <a:gd name="T6" fmla="*/ 52 w 52"/>
                <a:gd name="T7" fmla="*/ 10 h 53"/>
                <a:gd name="T8" fmla="*/ 42 w 52"/>
                <a:gd name="T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3">
                  <a:moveTo>
                    <a:pt x="42" y="0"/>
                  </a:moveTo>
                  <a:lnTo>
                    <a:pt x="0" y="43"/>
                  </a:lnTo>
                  <a:lnTo>
                    <a:pt x="10" y="53"/>
                  </a:lnTo>
                  <a:lnTo>
                    <a:pt x="52" y="10"/>
                  </a:lnTo>
                  <a:lnTo>
                    <a:pt x="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4"/>
            <p:cNvSpPr>
              <a:spLocks/>
            </p:cNvSpPr>
            <p:nvPr/>
          </p:nvSpPr>
          <p:spPr bwMode="auto">
            <a:xfrm>
              <a:off x="48" y="47"/>
              <a:ext cx="52" cy="53"/>
            </a:xfrm>
            <a:custGeom>
              <a:avLst/>
              <a:gdLst>
                <a:gd name="T0" fmla="*/ 42 w 52"/>
                <a:gd name="T1" fmla="*/ 0 h 53"/>
                <a:gd name="T2" fmla="*/ 0 w 52"/>
                <a:gd name="T3" fmla="*/ 43 h 53"/>
                <a:gd name="T4" fmla="*/ 10 w 52"/>
                <a:gd name="T5" fmla="*/ 53 h 53"/>
                <a:gd name="T6" fmla="*/ 52 w 52"/>
                <a:gd name="T7" fmla="*/ 10 h 53"/>
                <a:gd name="T8" fmla="*/ 42 w 52"/>
                <a:gd name="T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3">
                  <a:moveTo>
                    <a:pt x="42" y="0"/>
                  </a:moveTo>
                  <a:lnTo>
                    <a:pt x="0" y="43"/>
                  </a:lnTo>
                  <a:lnTo>
                    <a:pt x="10" y="53"/>
                  </a:lnTo>
                  <a:lnTo>
                    <a:pt x="52" y="10"/>
                  </a:lnTo>
                  <a:lnTo>
                    <a:pt x="4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5"/>
            <p:cNvSpPr>
              <a:spLocks/>
            </p:cNvSpPr>
            <p:nvPr/>
          </p:nvSpPr>
          <p:spPr bwMode="auto">
            <a:xfrm>
              <a:off x="89" y="89"/>
              <a:ext cx="61" cy="61"/>
            </a:xfrm>
            <a:custGeom>
              <a:avLst/>
              <a:gdLst>
                <a:gd name="T0" fmla="*/ 51 w 61"/>
                <a:gd name="T1" fmla="*/ 0 h 61"/>
                <a:gd name="T2" fmla="*/ 0 w 61"/>
                <a:gd name="T3" fmla="*/ 50 h 61"/>
                <a:gd name="T4" fmla="*/ 10 w 61"/>
                <a:gd name="T5" fmla="*/ 61 h 61"/>
                <a:gd name="T6" fmla="*/ 61 w 61"/>
                <a:gd name="T7" fmla="*/ 11 h 61"/>
                <a:gd name="T8" fmla="*/ 51 w 61"/>
                <a:gd name="T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61">
                  <a:moveTo>
                    <a:pt x="51" y="0"/>
                  </a:moveTo>
                  <a:lnTo>
                    <a:pt x="0" y="50"/>
                  </a:lnTo>
                  <a:lnTo>
                    <a:pt x="10" y="61"/>
                  </a:lnTo>
                  <a:lnTo>
                    <a:pt x="61" y="11"/>
                  </a:lnTo>
                  <a:lnTo>
                    <a:pt x="5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6"/>
            <p:cNvSpPr>
              <a:spLocks/>
            </p:cNvSpPr>
            <p:nvPr/>
          </p:nvSpPr>
          <p:spPr bwMode="auto">
            <a:xfrm>
              <a:off x="89" y="89"/>
              <a:ext cx="61" cy="61"/>
            </a:xfrm>
            <a:custGeom>
              <a:avLst/>
              <a:gdLst>
                <a:gd name="T0" fmla="*/ 51 w 61"/>
                <a:gd name="T1" fmla="*/ 0 h 61"/>
                <a:gd name="T2" fmla="*/ 0 w 61"/>
                <a:gd name="T3" fmla="*/ 50 h 61"/>
                <a:gd name="T4" fmla="*/ 10 w 61"/>
                <a:gd name="T5" fmla="*/ 61 h 61"/>
                <a:gd name="T6" fmla="*/ 61 w 61"/>
                <a:gd name="T7" fmla="*/ 11 h 61"/>
                <a:gd name="T8" fmla="*/ 51 w 61"/>
                <a:gd name="T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61">
                  <a:moveTo>
                    <a:pt x="51" y="0"/>
                  </a:moveTo>
                  <a:lnTo>
                    <a:pt x="0" y="50"/>
                  </a:lnTo>
                  <a:lnTo>
                    <a:pt x="10" y="61"/>
                  </a:lnTo>
                  <a:lnTo>
                    <a:pt x="61" y="11"/>
                  </a:lnTo>
                  <a:lnTo>
                    <a:pt x="5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7"/>
            <p:cNvSpPr>
              <a:spLocks/>
            </p:cNvSpPr>
            <p:nvPr/>
          </p:nvSpPr>
          <p:spPr bwMode="auto">
            <a:xfrm>
              <a:off x="113" y="113"/>
              <a:ext cx="59" cy="58"/>
            </a:xfrm>
            <a:custGeom>
              <a:avLst/>
              <a:gdLst>
                <a:gd name="T0" fmla="*/ 49 w 59"/>
                <a:gd name="T1" fmla="*/ 0 h 58"/>
                <a:gd name="T2" fmla="*/ 0 w 59"/>
                <a:gd name="T3" fmla="*/ 48 h 58"/>
                <a:gd name="T4" fmla="*/ 11 w 59"/>
                <a:gd name="T5" fmla="*/ 58 h 58"/>
                <a:gd name="T6" fmla="*/ 59 w 59"/>
                <a:gd name="T7" fmla="*/ 10 h 58"/>
                <a:gd name="T8" fmla="*/ 49 w 59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8">
                  <a:moveTo>
                    <a:pt x="49" y="0"/>
                  </a:moveTo>
                  <a:lnTo>
                    <a:pt x="0" y="48"/>
                  </a:lnTo>
                  <a:lnTo>
                    <a:pt x="11" y="58"/>
                  </a:lnTo>
                  <a:lnTo>
                    <a:pt x="59" y="10"/>
                  </a:lnTo>
                  <a:lnTo>
                    <a:pt x="4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8"/>
            <p:cNvSpPr>
              <a:spLocks/>
            </p:cNvSpPr>
            <p:nvPr/>
          </p:nvSpPr>
          <p:spPr bwMode="auto">
            <a:xfrm>
              <a:off x="113" y="113"/>
              <a:ext cx="59" cy="58"/>
            </a:xfrm>
            <a:custGeom>
              <a:avLst/>
              <a:gdLst>
                <a:gd name="T0" fmla="*/ 49 w 59"/>
                <a:gd name="T1" fmla="*/ 0 h 58"/>
                <a:gd name="T2" fmla="*/ 0 w 59"/>
                <a:gd name="T3" fmla="*/ 48 h 58"/>
                <a:gd name="T4" fmla="*/ 11 w 59"/>
                <a:gd name="T5" fmla="*/ 58 h 58"/>
                <a:gd name="T6" fmla="*/ 59 w 59"/>
                <a:gd name="T7" fmla="*/ 10 h 58"/>
                <a:gd name="T8" fmla="*/ 49 w 59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8">
                  <a:moveTo>
                    <a:pt x="49" y="0"/>
                  </a:moveTo>
                  <a:lnTo>
                    <a:pt x="0" y="48"/>
                  </a:lnTo>
                  <a:lnTo>
                    <a:pt x="11" y="58"/>
                  </a:lnTo>
                  <a:lnTo>
                    <a:pt x="59" y="10"/>
                  </a:lnTo>
                  <a:lnTo>
                    <a:pt x="4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9"/>
            <p:cNvSpPr>
              <a:spLocks/>
            </p:cNvSpPr>
            <p:nvPr/>
          </p:nvSpPr>
          <p:spPr bwMode="auto">
            <a:xfrm>
              <a:off x="135" y="135"/>
              <a:ext cx="60" cy="59"/>
            </a:xfrm>
            <a:custGeom>
              <a:avLst/>
              <a:gdLst>
                <a:gd name="T0" fmla="*/ 50 w 60"/>
                <a:gd name="T1" fmla="*/ 0 h 59"/>
                <a:gd name="T2" fmla="*/ 0 w 60"/>
                <a:gd name="T3" fmla="*/ 48 h 59"/>
                <a:gd name="T4" fmla="*/ 10 w 60"/>
                <a:gd name="T5" fmla="*/ 59 h 59"/>
                <a:gd name="T6" fmla="*/ 60 w 60"/>
                <a:gd name="T7" fmla="*/ 9 h 59"/>
                <a:gd name="T8" fmla="*/ 50 w 60"/>
                <a:gd name="T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59">
                  <a:moveTo>
                    <a:pt x="50" y="0"/>
                  </a:moveTo>
                  <a:lnTo>
                    <a:pt x="0" y="48"/>
                  </a:lnTo>
                  <a:lnTo>
                    <a:pt x="10" y="59"/>
                  </a:lnTo>
                  <a:lnTo>
                    <a:pt x="60" y="9"/>
                  </a:lnTo>
                  <a:lnTo>
                    <a:pt x="5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30"/>
            <p:cNvSpPr>
              <a:spLocks/>
            </p:cNvSpPr>
            <p:nvPr/>
          </p:nvSpPr>
          <p:spPr bwMode="auto">
            <a:xfrm>
              <a:off x="135" y="135"/>
              <a:ext cx="60" cy="59"/>
            </a:xfrm>
            <a:custGeom>
              <a:avLst/>
              <a:gdLst>
                <a:gd name="T0" fmla="*/ 50 w 60"/>
                <a:gd name="T1" fmla="*/ 0 h 59"/>
                <a:gd name="T2" fmla="*/ 0 w 60"/>
                <a:gd name="T3" fmla="*/ 48 h 59"/>
                <a:gd name="T4" fmla="*/ 10 w 60"/>
                <a:gd name="T5" fmla="*/ 59 h 59"/>
                <a:gd name="T6" fmla="*/ 60 w 60"/>
                <a:gd name="T7" fmla="*/ 9 h 59"/>
                <a:gd name="T8" fmla="*/ 50 w 60"/>
                <a:gd name="T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59">
                  <a:moveTo>
                    <a:pt x="50" y="0"/>
                  </a:moveTo>
                  <a:lnTo>
                    <a:pt x="0" y="48"/>
                  </a:lnTo>
                  <a:lnTo>
                    <a:pt x="10" y="59"/>
                  </a:lnTo>
                  <a:lnTo>
                    <a:pt x="60" y="9"/>
                  </a:lnTo>
                  <a:lnTo>
                    <a:pt x="5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31"/>
            <p:cNvSpPr>
              <a:spLocks/>
            </p:cNvSpPr>
            <p:nvPr/>
          </p:nvSpPr>
          <p:spPr bwMode="auto">
            <a:xfrm>
              <a:off x="181" y="179"/>
              <a:ext cx="60" cy="59"/>
            </a:xfrm>
            <a:custGeom>
              <a:avLst/>
              <a:gdLst>
                <a:gd name="T0" fmla="*/ 50 w 60"/>
                <a:gd name="T1" fmla="*/ 0 h 59"/>
                <a:gd name="T2" fmla="*/ 0 w 60"/>
                <a:gd name="T3" fmla="*/ 49 h 59"/>
                <a:gd name="T4" fmla="*/ 10 w 60"/>
                <a:gd name="T5" fmla="*/ 59 h 59"/>
                <a:gd name="T6" fmla="*/ 60 w 60"/>
                <a:gd name="T7" fmla="*/ 10 h 59"/>
                <a:gd name="T8" fmla="*/ 50 w 60"/>
                <a:gd name="T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59">
                  <a:moveTo>
                    <a:pt x="50" y="0"/>
                  </a:moveTo>
                  <a:lnTo>
                    <a:pt x="0" y="49"/>
                  </a:lnTo>
                  <a:lnTo>
                    <a:pt x="10" y="59"/>
                  </a:lnTo>
                  <a:lnTo>
                    <a:pt x="60" y="10"/>
                  </a:lnTo>
                  <a:lnTo>
                    <a:pt x="5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32"/>
            <p:cNvSpPr>
              <a:spLocks/>
            </p:cNvSpPr>
            <p:nvPr/>
          </p:nvSpPr>
          <p:spPr bwMode="auto">
            <a:xfrm>
              <a:off x="181" y="179"/>
              <a:ext cx="60" cy="59"/>
            </a:xfrm>
            <a:custGeom>
              <a:avLst/>
              <a:gdLst>
                <a:gd name="T0" fmla="*/ 50 w 60"/>
                <a:gd name="T1" fmla="*/ 0 h 59"/>
                <a:gd name="T2" fmla="*/ 0 w 60"/>
                <a:gd name="T3" fmla="*/ 49 h 59"/>
                <a:gd name="T4" fmla="*/ 10 w 60"/>
                <a:gd name="T5" fmla="*/ 59 h 59"/>
                <a:gd name="T6" fmla="*/ 60 w 60"/>
                <a:gd name="T7" fmla="*/ 10 h 59"/>
                <a:gd name="T8" fmla="*/ 50 w 60"/>
                <a:gd name="T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59">
                  <a:moveTo>
                    <a:pt x="50" y="0"/>
                  </a:moveTo>
                  <a:lnTo>
                    <a:pt x="0" y="49"/>
                  </a:lnTo>
                  <a:lnTo>
                    <a:pt x="10" y="59"/>
                  </a:lnTo>
                  <a:lnTo>
                    <a:pt x="60" y="10"/>
                  </a:lnTo>
                  <a:lnTo>
                    <a:pt x="5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33"/>
            <p:cNvSpPr>
              <a:spLocks/>
            </p:cNvSpPr>
            <p:nvPr/>
          </p:nvSpPr>
          <p:spPr bwMode="auto">
            <a:xfrm>
              <a:off x="195" y="200"/>
              <a:ext cx="65" cy="64"/>
            </a:xfrm>
            <a:custGeom>
              <a:avLst/>
              <a:gdLst>
                <a:gd name="T0" fmla="*/ 55 w 65"/>
                <a:gd name="T1" fmla="*/ 0 h 64"/>
                <a:gd name="T2" fmla="*/ 0 w 65"/>
                <a:gd name="T3" fmla="*/ 55 h 64"/>
                <a:gd name="T4" fmla="*/ 10 w 65"/>
                <a:gd name="T5" fmla="*/ 64 h 64"/>
                <a:gd name="T6" fmla="*/ 65 w 65"/>
                <a:gd name="T7" fmla="*/ 10 h 64"/>
                <a:gd name="T8" fmla="*/ 55 w 65"/>
                <a:gd name="T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4">
                  <a:moveTo>
                    <a:pt x="55" y="0"/>
                  </a:moveTo>
                  <a:lnTo>
                    <a:pt x="0" y="55"/>
                  </a:lnTo>
                  <a:lnTo>
                    <a:pt x="10" y="64"/>
                  </a:lnTo>
                  <a:lnTo>
                    <a:pt x="65" y="10"/>
                  </a:lnTo>
                  <a:lnTo>
                    <a:pt x="5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34"/>
            <p:cNvSpPr>
              <a:spLocks/>
            </p:cNvSpPr>
            <p:nvPr/>
          </p:nvSpPr>
          <p:spPr bwMode="auto">
            <a:xfrm>
              <a:off x="195" y="200"/>
              <a:ext cx="65" cy="64"/>
            </a:xfrm>
            <a:custGeom>
              <a:avLst/>
              <a:gdLst>
                <a:gd name="T0" fmla="*/ 55 w 65"/>
                <a:gd name="T1" fmla="*/ 0 h 64"/>
                <a:gd name="T2" fmla="*/ 0 w 65"/>
                <a:gd name="T3" fmla="*/ 55 h 64"/>
                <a:gd name="T4" fmla="*/ 10 w 65"/>
                <a:gd name="T5" fmla="*/ 64 h 64"/>
                <a:gd name="T6" fmla="*/ 65 w 65"/>
                <a:gd name="T7" fmla="*/ 10 h 64"/>
                <a:gd name="T8" fmla="*/ 55 w 65"/>
                <a:gd name="T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4">
                  <a:moveTo>
                    <a:pt x="55" y="0"/>
                  </a:moveTo>
                  <a:lnTo>
                    <a:pt x="0" y="55"/>
                  </a:lnTo>
                  <a:lnTo>
                    <a:pt x="10" y="64"/>
                  </a:lnTo>
                  <a:lnTo>
                    <a:pt x="65" y="10"/>
                  </a:lnTo>
                  <a:lnTo>
                    <a:pt x="5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35"/>
            <p:cNvSpPr>
              <a:spLocks noEditPoints="1"/>
            </p:cNvSpPr>
            <p:nvPr/>
          </p:nvSpPr>
          <p:spPr bwMode="auto">
            <a:xfrm>
              <a:off x="3" y="2"/>
              <a:ext cx="269" cy="273"/>
            </a:xfrm>
            <a:custGeom>
              <a:avLst/>
              <a:gdLst>
                <a:gd name="T0" fmla="*/ 216 w 299"/>
                <a:gd name="T1" fmla="*/ 215 h 305"/>
                <a:gd name="T2" fmla="*/ 286 w 299"/>
                <a:gd name="T3" fmla="*/ 237 h 305"/>
                <a:gd name="T4" fmla="*/ 299 w 299"/>
                <a:gd name="T5" fmla="*/ 224 h 305"/>
                <a:gd name="T6" fmla="*/ 219 w 299"/>
                <a:gd name="T7" fmla="*/ 195 h 305"/>
                <a:gd name="T8" fmla="*/ 190 w 299"/>
                <a:gd name="T9" fmla="*/ 115 h 305"/>
                <a:gd name="T10" fmla="*/ 110 w 299"/>
                <a:gd name="T11" fmla="*/ 86 h 305"/>
                <a:gd name="T12" fmla="*/ 82 w 299"/>
                <a:gd name="T13" fmla="*/ 0 h 305"/>
                <a:gd name="T14" fmla="*/ 69 w 299"/>
                <a:gd name="T15" fmla="*/ 13 h 305"/>
                <a:gd name="T16" fmla="*/ 90 w 299"/>
                <a:gd name="T17" fmla="*/ 90 h 305"/>
                <a:gd name="T18" fmla="*/ 13 w 299"/>
                <a:gd name="T19" fmla="*/ 69 h 305"/>
                <a:gd name="T20" fmla="*/ 0 w 299"/>
                <a:gd name="T21" fmla="*/ 82 h 305"/>
                <a:gd name="T22" fmla="*/ 86 w 299"/>
                <a:gd name="T23" fmla="*/ 110 h 305"/>
                <a:gd name="T24" fmla="*/ 115 w 299"/>
                <a:gd name="T25" fmla="*/ 190 h 305"/>
                <a:gd name="T26" fmla="*/ 195 w 299"/>
                <a:gd name="T27" fmla="*/ 219 h 305"/>
                <a:gd name="T28" fmla="*/ 223 w 299"/>
                <a:gd name="T29" fmla="*/ 305 h 305"/>
                <a:gd name="T30" fmla="*/ 237 w 299"/>
                <a:gd name="T31" fmla="*/ 292 h 305"/>
                <a:gd name="T32" fmla="*/ 216 w 299"/>
                <a:gd name="T33" fmla="*/ 215 h 305"/>
                <a:gd name="T34" fmla="*/ 128 w 299"/>
                <a:gd name="T35" fmla="*/ 177 h 305"/>
                <a:gd name="T36" fmla="*/ 106 w 299"/>
                <a:gd name="T37" fmla="*/ 106 h 305"/>
                <a:gd name="T38" fmla="*/ 177 w 299"/>
                <a:gd name="T39" fmla="*/ 128 h 305"/>
                <a:gd name="T40" fmla="*/ 199 w 299"/>
                <a:gd name="T41" fmla="*/ 199 h 305"/>
                <a:gd name="T42" fmla="*/ 128 w 299"/>
                <a:gd name="T43" fmla="*/ 177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99" h="305">
                  <a:moveTo>
                    <a:pt x="216" y="215"/>
                  </a:moveTo>
                  <a:cubicBezTo>
                    <a:pt x="240" y="211"/>
                    <a:pt x="267" y="218"/>
                    <a:pt x="286" y="237"/>
                  </a:cubicBezTo>
                  <a:cubicBezTo>
                    <a:pt x="299" y="224"/>
                    <a:pt x="299" y="224"/>
                    <a:pt x="299" y="224"/>
                  </a:cubicBezTo>
                  <a:cubicBezTo>
                    <a:pt x="277" y="202"/>
                    <a:pt x="248" y="193"/>
                    <a:pt x="219" y="195"/>
                  </a:cubicBezTo>
                  <a:cubicBezTo>
                    <a:pt x="222" y="167"/>
                    <a:pt x="212" y="137"/>
                    <a:pt x="190" y="115"/>
                  </a:cubicBezTo>
                  <a:cubicBezTo>
                    <a:pt x="168" y="93"/>
                    <a:pt x="139" y="84"/>
                    <a:pt x="110" y="86"/>
                  </a:cubicBezTo>
                  <a:cubicBezTo>
                    <a:pt x="115" y="56"/>
                    <a:pt x="106" y="23"/>
                    <a:pt x="82" y="0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90" y="34"/>
                    <a:pt x="97" y="63"/>
                    <a:pt x="90" y="90"/>
                  </a:cubicBezTo>
                  <a:cubicBezTo>
                    <a:pt x="63" y="97"/>
                    <a:pt x="34" y="89"/>
                    <a:pt x="13" y="69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24" y="106"/>
                    <a:pt x="56" y="115"/>
                    <a:pt x="86" y="110"/>
                  </a:cubicBezTo>
                  <a:cubicBezTo>
                    <a:pt x="84" y="139"/>
                    <a:pt x="93" y="168"/>
                    <a:pt x="115" y="190"/>
                  </a:cubicBezTo>
                  <a:cubicBezTo>
                    <a:pt x="137" y="212"/>
                    <a:pt x="167" y="222"/>
                    <a:pt x="195" y="219"/>
                  </a:cubicBezTo>
                  <a:cubicBezTo>
                    <a:pt x="190" y="250"/>
                    <a:pt x="200" y="282"/>
                    <a:pt x="223" y="305"/>
                  </a:cubicBezTo>
                  <a:cubicBezTo>
                    <a:pt x="237" y="292"/>
                    <a:pt x="237" y="292"/>
                    <a:pt x="237" y="292"/>
                  </a:cubicBezTo>
                  <a:cubicBezTo>
                    <a:pt x="216" y="271"/>
                    <a:pt x="209" y="242"/>
                    <a:pt x="216" y="215"/>
                  </a:cubicBezTo>
                  <a:moveTo>
                    <a:pt x="128" y="177"/>
                  </a:moveTo>
                  <a:cubicBezTo>
                    <a:pt x="109" y="157"/>
                    <a:pt x="102" y="131"/>
                    <a:pt x="106" y="106"/>
                  </a:cubicBezTo>
                  <a:cubicBezTo>
                    <a:pt x="131" y="102"/>
                    <a:pt x="158" y="109"/>
                    <a:pt x="177" y="128"/>
                  </a:cubicBezTo>
                  <a:cubicBezTo>
                    <a:pt x="196" y="148"/>
                    <a:pt x="204" y="174"/>
                    <a:pt x="199" y="199"/>
                  </a:cubicBezTo>
                  <a:cubicBezTo>
                    <a:pt x="174" y="204"/>
                    <a:pt x="148" y="196"/>
                    <a:pt x="128" y="177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5" name="椭圆 64"/>
          <p:cNvSpPr/>
          <p:nvPr/>
        </p:nvSpPr>
        <p:spPr>
          <a:xfrm>
            <a:off x="10285341" y="1587565"/>
            <a:ext cx="219398" cy="21939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10171641" y="1188763"/>
            <a:ext cx="139897" cy="13989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9248517" y="1188763"/>
            <a:ext cx="139897" cy="13989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9441172" y="1876954"/>
            <a:ext cx="139897" cy="13989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695325" y="-673768"/>
            <a:ext cx="10801350" cy="7531767"/>
          </a:xfrm>
          <a:prstGeom prst="rect">
            <a:avLst/>
          </a:prstGeom>
          <a:noFill/>
          <a:ln>
            <a:solidFill>
              <a:schemeClr val="accent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文本框 70"/>
          <p:cNvSpPr txBox="1"/>
          <p:nvPr/>
        </p:nvSpPr>
        <p:spPr>
          <a:xfrm>
            <a:off x="8895131" y="5787338"/>
            <a:ext cx="1849700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800" dirty="0" smtClean="0"/>
              <a:t>剧情需要</a:t>
            </a:r>
            <a:endParaRPr lang="zh-CN" altLang="en-US" sz="2800" dirty="0"/>
          </a:p>
        </p:txBody>
      </p:sp>
      <p:grpSp>
        <p:nvGrpSpPr>
          <p:cNvPr id="73" name="Group 38"/>
          <p:cNvGrpSpPr>
            <a:grpSpLocks noChangeAspect="1"/>
          </p:cNvGrpSpPr>
          <p:nvPr/>
        </p:nvGrpSpPr>
        <p:grpSpPr bwMode="auto">
          <a:xfrm>
            <a:off x="9314217" y="4229585"/>
            <a:ext cx="974299" cy="952646"/>
            <a:chOff x="4" y="3"/>
            <a:chExt cx="180" cy="176"/>
          </a:xfrm>
          <a:solidFill>
            <a:schemeClr val="accent1"/>
          </a:solidFill>
        </p:grpSpPr>
        <p:sp>
          <p:nvSpPr>
            <p:cNvPr id="74" name="AutoShape 37"/>
            <p:cNvSpPr>
              <a:spLocks noChangeAspect="1" noChangeArrowheads="1" noTextEdit="1"/>
            </p:cNvSpPr>
            <p:nvPr/>
          </p:nvSpPr>
          <p:spPr bwMode="auto">
            <a:xfrm>
              <a:off x="31" y="10"/>
              <a:ext cx="147" cy="51"/>
            </a:xfrm>
            <a:custGeom>
              <a:avLst/>
              <a:gdLst>
                <a:gd name="connsiteX0" fmla="*/ 0 w 779439"/>
                <a:gd name="connsiteY0" fmla="*/ 0 h 470910"/>
                <a:gd name="connsiteX1" fmla="*/ 779439 w 779439"/>
                <a:gd name="connsiteY1" fmla="*/ 0 h 470910"/>
                <a:gd name="connsiteX2" fmla="*/ 779439 w 779439"/>
                <a:gd name="connsiteY2" fmla="*/ 470910 h 470910"/>
                <a:gd name="connsiteX3" fmla="*/ 0 w 779439"/>
                <a:gd name="connsiteY3" fmla="*/ 470910 h 470910"/>
                <a:gd name="connsiteX4" fmla="*/ 0 w 779439"/>
                <a:gd name="connsiteY4" fmla="*/ 0 h 470910"/>
                <a:gd name="connsiteX0" fmla="*/ 0 w 779439"/>
                <a:gd name="connsiteY0" fmla="*/ 294640 h 470910"/>
                <a:gd name="connsiteX1" fmla="*/ 779439 w 779439"/>
                <a:gd name="connsiteY1" fmla="*/ 0 h 470910"/>
                <a:gd name="connsiteX2" fmla="*/ 779439 w 779439"/>
                <a:gd name="connsiteY2" fmla="*/ 470910 h 470910"/>
                <a:gd name="connsiteX3" fmla="*/ 0 w 779439"/>
                <a:gd name="connsiteY3" fmla="*/ 470910 h 470910"/>
                <a:gd name="connsiteX4" fmla="*/ 0 w 779439"/>
                <a:gd name="connsiteY4" fmla="*/ 294640 h 470910"/>
                <a:gd name="connsiteX0" fmla="*/ 0 w 779439"/>
                <a:gd name="connsiteY0" fmla="*/ 132080 h 308350"/>
                <a:gd name="connsiteX1" fmla="*/ 733719 w 779439"/>
                <a:gd name="connsiteY1" fmla="*/ 0 h 308350"/>
                <a:gd name="connsiteX2" fmla="*/ 779439 w 779439"/>
                <a:gd name="connsiteY2" fmla="*/ 308350 h 308350"/>
                <a:gd name="connsiteX3" fmla="*/ 0 w 779439"/>
                <a:gd name="connsiteY3" fmla="*/ 308350 h 308350"/>
                <a:gd name="connsiteX4" fmla="*/ 0 w 779439"/>
                <a:gd name="connsiteY4" fmla="*/ 132080 h 308350"/>
                <a:gd name="connsiteX0" fmla="*/ 0 w 794679"/>
                <a:gd name="connsiteY0" fmla="*/ 132080 h 308350"/>
                <a:gd name="connsiteX1" fmla="*/ 733719 w 794679"/>
                <a:gd name="connsiteY1" fmla="*/ 0 h 308350"/>
                <a:gd name="connsiteX2" fmla="*/ 794679 w 794679"/>
                <a:gd name="connsiteY2" fmla="*/ 156037 h 308350"/>
                <a:gd name="connsiteX3" fmla="*/ 0 w 794679"/>
                <a:gd name="connsiteY3" fmla="*/ 308350 h 308350"/>
                <a:gd name="connsiteX4" fmla="*/ 0 w 794679"/>
                <a:gd name="connsiteY4" fmla="*/ 132080 h 308350"/>
                <a:gd name="connsiteX0" fmla="*/ 0 w 794679"/>
                <a:gd name="connsiteY0" fmla="*/ 132080 h 308350"/>
                <a:gd name="connsiteX1" fmla="*/ 733719 w 794679"/>
                <a:gd name="connsiteY1" fmla="*/ 0 h 308350"/>
                <a:gd name="connsiteX2" fmla="*/ 794679 w 794679"/>
                <a:gd name="connsiteY2" fmla="*/ 145883 h 308350"/>
                <a:gd name="connsiteX3" fmla="*/ 0 w 794679"/>
                <a:gd name="connsiteY3" fmla="*/ 308350 h 308350"/>
                <a:gd name="connsiteX4" fmla="*/ 0 w 794679"/>
                <a:gd name="connsiteY4" fmla="*/ 132080 h 308350"/>
                <a:gd name="connsiteX0" fmla="*/ 0 w 794679"/>
                <a:gd name="connsiteY0" fmla="*/ 132080 h 277887"/>
                <a:gd name="connsiteX1" fmla="*/ 733719 w 794679"/>
                <a:gd name="connsiteY1" fmla="*/ 0 h 277887"/>
                <a:gd name="connsiteX2" fmla="*/ 794679 w 794679"/>
                <a:gd name="connsiteY2" fmla="*/ 145883 h 277887"/>
                <a:gd name="connsiteX3" fmla="*/ 45663 w 794679"/>
                <a:gd name="connsiteY3" fmla="*/ 277887 h 277887"/>
                <a:gd name="connsiteX4" fmla="*/ 0 w 794679"/>
                <a:gd name="connsiteY4" fmla="*/ 132080 h 277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4679" h="277887">
                  <a:moveTo>
                    <a:pt x="0" y="132080"/>
                  </a:moveTo>
                  <a:lnTo>
                    <a:pt x="733719" y="0"/>
                  </a:lnTo>
                  <a:lnTo>
                    <a:pt x="794679" y="145883"/>
                  </a:lnTo>
                  <a:lnTo>
                    <a:pt x="45663" y="277887"/>
                  </a:lnTo>
                  <a:lnTo>
                    <a:pt x="0" y="13208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39"/>
            <p:cNvSpPr>
              <a:spLocks noEditPoints="1"/>
            </p:cNvSpPr>
            <p:nvPr/>
          </p:nvSpPr>
          <p:spPr bwMode="auto">
            <a:xfrm>
              <a:off x="4" y="3"/>
              <a:ext cx="180" cy="176"/>
            </a:xfrm>
            <a:custGeom>
              <a:avLst/>
              <a:gdLst>
                <a:gd name="T0" fmla="*/ 26 w 180"/>
                <a:gd name="T1" fmla="*/ 68 h 176"/>
                <a:gd name="T2" fmla="*/ 4 w 180"/>
                <a:gd name="T3" fmla="*/ 46 h 176"/>
                <a:gd name="T4" fmla="*/ 4 w 180"/>
                <a:gd name="T5" fmla="*/ 91 h 176"/>
                <a:gd name="T6" fmla="*/ 26 w 180"/>
                <a:gd name="T7" fmla="*/ 68 h 176"/>
                <a:gd name="T8" fmla="*/ 176 w 180"/>
                <a:gd name="T9" fmla="*/ 37 h 176"/>
                <a:gd name="T10" fmla="*/ 169 w 180"/>
                <a:gd name="T11" fmla="*/ 0 h 176"/>
                <a:gd name="T12" fmla="*/ 0 w 180"/>
                <a:gd name="T13" fmla="*/ 31 h 176"/>
                <a:gd name="T14" fmla="*/ 32 w 180"/>
                <a:gd name="T15" fmla="*/ 63 h 176"/>
                <a:gd name="T16" fmla="*/ 176 w 180"/>
                <a:gd name="T17" fmla="*/ 37 h 176"/>
                <a:gd name="T18" fmla="*/ 158 w 180"/>
                <a:gd name="T19" fmla="*/ 9 h 176"/>
                <a:gd name="T20" fmla="*/ 167 w 180"/>
                <a:gd name="T21" fmla="*/ 25 h 176"/>
                <a:gd name="T22" fmla="*/ 168 w 180"/>
                <a:gd name="T23" fmla="*/ 31 h 176"/>
                <a:gd name="T24" fmla="*/ 148 w 180"/>
                <a:gd name="T25" fmla="*/ 35 h 176"/>
                <a:gd name="T26" fmla="*/ 135 w 180"/>
                <a:gd name="T27" fmla="*/ 13 h 176"/>
                <a:gd name="T28" fmla="*/ 158 w 180"/>
                <a:gd name="T29" fmla="*/ 9 h 176"/>
                <a:gd name="T30" fmla="*/ 111 w 180"/>
                <a:gd name="T31" fmla="*/ 17 h 176"/>
                <a:gd name="T32" fmla="*/ 123 w 180"/>
                <a:gd name="T33" fmla="*/ 39 h 176"/>
                <a:gd name="T34" fmla="*/ 101 w 180"/>
                <a:gd name="T35" fmla="*/ 44 h 176"/>
                <a:gd name="T36" fmla="*/ 88 w 180"/>
                <a:gd name="T37" fmla="*/ 22 h 176"/>
                <a:gd name="T38" fmla="*/ 111 w 180"/>
                <a:gd name="T39" fmla="*/ 17 h 176"/>
                <a:gd name="T40" fmla="*/ 65 w 180"/>
                <a:gd name="T41" fmla="*/ 26 h 176"/>
                <a:gd name="T42" fmla="*/ 77 w 180"/>
                <a:gd name="T43" fmla="*/ 48 h 176"/>
                <a:gd name="T44" fmla="*/ 55 w 180"/>
                <a:gd name="T45" fmla="*/ 52 h 176"/>
                <a:gd name="T46" fmla="*/ 41 w 180"/>
                <a:gd name="T47" fmla="*/ 30 h 176"/>
                <a:gd name="T48" fmla="*/ 65 w 180"/>
                <a:gd name="T49" fmla="*/ 26 h 176"/>
                <a:gd name="T50" fmla="*/ 37 w 180"/>
                <a:gd name="T51" fmla="*/ 68 h 176"/>
                <a:gd name="T52" fmla="*/ 4 w 180"/>
                <a:gd name="T53" fmla="*/ 102 h 176"/>
                <a:gd name="T54" fmla="*/ 4 w 180"/>
                <a:gd name="T55" fmla="*/ 176 h 176"/>
                <a:gd name="T56" fmla="*/ 180 w 180"/>
                <a:gd name="T57" fmla="*/ 176 h 176"/>
                <a:gd name="T58" fmla="*/ 180 w 180"/>
                <a:gd name="T59" fmla="*/ 68 h 176"/>
                <a:gd name="T60" fmla="*/ 37 w 180"/>
                <a:gd name="T61" fmla="*/ 68 h 176"/>
                <a:gd name="T62" fmla="*/ 143 w 180"/>
                <a:gd name="T63" fmla="*/ 140 h 176"/>
                <a:gd name="T64" fmla="*/ 42 w 180"/>
                <a:gd name="T65" fmla="*/ 140 h 176"/>
                <a:gd name="T66" fmla="*/ 42 w 180"/>
                <a:gd name="T67" fmla="*/ 129 h 176"/>
                <a:gd name="T68" fmla="*/ 143 w 180"/>
                <a:gd name="T69" fmla="*/ 129 h 176"/>
                <a:gd name="T70" fmla="*/ 143 w 180"/>
                <a:gd name="T71" fmla="*/ 140 h 176"/>
                <a:gd name="T72" fmla="*/ 143 w 180"/>
                <a:gd name="T73" fmla="*/ 115 h 176"/>
                <a:gd name="T74" fmla="*/ 42 w 180"/>
                <a:gd name="T75" fmla="*/ 115 h 176"/>
                <a:gd name="T76" fmla="*/ 42 w 180"/>
                <a:gd name="T77" fmla="*/ 104 h 176"/>
                <a:gd name="T78" fmla="*/ 143 w 180"/>
                <a:gd name="T79" fmla="*/ 104 h 176"/>
                <a:gd name="T80" fmla="*/ 143 w 180"/>
                <a:gd name="T81" fmla="*/ 115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0" h="176">
                  <a:moveTo>
                    <a:pt x="26" y="68"/>
                  </a:moveTo>
                  <a:lnTo>
                    <a:pt x="4" y="46"/>
                  </a:lnTo>
                  <a:lnTo>
                    <a:pt x="4" y="91"/>
                  </a:lnTo>
                  <a:lnTo>
                    <a:pt x="26" y="68"/>
                  </a:lnTo>
                  <a:close/>
                  <a:moveTo>
                    <a:pt x="176" y="37"/>
                  </a:moveTo>
                  <a:lnTo>
                    <a:pt x="169" y="0"/>
                  </a:lnTo>
                  <a:lnTo>
                    <a:pt x="0" y="31"/>
                  </a:lnTo>
                  <a:lnTo>
                    <a:pt x="32" y="63"/>
                  </a:lnTo>
                  <a:lnTo>
                    <a:pt x="176" y="37"/>
                  </a:lnTo>
                  <a:close/>
                  <a:moveTo>
                    <a:pt x="158" y="9"/>
                  </a:moveTo>
                  <a:lnTo>
                    <a:pt x="167" y="25"/>
                  </a:lnTo>
                  <a:lnTo>
                    <a:pt x="168" y="31"/>
                  </a:lnTo>
                  <a:lnTo>
                    <a:pt x="148" y="35"/>
                  </a:lnTo>
                  <a:lnTo>
                    <a:pt x="135" y="13"/>
                  </a:lnTo>
                  <a:lnTo>
                    <a:pt x="158" y="9"/>
                  </a:lnTo>
                  <a:close/>
                  <a:moveTo>
                    <a:pt x="111" y="17"/>
                  </a:moveTo>
                  <a:lnTo>
                    <a:pt x="123" y="39"/>
                  </a:lnTo>
                  <a:lnTo>
                    <a:pt x="101" y="44"/>
                  </a:lnTo>
                  <a:lnTo>
                    <a:pt x="88" y="22"/>
                  </a:lnTo>
                  <a:lnTo>
                    <a:pt x="111" y="17"/>
                  </a:lnTo>
                  <a:close/>
                  <a:moveTo>
                    <a:pt x="65" y="26"/>
                  </a:moveTo>
                  <a:lnTo>
                    <a:pt x="77" y="48"/>
                  </a:lnTo>
                  <a:lnTo>
                    <a:pt x="55" y="52"/>
                  </a:lnTo>
                  <a:lnTo>
                    <a:pt x="41" y="30"/>
                  </a:lnTo>
                  <a:lnTo>
                    <a:pt x="65" y="26"/>
                  </a:lnTo>
                  <a:close/>
                  <a:moveTo>
                    <a:pt x="37" y="68"/>
                  </a:moveTo>
                  <a:lnTo>
                    <a:pt x="4" y="102"/>
                  </a:lnTo>
                  <a:lnTo>
                    <a:pt x="4" y="176"/>
                  </a:lnTo>
                  <a:lnTo>
                    <a:pt x="180" y="176"/>
                  </a:lnTo>
                  <a:lnTo>
                    <a:pt x="180" y="68"/>
                  </a:lnTo>
                  <a:lnTo>
                    <a:pt x="37" y="68"/>
                  </a:lnTo>
                  <a:close/>
                  <a:moveTo>
                    <a:pt x="143" y="140"/>
                  </a:moveTo>
                  <a:lnTo>
                    <a:pt x="42" y="140"/>
                  </a:lnTo>
                  <a:lnTo>
                    <a:pt x="42" y="129"/>
                  </a:lnTo>
                  <a:lnTo>
                    <a:pt x="143" y="129"/>
                  </a:lnTo>
                  <a:lnTo>
                    <a:pt x="143" y="140"/>
                  </a:lnTo>
                  <a:close/>
                  <a:moveTo>
                    <a:pt x="143" y="115"/>
                  </a:moveTo>
                  <a:lnTo>
                    <a:pt x="42" y="115"/>
                  </a:lnTo>
                  <a:lnTo>
                    <a:pt x="42" y="104"/>
                  </a:lnTo>
                  <a:lnTo>
                    <a:pt x="143" y="104"/>
                  </a:lnTo>
                  <a:lnTo>
                    <a:pt x="143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7" name="Group 42"/>
          <p:cNvGrpSpPr>
            <a:grpSpLocks noChangeAspect="1"/>
          </p:cNvGrpSpPr>
          <p:nvPr/>
        </p:nvGrpSpPr>
        <p:grpSpPr bwMode="auto">
          <a:xfrm rot="3600000">
            <a:off x="1797482" y="874646"/>
            <a:ext cx="1325603" cy="1269339"/>
            <a:chOff x="-1" y="-14"/>
            <a:chExt cx="589" cy="564"/>
          </a:xfrm>
          <a:solidFill>
            <a:schemeClr val="accent1"/>
          </a:solidFill>
        </p:grpSpPr>
        <p:sp>
          <p:nvSpPr>
            <p:cNvPr id="79" name="Freeform 43"/>
            <p:cNvSpPr>
              <a:spLocks/>
            </p:cNvSpPr>
            <p:nvPr/>
          </p:nvSpPr>
          <p:spPr bwMode="auto">
            <a:xfrm>
              <a:off x="330" y="295"/>
              <a:ext cx="258" cy="255"/>
            </a:xfrm>
            <a:custGeom>
              <a:avLst/>
              <a:gdLst>
                <a:gd name="T0" fmla="*/ 120 w 289"/>
                <a:gd name="T1" fmla="*/ 286 h 286"/>
                <a:gd name="T2" fmla="*/ 289 w 289"/>
                <a:gd name="T3" fmla="*/ 4 h 286"/>
                <a:gd name="T4" fmla="*/ 41 w 289"/>
                <a:gd name="T5" fmla="*/ 0 h 286"/>
                <a:gd name="T6" fmla="*/ 0 w 289"/>
                <a:gd name="T7" fmla="*/ 70 h 286"/>
                <a:gd name="T8" fmla="*/ 120 w 289"/>
                <a:gd name="T9" fmla="*/ 28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9" h="286">
                  <a:moveTo>
                    <a:pt x="120" y="286"/>
                  </a:moveTo>
                  <a:cubicBezTo>
                    <a:pt x="219" y="231"/>
                    <a:pt x="287" y="126"/>
                    <a:pt x="289" y="4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28"/>
                    <a:pt x="26" y="55"/>
                    <a:pt x="0" y="70"/>
                  </a:cubicBezTo>
                  <a:lnTo>
                    <a:pt x="120" y="2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44"/>
            <p:cNvSpPr>
              <a:spLocks/>
            </p:cNvSpPr>
            <p:nvPr/>
          </p:nvSpPr>
          <p:spPr bwMode="auto">
            <a:xfrm>
              <a:off x="-1" y="290"/>
              <a:ext cx="258" cy="255"/>
            </a:xfrm>
            <a:custGeom>
              <a:avLst/>
              <a:gdLst>
                <a:gd name="T0" fmla="*/ 1 w 289"/>
                <a:gd name="T1" fmla="*/ 0 h 287"/>
                <a:gd name="T2" fmla="*/ 162 w 289"/>
                <a:gd name="T3" fmla="*/ 287 h 287"/>
                <a:gd name="T4" fmla="*/ 289 w 289"/>
                <a:gd name="T5" fmla="*/ 75 h 287"/>
                <a:gd name="T6" fmla="*/ 259 w 289"/>
                <a:gd name="T7" fmla="*/ 45 h 287"/>
                <a:gd name="T8" fmla="*/ 249 w 289"/>
                <a:gd name="T9" fmla="*/ 4 h 287"/>
                <a:gd name="T10" fmla="*/ 1 w 289"/>
                <a:gd name="T11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9" h="287">
                  <a:moveTo>
                    <a:pt x="1" y="0"/>
                  </a:moveTo>
                  <a:cubicBezTo>
                    <a:pt x="0" y="114"/>
                    <a:pt x="57" y="225"/>
                    <a:pt x="162" y="287"/>
                  </a:cubicBezTo>
                  <a:cubicBezTo>
                    <a:pt x="289" y="75"/>
                    <a:pt x="289" y="75"/>
                    <a:pt x="289" y="75"/>
                  </a:cubicBezTo>
                  <a:cubicBezTo>
                    <a:pt x="277" y="68"/>
                    <a:pt x="266" y="58"/>
                    <a:pt x="259" y="45"/>
                  </a:cubicBezTo>
                  <a:cubicBezTo>
                    <a:pt x="252" y="32"/>
                    <a:pt x="249" y="18"/>
                    <a:pt x="249" y="4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45"/>
            <p:cNvSpPr>
              <a:spLocks/>
            </p:cNvSpPr>
            <p:nvPr/>
          </p:nvSpPr>
          <p:spPr bwMode="auto">
            <a:xfrm>
              <a:off x="151" y="-14"/>
              <a:ext cx="294" cy="247"/>
            </a:xfrm>
            <a:custGeom>
              <a:avLst/>
              <a:gdLst>
                <a:gd name="T0" fmla="*/ 329 w 329"/>
                <a:gd name="T1" fmla="*/ 64 h 277"/>
                <a:gd name="T2" fmla="*/ 0 w 329"/>
                <a:gd name="T3" fmla="*/ 59 h 277"/>
                <a:gd name="T4" fmla="*/ 121 w 329"/>
                <a:gd name="T5" fmla="*/ 275 h 277"/>
                <a:gd name="T6" fmla="*/ 202 w 329"/>
                <a:gd name="T7" fmla="*/ 277 h 277"/>
                <a:gd name="T8" fmla="*/ 329 w 329"/>
                <a:gd name="T9" fmla="*/ 64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9" h="277">
                  <a:moveTo>
                    <a:pt x="329" y="64"/>
                  </a:moveTo>
                  <a:cubicBezTo>
                    <a:pt x="231" y="6"/>
                    <a:pt x="106" y="0"/>
                    <a:pt x="0" y="59"/>
                  </a:cubicBezTo>
                  <a:cubicBezTo>
                    <a:pt x="121" y="275"/>
                    <a:pt x="121" y="275"/>
                    <a:pt x="121" y="275"/>
                  </a:cubicBezTo>
                  <a:cubicBezTo>
                    <a:pt x="147" y="261"/>
                    <a:pt x="178" y="262"/>
                    <a:pt x="202" y="277"/>
                  </a:cubicBezTo>
                  <a:cubicBezTo>
                    <a:pt x="329" y="64"/>
                    <a:pt x="329" y="64"/>
                    <a:pt x="329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46"/>
            <p:cNvSpPr>
              <a:spLocks/>
            </p:cNvSpPr>
            <p:nvPr/>
          </p:nvSpPr>
          <p:spPr bwMode="auto">
            <a:xfrm>
              <a:off x="240" y="240"/>
              <a:ext cx="109" cy="109"/>
            </a:xfrm>
            <a:custGeom>
              <a:avLst/>
              <a:gdLst>
                <a:gd name="T0" fmla="*/ 14 w 123"/>
                <a:gd name="T1" fmla="*/ 87 h 123"/>
                <a:gd name="T2" fmla="*/ 87 w 123"/>
                <a:gd name="T3" fmla="*/ 108 h 123"/>
                <a:gd name="T4" fmla="*/ 108 w 123"/>
                <a:gd name="T5" fmla="*/ 35 h 123"/>
                <a:gd name="T6" fmla="*/ 35 w 123"/>
                <a:gd name="T7" fmla="*/ 14 h 123"/>
                <a:gd name="T8" fmla="*/ 14 w 123"/>
                <a:gd name="T9" fmla="*/ 8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123">
                  <a:moveTo>
                    <a:pt x="14" y="87"/>
                  </a:moveTo>
                  <a:cubicBezTo>
                    <a:pt x="29" y="113"/>
                    <a:pt x="61" y="123"/>
                    <a:pt x="87" y="108"/>
                  </a:cubicBezTo>
                  <a:cubicBezTo>
                    <a:pt x="113" y="94"/>
                    <a:pt x="123" y="61"/>
                    <a:pt x="108" y="35"/>
                  </a:cubicBezTo>
                  <a:cubicBezTo>
                    <a:pt x="94" y="9"/>
                    <a:pt x="61" y="0"/>
                    <a:pt x="35" y="14"/>
                  </a:cubicBezTo>
                  <a:cubicBezTo>
                    <a:pt x="9" y="29"/>
                    <a:pt x="0" y="62"/>
                    <a:pt x="14" y="8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4" name="Group 49"/>
          <p:cNvGrpSpPr>
            <a:grpSpLocks noChangeAspect="1"/>
          </p:cNvGrpSpPr>
          <p:nvPr/>
        </p:nvGrpSpPr>
        <p:grpSpPr bwMode="auto">
          <a:xfrm>
            <a:off x="1883306" y="4253000"/>
            <a:ext cx="969680" cy="969684"/>
            <a:chOff x="0" y="2"/>
            <a:chExt cx="99" cy="99"/>
          </a:xfrm>
          <a:solidFill>
            <a:schemeClr val="bg1"/>
          </a:solidFill>
        </p:grpSpPr>
        <p:sp>
          <p:nvSpPr>
            <p:cNvPr id="86" name="Freeform 50"/>
            <p:cNvSpPr>
              <a:spLocks/>
            </p:cNvSpPr>
            <p:nvPr/>
          </p:nvSpPr>
          <p:spPr bwMode="auto">
            <a:xfrm>
              <a:off x="0" y="41"/>
              <a:ext cx="60" cy="60"/>
            </a:xfrm>
            <a:custGeom>
              <a:avLst/>
              <a:gdLst>
                <a:gd name="T0" fmla="*/ 0 w 60"/>
                <a:gd name="T1" fmla="*/ 54 h 60"/>
                <a:gd name="T2" fmla="*/ 6 w 60"/>
                <a:gd name="T3" fmla="*/ 60 h 60"/>
                <a:gd name="T4" fmla="*/ 60 w 60"/>
                <a:gd name="T5" fmla="*/ 6 h 60"/>
                <a:gd name="T6" fmla="*/ 60 w 60"/>
                <a:gd name="T7" fmla="*/ 0 h 60"/>
                <a:gd name="T8" fmla="*/ 54 w 60"/>
                <a:gd name="T9" fmla="*/ 1 h 60"/>
                <a:gd name="T10" fmla="*/ 0 w 60"/>
                <a:gd name="T11" fmla="*/ 5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60">
                  <a:moveTo>
                    <a:pt x="0" y="54"/>
                  </a:moveTo>
                  <a:lnTo>
                    <a:pt x="6" y="60"/>
                  </a:lnTo>
                  <a:lnTo>
                    <a:pt x="60" y="6"/>
                  </a:lnTo>
                  <a:lnTo>
                    <a:pt x="60" y="0"/>
                  </a:lnTo>
                  <a:lnTo>
                    <a:pt x="54" y="1"/>
                  </a:lnTo>
                  <a:lnTo>
                    <a:pt x="0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51"/>
            <p:cNvSpPr>
              <a:spLocks/>
            </p:cNvSpPr>
            <p:nvPr/>
          </p:nvSpPr>
          <p:spPr bwMode="auto">
            <a:xfrm>
              <a:off x="42" y="2"/>
              <a:ext cx="57" cy="56"/>
            </a:xfrm>
            <a:custGeom>
              <a:avLst/>
              <a:gdLst>
                <a:gd name="T0" fmla="*/ 57 w 57"/>
                <a:gd name="T1" fmla="*/ 22 h 56"/>
                <a:gd name="T2" fmla="*/ 56 w 57"/>
                <a:gd name="T3" fmla="*/ 20 h 56"/>
                <a:gd name="T4" fmla="*/ 36 w 57"/>
                <a:gd name="T5" fmla="*/ 20 h 56"/>
                <a:gd name="T6" fmla="*/ 37 w 57"/>
                <a:gd name="T7" fmla="*/ 0 h 56"/>
                <a:gd name="T8" fmla="*/ 34 w 57"/>
                <a:gd name="T9" fmla="*/ 0 h 56"/>
                <a:gd name="T10" fmla="*/ 25 w 57"/>
                <a:gd name="T11" fmla="*/ 16 h 56"/>
                <a:gd name="T12" fmla="*/ 9 w 57"/>
                <a:gd name="T13" fmla="*/ 7 h 56"/>
                <a:gd name="T14" fmla="*/ 8 w 57"/>
                <a:gd name="T15" fmla="*/ 9 h 56"/>
                <a:gd name="T16" fmla="*/ 17 w 57"/>
                <a:gd name="T17" fmla="*/ 25 h 56"/>
                <a:gd name="T18" fmla="*/ 0 w 57"/>
                <a:gd name="T19" fmla="*/ 34 h 56"/>
                <a:gd name="T20" fmla="*/ 0 w 57"/>
                <a:gd name="T21" fmla="*/ 36 h 56"/>
                <a:gd name="T22" fmla="*/ 9 w 57"/>
                <a:gd name="T23" fmla="*/ 35 h 56"/>
                <a:gd name="T24" fmla="*/ 20 w 57"/>
                <a:gd name="T25" fmla="*/ 35 h 56"/>
                <a:gd name="T26" fmla="*/ 20 w 57"/>
                <a:gd name="T27" fmla="*/ 47 h 56"/>
                <a:gd name="T28" fmla="*/ 20 w 57"/>
                <a:gd name="T29" fmla="*/ 55 h 56"/>
                <a:gd name="T30" fmla="*/ 22 w 57"/>
                <a:gd name="T31" fmla="*/ 56 h 56"/>
                <a:gd name="T32" fmla="*/ 32 w 57"/>
                <a:gd name="T33" fmla="*/ 40 h 56"/>
                <a:gd name="T34" fmla="*/ 48 w 57"/>
                <a:gd name="T35" fmla="*/ 48 h 56"/>
                <a:gd name="T36" fmla="*/ 50 w 57"/>
                <a:gd name="T37" fmla="*/ 47 h 56"/>
                <a:gd name="T38" fmla="*/ 41 w 57"/>
                <a:gd name="T39" fmla="*/ 32 h 56"/>
                <a:gd name="T40" fmla="*/ 57 w 57"/>
                <a:gd name="T41" fmla="*/ 2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56">
                  <a:moveTo>
                    <a:pt x="57" y="22"/>
                  </a:moveTo>
                  <a:lnTo>
                    <a:pt x="56" y="20"/>
                  </a:lnTo>
                  <a:lnTo>
                    <a:pt x="36" y="20"/>
                  </a:lnTo>
                  <a:lnTo>
                    <a:pt x="37" y="0"/>
                  </a:lnTo>
                  <a:lnTo>
                    <a:pt x="34" y="0"/>
                  </a:lnTo>
                  <a:lnTo>
                    <a:pt x="25" y="16"/>
                  </a:lnTo>
                  <a:lnTo>
                    <a:pt x="9" y="7"/>
                  </a:lnTo>
                  <a:lnTo>
                    <a:pt x="8" y="9"/>
                  </a:lnTo>
                  <a:lnTo>
                    <a:pt x="17" y="25"/>
                  </a:lnTo>
                  <a:lnTo>
                    <a:pt x="0" y="34"/>
                  </a:lnTo>
                  <a:lnTo>
                    <a:pt x="0" y="36"/>
                  </a:lnTo>
                  <a:lnTo>
                    <a:pt x="9" y="35"/>
                  </a:lnTo>
                  <a:lnTo>
                    <a:pt x="20" y="35"/>
                  </a:lnTo>
                  <a:lnTo>
                    <a:pt x="20" y="47"/>
                  </a:lnTo>
                  <a:lnTo>
                    <a:pt x="20" y="55"/>
                  </a:lnTo>
                  <a:lnTo>
                    <a:pt x="22" y="56"/>
                  </a:lnTo>
                  <a:lnTo>
                    <a:pt x="32" y="40"/>
                  </a:lnTo>
                  <a:lnTo>
                    <a:pt x="48" y="48"/>
                  </a:lnTo>
                  <a:lnTo>
                    <a:pt x="50" y="47"/>
                  </a:lnTo>
                  <a:lnTo>
                    <a:pt x="41" y="32"/>
                  </a:lnTo>
                  <a:lnTo>
                    <a:pt x="57" y="2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66370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组合 71"/>
          <p:cNvGrpSpPr/>
          <p:nvPr/>
        </p:nvGrpSpPr>
        <p:grpSpPr>
          <a:xfrm rot="2228745">
            <a:off x="8469080" y="3131813"/>
            <a:ext cx="5547304" cy="2277463"/>
            <a:chOff x="6846224" y="634881"/>
            <a:chExt cx="5547304" cy="2277463"/>
          </a:xfrm>
        </p:grpSpPr>
        <p:sp>
          <p:nvSpPr>
            <p:cNvPr id="32" name="流程图: 可选过程 20"/>
            <p:cNvSpPr/>
            <p:nvPr/>
          </p:nvSpPr>
          <p:spPr>
            <a:xfrm rot="19377170">
              <a:off x="6846224" y="634881"/>
              <a:ext cx="5547304" cy="900985"/>
            </a:xfrm>
            <a:custGeom>
              <a:avLst/>
              <a:gdLst>
                <a:gd name="connsiteX0" fmla="*/ 0 w 5100097"/>
                <a:gd name="connsiteY0" fmla="*/ 62306 h 373838"/>
                <a:gd name="connsiteX1" fmla="*/ 62306 w 5100097"/>
                <a:gd name="connsiteY1" fmla="*/ 0 h 373838"/>
                <a:gd name="connsiteX2" fmla="*/ 5037791 w 5100097"/>
                <a:gd name="connsiteY2" fmla="*/ 0 h 373838"/>
                <a:gd name="connsiteX3" fmla="*/ 5100097 w 5100097"/>
                <a:gd name="connsiteY3" fmla="*/ 62306 h 373838"/>
                <a:gd name="connsiteX4" fmla="*/ 5100097 w 5100097"/>
                <a:gd name="connsiteY4" fmla="*/ 311532 h 373838"/>
                <a:gd name="connsiteX5" fmla="*/ 5037791 w 5100097"/>
                <a:gd name="connsiteY5" fmla="*/ 373838 h 373838"/>
                <a:gd name="connsiteX6" fmla="*/ 62306 w 5100097"/>
                <a:gd name="connsiteY6" fmla="*/ 373838 h 373838"/>
                <a:gd name="connsiteX7" fmla="*/ 0 w 5100097"/>
                <a:gd name="connsiteY7" fmla="*/ 311532 h 373838"/>
                <a:gd name="connsiteX8" fmla="*/ 0 w 5100097"/>
                <a:gd name="connsiteY8" fmla="*/ 62306 h 373838"/>
                <a:gd name="connsiteX0" fmla="*/ 0 w 5121607"/>
                <a:gd name="connsiteY0" fmla="*/ 62306 h 617897"/>
                <a:gd name="connsiteX1" fmla="*/ 62306 w 5121607"/>
                <a:gd name="connsiteY1" fmla="*/ 0 h 617897"/>
                <a:gd name="connsiteX2" fmla="*/ 5037791 w 5121607"/>
                <a:gd name="connsiteY2" fmla="*/ 0 h 617897"/>
                <a:gd name="connsiteX3" fmla="*/ 5100097 w 5121607"/>
                <a:gd name="connsiteY3" fmla="*/ 62306 h 617897"/>
                <a:gd name="connsiteX4" fmla="*/ 5100097 w 5121607"/>
                <a:gd name="connsiteY4" fmla="*/ 311532 h 617897"/>
                <a:gd name="connsiteX5" fmla="*/ 5108156 w 5121607"/>
                <a:gd name="connsiteY5" fmla="*/ 617897 h 617897"/>
                <a:gd name="connsiteX6" fmla="*/ 62306 w 5121607"/>
                <a:gd name="connsiteY6" fmla="*/ 373838 h 617897"/>
                <a:gd name="connsiteX7" fmla="*/ 0 w 5121607"/>
                <a:gd name="connsiteY7" fmla="*/ 311532 h 617897"/>
                <a:gd name="connsiteX8" fmla="*/ 0 w 5121607"/>
                <a:gd name="connsiteY8" fmla="*/ 62306 h 617897"/>
                <a:gd name="connsiteX0" fmla="*/ 0 w 5121607"/>
                <a:gd name="connsiteY0" fmla="*/ 345394 h 900985"/>
                <a:gd name="connsiteX1" fmla="*/ 62306 w 5121607"/>
                <a:gd name="connsiteY1" fmla="*/ 283088 h 900985"/>
                <a:gd name="connsiteX2" fmla="*/ 4831402 w 5121607"/>
                <a:gd name="connsiteY2" fmla="*/ 0 h 900985"/>
                <a:gd name="connsiteX3" fmla="*/ 5100097 w 5121607"/>
                <a:gd name="connsiteY3" fmla="*/ 345394 h 900985"/>
                <a:gd name="connsiteX4" fmla="*/ 5100097 w 5121607"/>
                <a:gd name="connsiteY4" fmla="*/ 594620 h 900985"/>
                <a:gd name="connsiteX5" fmla="*/ 5108156 w 5121607"/>
                <a:gd name="connsiteY5" fmla="*/ 900985 h 900985"/>
                <a:gd name="connsiteX6" fmla="*/ 62306 w 5121607"/>
                <a:gd name="connsiteY6" fmla="*/ 656926 h 900985"/>
                <a:gd name="connsiteX7" fmla="*/ 0 w 5121607"/>
                <a:gd name="connsiteY7" fmla="*/ 594620 h 900985"/>
                <a:gd name="connsiteX8" fmla="*/ 0 w 5121607"/>
                <a:gd name="connsiteY8" fmla="*/ 345394 h 900985"/>
                <a:gd name="connsiteX0" fmla="*/ 26158 w 5147765"/>
                <a:gd name="connsiteY0" fmla="*/ 345394 h 900985"/>
                <a:gd name="connsiteX1" fmla="*/ 88464 w 5147765"/>
                <a:gd name="connsiteY1" fmla="*/ 283088 h 900985"/>
                <a:gd name="connsiteX2" fmla="*/ 4857560 w 5147765"/>
                <a:gd name="connsiteY2" fmla="*/ 0 h 900985"/>
                <a:gd name="connsiteX3" fmla="*/ 5126255 w 5147765"/>
                <a:gd name="connsiteY3" fmla="*/ 345394 h 900985"/>
                <a:gd name="connsiteX4" fmla="*/ 5126255 w 5147765"/>
                <a:gd name="connsiteY4" fmla="*/ 594620 h 900985"/>
                <a:gd name="connsiteX5" fmla="*/ 5134314 w 5147765"/>
                <a:gd name="connsiteY5" fmla="*/ 900985 h 900985"/>
                <a:gd name="connsiteX6" fmla="*/ 88464 w 5147765"/>
                <a:gd name="connsiteY6" fmla="*/ 656926 h 900985"/>
                <a:gd name="connsiteX7" fmla="*/ 0 w 5147765"/>
                <a:gd name="connsiteY7" fmla="*/ 511227 h 900985"/>
                <a:gd name="connsiteX8" fmla="*/ 26158 w 5147765"/>
                <a:gd name="connsiteY8" fmla="*/ 345394 h 900985"/>
                <a:gd name="connsiteX0" fmla="*/ 26158 w 5147765"/>
                <a:gd name="connsiteY0" fmla="*/ 345394 h 900985"/>
                <a:gd name="connsiteX1" fmla="*/ 88464 w 5147765"/>
                <a:gd name="connsiteY1" fmla="*/ 283088 h 900985"/>
                <a:gd name="connsiteX2" fmla="*/ 4857560 w 5147765"/>
                <a:gd name="connsiteY2" fmla="*/ 0 h 900985"/>
                <a:gd name="connsiteX3" fmla="*/ 5126255 w 5147765"/>
                <a:gd name="connsiteY3" fmla="*/ 345394 h 900985"/>
                <a:gd name="connsiteX4" fmla="*/ 5126255 w 5147765"/>
                <a:gd name="connsiteY4" fmla="*/ 594620 h 900985"/>
                <a:gd name="connsiteX5" fmla="*/ 5134314 w 5147765"/>
                <a:gd name="connsiteY5" fmla="*/ 900985 h 900985"/>
                <a:gd name="connsiteX6" fmla="*/ 212560 w 5147765"/>
                <a:gd name="connsiteY6" fmla="*/ 610574 h 900985"/>
                <a:gd name="connsiteX7" fmla="*/ 0 w 5147765"/>
                <a:gd name="connsiteY7" fmla="*/ 511227 h 900985"/>
                <a:gd name="connsiteX8" fmla="*/ 26158 w 5147765"/>
                <a:gd name="connsiteY8" fmla="*/ 345394 h 900985"/>
                <a:gd name="connsiteX0" fmla="*/ 27832 w 5147765"/>
                <a:gd name="connsiteY0" fmla="*/ 461225 h 900985"/>
                <a:gd name="connsiteX1" fmla="*/ 88464 w 5147765"/>
                <a:gd name="connsiteY1" fmla="*/ 283088 h 900985"/>
                <a:gd name="connsiteX2" fmla="*/ 4857560 w 5147765"/>
                <a:gd name="connsiteY2" fmla="*/ 0 h 900985"/>
                <a:gd name="connsiteX3" fmla="*/ 5126255 w 5147765"/>
                <a:gd name="connsiteY3" fmla="*/ 345394 h 900985"/>
                <a:gd name="connsiteX4" fmla="*/ 5126255 w 5147765"/>
                <a:gd name="connsiteY4" fmla="*/ 594620 h 900985"/>
                <a:gd name="connsiteX5" fmla="*/ 5134314 w 5147765"/>
                <a:gd name="connsiteY5" fmla="*/ 900985 h 900985"/>
                <a:gd name="connsiteX6" fmla="*/ 212560 w 5147765"/>
                <a:gd name="connsiteY6" fmla="*/ 610574 h 900985"/>
                <a:gd name="connsiteX7" fmla="*/ 0 w 5147765"/>
                <a:gd name="connsiteY7" fmla="*/ 511227 h 900985"/>
                <a:gd name="connsiteX8" fmla="*/ 27832 w 5147765"/>
                <a:gd name="connsiteY8" fmla="*/ 461225 h 900985"/>
                <a:gd name="connsiteX0" fmla="*/ 27832 w 5147765"/>
                <a:gd name="connsiteY0" fmla="*/ 461225 h 900985"/>
                <a:gd name="connsiteX1" fmla="*/ 366476 w 5147765"/>
                <a:gd name="connsiteY1" fmla="*/ 403836 h 900985"/>
                <a:gd name="connsiteX2" fmla="*/ 4857560 w 5147765"/>
                <a:gd name="connsiteY2" fmla="*/ 0 h 900985"/>
                <a:gd name="connsiteX3" fmla="*/ 5126255 w 5147765"/>
                <a:gd name="connsiteY3" fmla="*/ 345394 h 900985"/>
                <a:gd name="connsiteX4" fmla="*/ 5126255 w 5147765"/>
                <a:gd name="connsiteY4" fmla="*/ 594620 h 900985"/>
                <a:gd name="connsiteX5" fmla="*/ 5134314 w 5147765"/>
                <a:gd name="connsiteY5" fmla="*/ 900985 h 900985"/>
                <a:gd name="connsiteX6" fmla="*/ 212560 w 5147765"/>
                <a:gd name="connsiteY6" fmla="*/ 610574 h 900985"/>
                <a:gd name="connsiteX7" fmla="*/ 0 w 5147765"/>
                <a:gd name="connsiteY7" fmla="*/ 511227 h 900985"/>
                <a:gd name="connsiteX8" fmla="*/ 27832 w 5147765"/>
                <a:gd name="connsiteY8" fmla="*/ 461225 h 900985"/>
                <a:gd name="connsiteX0" fmla="*/ 27832 w 5147765"/>
                <a:gd name="connsiteY0" fmla="*/ 461225 h 900985"/>
                <a:gd name="connsiteX1" fmla="*/ 366476 w 5147765"/>
                <a:gd name="connsiteY1" fmla="*/ 403836 h 900985"/>
                <a:gd name="connsiteX2" fmla="*/ 4857560 w 5147765"/>
                <a:gd name="connsiteY2" fmla="*/ 0 h 900985"/>
                <a:gd name="connsiteX3" fmla="*/ 5126255 w 5147765"/>
                <a:gd name="connsiteY3" fmla="*/ 345394 h 900985"/>
                <a:gd name="connsiteX4" fmla="*/ 5126255 w 5147765"/>
                <a:gd name="connsiteY4" fmla="*/ 594620 h 900985"/>
                <a:gd name="connsiteX5" fmla="*/ 5134314 w 5147765"/>
                <a:gd name="connsiteY5" fmla="*/ 900985 h 900985"/>
                <a:gd name="connsiteX6" fmla="*/ 283868 w 5147765"/>
                <a:gd name="connsiteY6" fmla="*/ 549834 h 900985"/>
                <a:gd name="connsiteX7" fmla="*/ 0 w 5147765"/>
                <a:gd name="connsiteY7" fmla="*/ 511227 h 900985"/>
                <a:gd name="connsiteX8" fmla="*/ 27832 w 5147765"/>
                <a:gd name="connsiteY8" fmla="*/ 461225 h 900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47765" h="900985">
                  <a:moveTo>
                    <a:pt x="27832" y="461225"/>
                  </a:moveTo>
                  <a:cubicBezTo>
                    <a:pt x="27832" y="426814"/>
                    <a:pt x="332065" y="403836"/>
                    <a:pt x="366476" y="403836"/>
                  </a:cubicBezTo>
                  <a:lnTo>
                    <a:pt x="4857560" y="0"/>
                  </a:lnTo>
                  <a:cubicBezTo>
                    <a:pt x="4891971" y="0"/>
                    <a:pt x="5126255" y="310983"/>
                    <a:pt x="5126255" y="345394"/>
                  </a:cubicBezTo>
                  <a:lnTo>
                    <a:pt x="5126255" y="594620"/>
                  </a:lnTo>
                  <a:cubicBezTo>
                    <a:pt x="5126255" y="629031"/>
                    <a:pt x="5168725" y="900985"/>
                    <a:pt x="5134314" y="900985"/>
                  </a:cubicBezTo>
                  <a:cubicBezTo>
                    <a:pt x="3475819" y="900985"/>
                    <a:pt x="1942363" y="549834"/>
                    <a:pt x="283868" y="549834"/>
                  </a:cubicBezTo>
                  <a:cubicBezTo>
                    <a:pt x="249457" y="549834"/>
                    <a:pt x="0" y="545638"/>
                    <a:pt x="0" y="511227"/>
                  </a:cubicBezTo>
                  <a:lnTo>
                    <a:pt x="27832" y="461225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 rot="20638667">
              <a:off x="8499184" y="2509074"/>
              <a:ext cx="120665" cy="66307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 rot="20638667">
              <a:off x="8788274" y="860227"/>
              <a:ext cx="258657" cy="142137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 rot="19705303">
              <a:off x="8487881" y="2214703"/>
              <a:ext cx="386227" cy="144842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 rot="20638667">
              <a:off x="8263500" y="2591018"/>
              <a:ext cx="120665" cy="66307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 rot="20638667">
              <a:off x="9927524" y="1502752"/>
              <a:ext cx="120665" cy="66307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 rot="19959540">
              <a:off x="7456014" y="2582287"/>
              <a:ext cx="956503" cy="138831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 rot="18276520">
              <a:off x="7083663" y="2090849"/>
              <a:ext cx="1514361" cy="12863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 rot="17188523">
              <a:off x="7268882" y="2487918"/>
              <a:ext cx="258657" cy="10861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 rot="17188523">
              <a:off x="7424458" y="2280034"/>
              <a:ext cx="89317" cy="66142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 rot="17188523">
              <a:off x="7520632" y="2084902"/>
              <a:ext cx="89317" cy="66142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80" name="矩形 79"/>
          <p:cNvSpPr/>
          <p:nvPr/>
        </p:nvSpPr>
        <p:spPr>
          <a:xfrm>
            <a:off x="0" y="536915"/>
            <a:ext cx="12192000" cy="109220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43" name="组合 42"/>
          <p:cNvGrpSpPr/>
          <p:nvPr/>
        </p:nvGrpSpPr>
        <p:grpSpPr>
          <a:xfrm>
            <a:off x="6364225" y="2920400"/>
            <a:ext cx="2733280" cy="3331247"/>
            <a:chOff x="7210725" y="2802636"/>
            <a:chExt cx="2681357" cy="3267964"/>
          </a:xfrm>
        </p:grpSpPr>
        <p:sp>
          <p:nvSpPr>
            <p:cNvPr id="44" name="Freeform 17"/>
            <p:cNvSpPr>
              <a:spLocks/>
            </p:cNvSpPr>
            <p:nvPr/>
          </p:nvSpPr>
          <p:spPr bwMode="auto">
            <a:xfrm>
              <a:off x="8529471" y="2802636"/>
              <a:ext cx="1362611" cy="1767891"/>
            </a:xfrm>
            <a:custGeom>
              <a:avLst/>
              <a:gdLst>
                <a:gd name="T0" fmla="*/ 1 w 12"/>
                <a:gd name="T1" fmla="*/ 7 h 14"/>
                <a:gd name="T2" fmla="*/ 0 w 12"/>
                <a:gd name="T3" fmla="*/ 4 h 14"/>
                <a:gd name="T4" fmla="*/ 1 w 12"/>
                <a:gd name="T5" fmla="*/ 2 h 14"/>
                <a:gd name="T6" fmla="*/ 4 w 12"/>
                <a:gd name="T7" fmla="*/ 1 h 14"/>
                <a:gd name="T8" fmla="*/ 5 w 12"/>
                <a:gd name="T9" fmla="*/ 1 h 14"/>
                <a:gd name="T10" fmla="*/ 7 w 12"/>
                <a:gd name="T11" fmla="*/ 3 h 14"/>
                <a:gd name="T12" fmla="*/ 8 w 12"/>
                <a:gd name="T13" fmla="*/ 4 h 14"/>
                <a:gd name="T14" fmla="*/ 10 w 12"/>
                <a:gd name="T15" fmla="*/ 6 h 14"/>
                <a:gd name="T16" fmla="*/ 10 w 12"/>
                <a:gd name="T17" fmla="*/ 7 h 14"/>
                <a:gd name="T18" fmla="*/ 12 w 12"/>
                <a:gd name="T19" fmla="*/ 10 h 14"/>
                <a:gd name="T20" fmla="*/ 9 w 12"/>
                <a:gd name="T21" fmla="*/ 12 h 14"/>
                <a:gd name="T22" fmla="*/ 8 w 12"/>
                <a:gd name="T23" fmla="*/ 11 h 14"/>
                <a:gd name="T24" fmla="*/ 7 w 12"/>
                <a:gd name="T25" fmla="*/ 11 h 14"/>
                <a:gd name="T26" fmla="*/ 8 w 12"/>
                <a:gd name="T27" fmla="*/ 10 h 14"/>
                <a:gd name="T28" fmla="*/ 8 w 12"/>
                <a:gd name="T29" fmla="*/ 10 h 14"/>
                <a:gd name="T30" fmla="*/ 9 w 12"/>
                <a:gd name="T31" fmla="*/ 10 h 14"/>
                <a:gd name="T32" fmla="*/ 10 w 12"/>
                <a:gd name="T33" fmla="*/ 9 h 14"/>
                <a:gd name="T34" fmla="*/ 9 w 12"/>
                <a:gd name="T35" fmla="*/ 9 h 14"/>
                <a:gd name="T36" fmla="*/ 7 w 12"/>
                <a:gd name="T37" fmla="*/ 8 h 14"/>
                <a:gd name="T38" fmla="*/ 7 w 12"/>
                <a:gd name="T39" fmla="*/ 7 h 14"/>
                <a:gd name="T40" fmla="*/ 7 w 12"/>
                <a:gd name="T41" fmla="*/ 8 h 14"/>
                <a:gd name="T42" fmla="*/ 7 w 12"/>
                <a:gd name="T43" fmla="*/ 9 h 14"/>
                <a:gd name="T44" fmla="*/ 7 w 12"/>
                <a:gd name="T45" fmla="*/ 10 h 14"/>
                <a:gd name="T46" fmla="*/ 7 w 12"/>
                <a:gd name="T47" fmla="*/ 11 h 14"/>
                <a:gd name="T48" fmla="*/ 6 w 12"/>
                <a:gd name="T49" fmla="*/ 12 h 14"/>
                <a:gd name="T50" fmla="*/ 6 w 12"/>
                <a:gd name="T51" fmla="*/ 12 h 14"/>
                <a:gd name="T52" fmla="*/ 5 w 12"/>
                <a:gd name="T53" fmla="*/ 13 h 14"/>
                <a:gd name="T54" fmla="*/ 3 w 12"/>
                <a:gd name="T55" fmla="*/ 13 h 14"/>
                <a:gd name="T56" fmla="*/ 3 w 12"/>
                <a:gd name="T57" fmla="*/ 13 h 14"/>
                <a:gd name="T58" fmla="*/ 4 w 12"/>
                <a:gd name="T59" fmla="*/ 9 h 14"/>
                <a:gd name="T60" fmla="*/ 4 w 12"/>
                <a:gd name="T61" fmla="*/ 8 h 14"/>
                <a:gd name="T62" fmla="*/ 5 w 12"/>
                <a:gd name="T63" fmla="*/ 5 h 14"/>
                <a:gd name="T64" fmla="*/ 5 w 12"/>
                <a:gd name="T65" fmla="*/ 4 h 14"/>
                <a:gd name="T66" fmla="*/ 5 w 12"/>
                <a:gd name="T67" fmla="*/ 3 h 14"/>
                <a:gd name="T68" fmla="*/ 4 w 12"/>
                <a:gd name="T69" fmla="*/ 3 h 14"/>
                <a:gd name="T70" fmla="*/ 4 w 12"/>
                <a:gd name="T71" fmla="*/ 3 h 14"/>
                <a:gd name="T72" fmla="*/ 3 w 12"/>
                <a:gd name="T73" fmla="*/ 4 h 14"/>
                <a:gd name="T74" fmla="*/ 2 w 12"/>
                <a:gd name="T75" fmla="*/ 5 h 14"/>
                <a:gd name="T76" fmla="*/ 3 w 12"/>
                <a:gd name="T77" fmla="*/ 5 h 14"/>
                <a:gd name="T78" fmla="*/ 3 w 12"/>
                <a:gd name="T79" fmla="*/ 5 h 14"/>
                <a:gd name="T80" fmla="*/ 4 w 12"/>
                <a:gd name="T81" fmla="*/ 5 h 14"/>
                <a:gd name="T82" fmla="*/ 4 w 12"/>
                <a:gd name="T83" fmla="*/ 8 h 14"/>
                <a:gd name="T84" fmla="*/ 4 w 12"/>
                <a:gd name="T85" fmla="*/ 9 h 14"/>
                <a:gd name="T86" fmla="*/ 1 w 12"/>
                <a:gd name="T87" fmla="*/ 12 h 14"/>
                <a:gd name="T88" fmla="*/ 1 w 12"/>
                <a:gd name="T89" fmla="*/ 8 h 14"/>
                <a:gd name="T90" fmla="*/ 1 w 12"/>
                <a:gd name="T91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" h="14">
                  <a:moveTo>
                    <a:pt x="1" y="7"/>
                  </a:moveTo>
                  <a:cubicBezTo>
                    <a:pt x="0" y="6"/>
                    <a:pt x="0" y="5"/>
                    <a:pt x="0" y="4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1"/>
                    <a:pt x="2" y="0"/>
                    <a:pt x="4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6" y="1"/>
                    <a:pt x="7" y="2"/>
                    <a:pt x="7" y="3"/>
                  </a:cubicBezTo>
                  <a:cubicBezTo>
                    <a:pt x="7" y="4"/>
                    <a:pt x="7" y="4"/>
                    <a:pt x="8" y="4"/>
                  </a:cubicBezTo>
                  <a:cubicBezTo>
                    <a:pt x="9" y="4"/>
                    <a:pt x="10" y="5"/>
                    <a:pt x="10" y="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8"/>
                    <a:pt x="12" y="9"/>
                    <a:pt x="12" y="10"/>
                  </a:cubicBezTo>
                  <a:cubicBezTo>
                    <a:pt x="12" y="12"/>
                    <a:pt x="11" y="14"/>
                    <a:pt x="9" y="12"/>
                  </a:cubicBezTo>
                  <a:cubicBezTo>
                    <a:pt x="9" y="12"/>
                    <a:pt x="9" y="11"/>
                    <a:pt x="8" y="11"/>
                  </a:cubicBezTo>
                  <a:cubicBezTo>
                    <a:pt x="8" y="11"/>
                    <a:pt x="7" y="11"/>
                    <a:pt x="7" y="11"/>
                  </a:cubicBezTo>
                  <a:cubicBezTo>
                    <a:pt x="7" y="10"/>
                    <a:pt x="7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9"/>
                    <a:pt x="7" y="9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8"/>
                  </a:cubicBezTo>
                  <a:cubicBezTo>
                    <a:pt x="7" y="8"/>
                    <a:pt x="7" y="8"/>
                    <a:pt x="7" y="9"/>
                  </a:cubicBezTo>
                  <a:cubicBezTo>
                    <a:pt x="7" y="9"/>
                    <a:pt x="7" y="9"/>
                    <a:pt x="7" y="10"/>
                  </a:cubicBezTo>
                  <a:cubicBezTo>
                    <a:pt x="7" y="10"/>
                    <a:pt x="7" y="10"/>
                    <a:pt x="7" y="11"/>
                  </a:cubicBezTo>
                  <a:cubicBezTo>
                    <a:pt x="7" y="11"/>
                    <a:pt x="7" y="11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3"/>
                    <a:pt x="6" y="13"/>
                    <a:pt x="5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5" y="12"/>
                    <a:pt x="5" y="10"/>
                    <a:pt x="4" y="9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5" y="7"/>
                    <a:pt x="5" y="6"/>
                    <a:pt x="5" y="5"/>
                  </a:cubicBezTo>
                  <a:cubicBezTo>
                    <a:pt x="4" y="5"/>
                    <a:pt x="4" y="5"/>
                    <a:pt x="5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5" y="3"/>
                    <a:pt x="5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3" y="5"/>
                    <a:pt x="3" y="4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2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6"/>
                    <a:pt x="4" y="7"/>
                    <a:pt x="4" y="8"/>
                  </a:cubicBezTo>
                  <a:cubicBezTo>
                    <a:pt x="3" y="8"/>
                    <a:pt x="3" y="8"/>
                    <a:pt x="4" y="9"/>
                  </a:cubicBezTo>
                  <a:cubicBezTo>
                    <a:pt x="5" y="11"/>
                    <a:pt x="3" y="13"/>
                    <a:pt x="1" y="12"/>
                  </a:cubicBezTo>
                  <a:cubicBezTo>
                    <a:pt x="0" y="11"/>
                    <a:pt x="0" y="9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latin typeface="+mn-ea"/>
              </a:endParaRPr>
            </a:p>
          </p:txBody>
        </p:sp>
        <p:sp>
          <p:nvSpPr>
            <p:cNvPr id="45" name="Freeform 16"/>
            <p:cNvSpPr>
              <a:spLocks/>
            </p:cNvSpPr>
            <p:nvPr/>
          </p:nvSpPr>
          <p:spPr bwMode="auto">
            <a:xfrm>
              <a:off x="7210725" y="2833048"/>
              <a:ext cx="1477690" cy="1641136"/>
            </a:xfrm>
            <a:custGeom>
              <a:avLst/>
              <a:gdLst>
                <a:gd name="T0" fmla="*/ 8 w 13"/>
                <a:gd name="T1" fmla="*/ 10 h 13"/>
                <a:gd name="T2" fmla="*/ 7 w 13"/>
                <a:gd name="T3" fmla="*/ 9 h 13"/>
                <a:gd name="T4" fmla="*/ 6 w 13"/>
                <a:gd name="T5" fmla="*/ 8 h 13"/>
                <a:gd name="T6" fmla="*/ 6 w 13"/>
                <a:gd name="T7" fmla="*/ 5 h 13"/>
                <a:gd name="T8" fmla="*/ 7 w 13"/>
                <a:gd name="T9" fmla="*/ 6 h 13"/>
                <a:gd name="T10" fmla="*/ 8 w 13"/>
                <a:gd name="T11" fmla="*/ 7 h 13"/>
                <a:gd name="T12" fmla="*/ 9 w 13"/>
                <a:gd name="T13" fmla="*/ 6 h 13"/>
                <a:gd name="T14" fmla="*/ 8 w 13"/>
                <a:gd name="T15" fmla="*/ 6 h 13"/>
                <a:gd name="T16" fmla="*/ 8 w 13"/>
                <a:gd name="T17" fmla="*/ 4 h 13"/>
                <a:gd name="T18" fmla="*/ 9 w 13"/>
                <a:gd name="T19" fmla="*/ 3 h 13"/>
                <a:gd name="T20" fmla="*/ 8 w 13"/>
                <a:gd name="T21" fmla="*/ 3 h 13"/>
                <a:gd name="T22" fmla="*/ 7 w 13"/>
                <a:gd name="T23" fmla="*/ 4 h 13"/>
                <a:gd name="T24" fmla="*/ 6 w 13"/>
                <a:gd name="T25" fmla="*/ 5 h 13"/>
                <a:gd name="T26" fmla="*/ 6 w 13"/>
                <a:gd name="T27" fmla="*/ 8 h 13"/>
                <a:gd name="T28" fmla="*/ 6 w 13"/>
                <a:gd name="T29" fmla="*/ 9 h 13"/>
                <a:gd name="T30" fmla="*/ 7 w 13"/>
                <a:gd name="T31" fmla="*/ 10 h 13"/>
                <a:gd name="T32" fmla="*/ 7 w 13"/>
                <a:gd name="T33" fmla="*/ 10 h 13"/>
                <a:gd name="T34" fmla="*/ 7 w 13"/>
                <a:gd name="T35" fmla="*/ 11 h 13"/>
                <a:gd name="T36" fmla="*/ 6 w 13"/>
                <a:gd name="T37" fmla="*/ 11 h 13"/>
                <a:gd name="T38" fmla="*/ 4 w 13"/>
                <a:gd name="T39" fmla="*/ 10 h 13"/>
                <a:gd name="T40" fmla="*/ 4 w 13"/>
                <a:gd name="T41" fmla="*/ 12 h 13"/>
                <a:gd name="T42" fmla="*/ 2 w 13"/>
                <a:gd name="T43" fmla="*/ 13 h 13"/>
                <a:gd name="T44" fmla="*/ 0 w 13"/>
                <a:gd name="T45" fmla="*/ 10 h 13"/>
                <a:gd name="T46" fmla="*/ 2 w 13"/>
                <a:gd name="T47" fmla="*/ 7 h 13"/>
                <a:gd name="T48" fmla="*/ 2 w 13"/>
                <a:gd name="T49" fmla="*/ 6 h 13"/>
                <a:gd name="T50" fmla="*/ 4 w 13"/>
                <a:gd name="T51" fmla="*/ 4 h 13"/>
                <a:gd name="T52" fmla="*/ 5 w 13"/>
                <a:gd name="T53" fmla="*/ 3 h 13"/>
                <a:gd name="T54" fmla="*/ 7 w 13"/>
                <a:gd name="T55" fmla="*/ 1 h 13"/>
                <a:gd name="T56" fmla="*/ 8 w 13"/>
                <a:gd name="T57" fmla="*/ 1 h 13"/>
                <a:gd name="T58" fmla="*/ 11 w 13"/>
                <a:gd name="T59" fmla="*/ 4 h 13"/>
                <a:gd name="T60" fmla="*/ 11 w 13"/>
                <a:gd name="T61" fmla="*/ 6 h 13"/>
                <a:gd name="T62" fmla="*/ 10 w 13"/>
                <a:gd name="T63" fmla="*/ 9 h 13"/>
                <a:gd name="T64" fmla="*/ 8 w 13"/>
                <a:gd name="T6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" h="13">
                  <a:moveTo>
                    <a:pt x="8" y="10"/>
                  </a:moveTo>
                  <a:cubicBezTo>
                    <a:pt x="8" y="10"/>
                    <a:pt x="7" y="10"/>
                    <a:pt x="7" y="9"/>
                  </a:cubicBezTo>
                  <a:cubicBezTo>
                    <a:pt x="7" y="8"/>
                    <a:pt x="7" y="8"/>
                    <a:pt x="6" y="8"/>
                  </a:cubicBezTo>
                  <a:cubicBezTo>
                    <a:pt x="5" y="7"/>
                    <a:pt x="6" y="6"/>
                    <a:pt x="6" y="5"/>
                  </a:cubicBezTo>
                  <a:cubicBezTo>
                    <a:pt x="7" y="5"/>
                    <a:pt x="7" y="5"/>
                    <a:pt x="7" y="6"/>
                  </a:cubicBezTo>
                  <a:cubicBezTo>
                    <a:pt x="8" y="6"/>
                    <a:pt x="8" y="6"/>
                    <a:pt x="8" y="7"/>
                  </a:cubicBezTo>
                  <a:cubicBezTo>
                    <a:pt x="9" y="7"/>
                    <a:pt x="9" y="7"/>
                    <a:pt x="9" y="6"/>
                  </a:cubicBezTo>
                  <a:cubicBezTo>
                    <a:pt x="9" y="6"/>
                    <a:pt x="9" y="6"/>
                    <a:pt x="8" y="6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8" y="3"/>
                    <a:pt x="8" y="3"/>
                  </a:cubicBezTo>
                  <a:cubicBezTo>
                    <a:pt x="8" y="3"/>
                    <a:pt x="7" y="4"/>
                    <a:pt x="7" y="4"/>
                  </a:cubicBezTo>
                  <a:cubicBezTo>
                    <a:pt x="7" y="4"/>
                    <a:pt x="7" y="4"/>
                    <a:pt x="6" y="5"/>
                  </a:cubicBezTo>
                  <a:cubicBezTo>
                    <a:pt x="5" y="5"/>
                    <a:pt x="5" y="7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9"/>
                    <a:pt x="5" y="9"/>
                    <a:pt x="4" y="10"/>
                  </a:cubicBezTo>
                  <a:cubicBezTo>
                    <a:pt x="4" y="10"/>
                    <a:pt x="4" y="11"/>
                    <a:pt x="4" y="12"/>
                  </a:cubicBezTo>
                  <a:cubicBezTo>
                    <a:pt x="3" y="13"/>
                    <a:pt x="3" y="13"/>
                    <a:pt x="2" y="13"/>
                  </a:cubicBezTo>
                  <a:cubicBezTo>
                    <a:pt x="0" y="13"/>
                    <a:pt x="0" y="12"/>
                    <a:pt x="0" y="10"/>
                  </a:cubicBezTo>
                  <a:cubicBezTo>
                    <a:pt x="0" y="9"/>
                    <a:pt x="1" y="8"/>
                    <a:pt x="2" y="7"/>
                  </a:cubicBezTo>
                  <a:cubicBezTo>
                    <a:pt x="2" y="7"/>
                    <a:pt x="2" y="7"/>
                    <a:pt x="2" y="6"/>
                  </a:cubicBezTo>
                  <a:cubicBezTo>
                    <a:pt x="2" y="5"/>
                    <a:pt x="3" y="4"/>
                    <a:pt x="4" y="4"/>
                  </a:cubicBezTo>
                  <a:cubicBezTo>
                    <a:pt x="5" y="4"/>
                    <a:pt x="5" y="4"/>
                    <a:pt x="5" y="3"/>
                  </a:cubicBezTo>
                  <a:cubicBezTo>
                    <a:pt x="5" y="2"/>
                    <a:pt x="6" y="1"/>
                    <a:pt x="7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10" y="0"/>
                    <a:pt x="13" y="2"/>
                    <a:pt x="11" y="4"/>
                  </a:cubicBezTo>
                  <a:cubicBezTo>
                    <a:pt x="11" y="5"/>
                    <a:pt x="11" y="5"/>
                    <a:pt x="11" y="6"/>
                  </a:cubicBezTo>
                  <a:cubicBezTo>
                    <a:pt x="12" y="7"/>
                    <a:pt x="12" y="10"/>
                    <a:pt x="10" y="9"/>
                  </a:cubicBezTo>
                  <a:cubicBezTo>
                    <a:pt x="9" y="9"/>
                    <a:pt x="9" y="9"/>
                    <a:pt x="8" y="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latin typeface="+mn-ea"/>
              </a:endParaRPr>
            </a:p>
          </p:txBody>
        </p:sp>
        <p:sp>
          <p:nvSpPr>
            <p:cNvPr id="46" name="Freeform 19"/>
            <p:cNvSpPr>
              <a:spLocks/>
            </p:cNvSpPr>
            <p:nvPr/>
          </p:nvSpPr>
          <p:spPr bwMode="auto">
            <a:xfrm>
              <a:off x="7892864" y="4095589"/>
              <a:ext cx="682140" cy="378595"/>
            </a:xfrm>
            <a:custGeom>
              <a:avLst/>
              <a:gdLst>
                <a:gd name="T0" fmla="*/ 2 w 6"/>
                <a:gd name="T1" fmla="*/ 3 h 3"/>
                <a:gd name="T2" fmla="*/ 1 w 6"/>
                <a:gd name="T3" fmla="*/ 3 h 3"/>
                <a:gd name="T4" fmla="*/ 0 w 6"/>
                <a:gd name="T5" fmla="*/ 3 h 3"/>
                <a:gd name="T6" fmla="*/ 1 w 6"/>
                <a:gd name="T7" fmla="*/ 2 h 3"/>
                <a:gd name="T8" fmla="*/ 1 w 6"/>
                <a:gd name="T9" fmla="*/ 1 h 3"/>
                <a:gd name="T10" fmla="*/ 2 w 6"/>
                <a:gd name="T11" fmla="*/ 0 h 3"/>
                <a:gd name="T12" fmla="*/ 3 w 6"/>
                <a:gd name="T13" fmla="*/ 0 h 3"/>
                <a:gd name="T14" fmla="*/ 3 w 6"/>
                <a:gd name="T15" fmla="*/ 0 h 3"/>
                <a:gd name="T16" fmla="*/ 4 w 6"/>
                <a:gd name="T17" fmla="*/ 0 h 3"/>
                <a:gd name="T18" fmla="*/ 5 w 6"/>
                <a:gd name="T19" fmla="*/ 0 h 3"/>
                <a:gd name="T20" fmla="*/ 5 w 6"/>
                <a:gd name="T21" fmla="*/ 2 h 3"/>
                <a:gd name="T22" fmla="*/ 5 w 6"/>
                <a:gd name="T23" fmla="*/ 3 h 3"/>
                <a:gd name="T24" fmla="*/ 2 w 6"/>
                <a:gd name="T2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3">
                  <a:moveTo>
                    <a:pt x="2" y="3"/>
                  </a:moveTo>
                  <a:cubicBezTo>
                    <a:pt x="2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6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3" y="3"/>
                    <a:pt x="4" y="2"/>
                    <a:pt x="2" y="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latin typeface="+mn-ea"/>
              </a:endParaRPr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7301986" y="4419662"/>
              <a:ext cx="2585624" cy="1650938"/>
            </a:xfrm>
            <a:custGeom>
              <a:avLst/>
              <a:gdLst>
                <a:gd name="connsiteX0" fmla="*/ 0 w 3713312"/>
                <a:gd name="connsiteY0" fmla="*/ 0 h 2370974"/>
                <a:gd name="connsiteX1" fmla="*/ 3713312 w 3713312"/>
                <a:gd name="connsiteY1" fmla="*/ 0 h 2370974"/>
                <a:gd name="connsiteX2" fmla="*/ 3702869 w 3713312"/>
                <a:gd name="connsiteY2" fmla="*/ 86603 h 2370974"/>
                <a:gd name="connsiteX3" fmla="*/ 3630275 w 3713312"/>
                <a:gd name="connsiteY3" fmla="*/ 378878 h 2370974"/>
                <a:gd name="connsiteX4" fmla="*/ 3448792 w 3713312"/>
                <a:gd name="connsiteY4" fmla="*/ 774957 h 2370974"/>
                <a:gd name="connsiteX5" fmla="*/ 3442867 w 3713312"/>
                <a:gd name="connsiteY5" fmla="*/ 785466 h 2370974"/>
                <a:gd name="connsiteX6" fmla="*/ 3435953 w 3713312"/>
                <a:gd name="connsiteY6" fmla="*/ 922398 h 2370974"/>
                <a:gd name="connsiteX7" fmla="*/ 1830729 w 3713312"/>
                <a:gd name="connsiteY7" fmla="*/ 2370974 h 2370974"/>
                <a:gd name="connsiteX8" fmla="*/ 217175 w 3713312"/>
                <a:gd name="connsiteY8" fmla="*/ 757421 h 2370974"/>
                <a:gd name="connsiteX9" fmla="*/ 219301 w 3713312"/>
                <a:gd name="connsiteY9" fmla="*/ 701323 h 2370974"/>
                <a:gd name="connsiteX10" fmla="*/ 217572 w 3713312"/>
                <a:gd name="connsiteY10" fmla="*/ 698461 h 2370974"/>
                <a:gd name="connsiteX11" fmla="*/ 4783 w 3713312"/>
                <a:gd name="connsiteY11" fmla="*/ 33206 h 2370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713312" h="2370974">
                  <a:moveTo>
                    <a:pt x="0" y="0"/>
                  </a:moveTo>
                  <a:lnTo>
                    <a:pt x="3713312" y="0"/>
                  </a:lnTo>
                  <a:lnTo>
                    <a:pt x="3702869" y="86603"/>
                  </a:lnTo>
                  <a:cubicBezTo>
                    <a:pt x="3685788" y="188493"/>
                    <a:pt x="3660167" y="287034"/>
                    <a:pt x="3630275" y="378878"/>
                  </a:cubicBezTo>
                  <a:cubicBezTo>
                    <a:pt x="3570492" y="539606"/>
                    <a:pt x="3502169" y="677373"/>
                    <a:pt x="3448792" y="774957"/>
                  </a:cubicBezTo>
                  <a:lnTo>
                    <a:pt x="3442867" y="785466"/>
                  </a:lnTo>
                  <a:lnTo>
                    <a:pt x="3435953" y="922398"/>
                  </a:lnTo>
                  <a:cubicBezTo>
                    <a:pt x="3353322" y="1736041"/>
                    <a:pt x="2666174" y="2370974"/>
                    <a:pt x="1830729" y="2370974"/>
                  </a:cubicBezTo>
                  <a:cubicBezTo>
                    <a:pt x="939588" y="2370974"/>
                    <a:pt x="217175" y="1648561"/>
                    <a:pt x="217175" y="757421"/>
                  </a:cubicBezTo>
                  <a:lnTo>
                    <a:pt x="219301" y="701323"/>
                  </a:lnTo>
                  <a:lnTo>
                    <a:pt x="217572" y="698461"/>
                  </a:lnTo>
                  <a:cubicBezTo>
                    <a:pt x="176475" y="625519"/>
                    <a:pt x="62382" y="362363"/>
                    <a:pt x="4783" y="33206"/>
                  </a:cubicBezTo>
                  <a:close/>
                </a:path>
              </a:pathLst>
            </a:custGeom>
            <a:solidFill>
              <a:schemeClr val="bg1"/>
            </a:solidFill>
            <a:ln w="16192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000">
                <a:solidFill>
                  <a:srgbClr val="2E2E2E"/>
                </a:solidFill>
                <a:latin typeface="+mn-ea"/>
              </a:endParaRPr>
            </a:p>
          </p:txBody>
        </p:sp>
        <p:sp>
          <p:nvSpPr>
            <p:cNvPr id="48" name="弦形 47"/>
            <p:cNvSpPr/>
            <p:nvPr/>
          </p:nvSpPr>
          <p:spPr>
            <a:xfrm>
              <a:off x="7621944" y="4429822"/>
              <a:ext cx="922423" cy="922423"/>
            </a:xfrm>
            <a:prstGeom prst="chord">
              <a:avLst>
                <a:gd name="adj1" fmla="val 92404"/>
                <a:gd name="adj2" fmla="val 1069108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+mn-ea"/>
              </a:endParaRPr>
            </a:p>
          </p:txBody>
        </p:sp>
        <p:sp>
          <p:nvSpPr>
            <p:cNvPr id="49" name="弦形 48"/>
            <p:cNvSpPr/>
            <p:nvPr/>
          </p:nvSpPr>
          <p:spPr>
            <a:xfrm>
              <a:off x="8691907" y="4429822"/>
              <a:ext cx="922423" cy="922423"/>
            </a:xfrm>
            <a:prstGeom prst="chord">
              <a:avLst>
                <a:gd name="adj1" fmla="val 92404"/>
                <a:gd name="adj2" fmla="val 1069108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+mn-ea"/>
              </a:endParaRPr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7467461" y="4428005"/>
              <a:ext cx="2270933" cy="490332"/>
              <a:chOff x="3176319" y="2250159"/>
              <a:chExt cx="3475055" cy="1208399"/>
            </a:xfrm>
            <a:solidFill>
              <a:schemeClr val="accent2"/>
            </a:solidFill>
          </p:grpSpPr>
          <p:sp>
            <p:nvSpPr>
              <p:cNvPr id="61" name="圆角矩形 60"/>
              <p:cNvSpPr/>
              <p:nvPr/>
            </p:nvSpPr>
            <p:spPr>
              <a:xfrm>
                <a:off x="3176319" y="2732942"/>
                <a:ext cx="3475055" cy="17100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000">
                  <a:latin typeface="+mn-ea"/>
                </a:endParaRPr>
              </a:p>
            </p:txBody>
          </p:sp>
          <p:sp>
            <p:nvSpPr>
              <p:cNvPr id="62" name="圆角矩形 61"/>
              <p:cNvSpPr/>
              <p:nvPr/>
            </p:nvSpPr>
            <p:spPr>
              <a:xfrm rot="5400000">
                <a:off x="3198305" y="2763985"/>
                <a:ext cx="589630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000">
                  <a:latin typeface="+mn-ea"/>
                </a:endParaRPr>
              </a:p>
            </p:txBody>
          </p:sp>
          <p:sp>
            <p:nvSpPr>
              <p:cNvPr id="63" name="圆角矩形 62"/>
              <p:cNvSpPr/>
              <p:nvPr/>
            </p:nvSpPr>
            <p:spPr>
              <a:xfrm rot="5400000">
                <a:off x="3419447" y="2763985"/>
                <a:ext cx="713452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000">
                  <a:latin typeface="+mn-ea"/>
                </a:endParaRPr>
              </a:p>
            </p:txBody>
          </p:sp>
          <p:sp>
            <p:nvSpPr>
              <p:cNvPr id="64" name="圆角矩形 63"/>
              <p:cNvSpPr/>
              <p:nvPr/>
            </p:nvSpPr>
            <p:spPr>
              <a:xfrm rot="5400000">
                <a:off x="3711260" y="2769940"/>
                <a:ext cx="784797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000">
                  <a:latin typeface="+mn-ea"/>
                </a:endParaRPr>
              </a:p>
            </p:txBody>
          </p:sp>
          <p:sp>
            <p:nvSpPr>
              <p:cNvPr id="65" name="圆角矩形 64"/>
              <p:cNvSpPr/>
              <p:nvPr/>
            </p:nvSpPr>
            <p:spPr>
              <a:xfrm rot="5400000">
                <a:off x="4102648" y="2735404"/>
                <a:ext cx="713452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000">
                  <a:latin typeface="+mn-ea"/>
                </a:endParaRPr>
              </a:p>
            </p:txBody>
          </p:sp>
          <p:sp>
            <p:nvSpPr>
              <p:cNvPr id="66" name="圆角矩形 65"/>
              <p:cNvSpPr/>
              <p:nvPr/>
            </p:nvSpPr>
            <p:spPr>
              <a:xfrm rot="5400000">
                <a:off x="4299669" y="2810485"/>
                <a:ext cx="1149021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000">
                  <a:latin typeface="+mn-ea"/>
                </a:endParaRPr>
              </a:p>
            </p:txBody>
          </p:sp>
          <p:sp>
            <p:nvSpPr>
              <p:cNvPr id="67" name="圆角矩形 66"/>
              <p:cNvSpPr/>
              <p:nvPr/>
            </p:nvSpPr>
            <p:spPr>
              <a:xfrm rot="5400000">
                <a:off x="4813626" y="2698880"/>
                <a:ext cx="1044567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000">
                  <a:latin typeface="+mn-ea"/>
                </a:endParaRPr>
              </a:p>
            </p:txBody>
          </p:sp>
          <p:sp>
            <p:nvSpPr>
              <p:cNvPr id="68" name="圆角矩形 67"/>
              <p:cNvSpPr/>
              <p:nvPr/>
            </p:nvSpPr>
            <p:spPr>
              <a:xfrm rot="5400000">
                <a:off x="5388037" y="2776945"/>
                <a:ext cx="648593" cy="133750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000">
                  <a:latin typeface="+mn-ea"/>
                </a:endParaRPr>
              </a:p>
            </p:txBody>
          </p:sp>
          <p:sp>
            <p:nvSpPr>
              <p:cNvPr id="69" name="圆角矩形 68"/>
              <p:cNvSpPr/>
              <p:nvPr/>
            </p:nvSpPr>
            <p:spPr>
              <a:xfrm rot="5400000">
                <a:off x="5496239" y="2810485"/>
                <a:ext cx="949605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000">
                  <a:latin typeface="+mn-ea"/>
                </a:endParaRPr>
              </a:p>
            </p:txBody>
          </p:sp>
          <p:sp>
            <p:nvSpPr>
              <p:cNvPr id="70" name="圆角矩形 69"/>
              <p:cNvSpPr/>
              <p:nvPr/>
            </p:nvSpPr>
            <p:spPr>
              <a:xfrm rot="5400000">
                <a:off x="6040377" y="2698881"/>
                <a:ext cx="784797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000">
                  <a:latin typeface="+mn-ea"/>
                </a:endParaRPr>
              </a:p>
            </p:txBody>
          </p:sp>
        </p:grpSp>
        <p:grpSp>
          <p:nvGrpSpPr>
            <p:cNvPr id="51" name="组合 50"/>
            <p:cNvGrpSpPr/>
            <p:nvPr/>
          </p:nvGrpSpPr>
          <p:grpSpPr>
            <a:xfrm rot="12242503">
              <a:off x="8858618" y="5510449"/>
              <a:ext cx="502319" cy="244159"/>
              <a:chOff x="3289355" y="2461035"/>
              <a:chExt cx="1011786" cy="733239"/>
            </a:xfrm>
            <a:solidFill>
              <a:schemeClr val="accent2"/>
            </a:solidFill>
          </p:grpSpPr>
          <p:sp>
            <p:nvSpPr>
              <p:cNvPr id="57" name="圆角矩形 56"/>
              <p:cNvSpPr/>
              <p:nvPr/>
            </p:nvSpPr>
            <p:spPr>
              <a:xfrm>
                <a:off x="3289355" y="2751540"/>
                <a:ext cx="1011786" cy="136506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000">
                  <a:latin typeface="+mn-ea"/>
                </a:endParaRPr>
              </a:p>
            </p:txBody>
          </p:sp>
          <p:sp>
            <p:nvSpPr>
              <p:cNvPr id="58" name="圆角矩形 57"/>
              <p:cNvSpPr/>
              <p:nvPr/>
            </p:nvSpPr>
            <p:spPr>
              <a:xfrm rot="5400000">
                <a:off x="3198305" y="2763985"/>
                <a:ext cx="589630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000">
                  <a:latin typeface="+mn-ea"/>
                </a:endParaRPr>
              </a:p>
            </p:txBody>
          </p:sp>
          <p:sp>
            <p:nvSpPr>
              <p:cNvPr id="59" name="圆角矩形 58"/>
              <p:cNvSpPr/>
              <p:nvPr/>
            </p:nvSpPr>
            <p:spPr>
              <a:xfrm rot="5400000">
                <a:off x="3419446" y="2763986"/>
                <a:ext cx="713452" cy="14712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000">
                  <a:latin typeface="+mn-ea"/>
                </a:endParaRPr>
              </a:p>
            </p:txBody>
          </p:sp>
          <p:sp>
            <p:nvSpPr>
              <p:cNvPr id="60" name="圆角矩形 59"/>
              <p:cNvSpPr/>
              <p:nvPr/>
            </p:nvSpPr>
            <p:spPr>
              <a:xfrm rot="5400000">
                <a:off x="3732350" y="2744199"/>
                <a:ext cx="713452" cy="14712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000">
                  <a:latin typeface="+mn-ea"/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14032409">
              <a:off x="7609750" y="5460080"/>
              <a:ext cx="499426" cy="244159"/>
              <a:chOff x="3289355" y="2461035"/>
              <a:chExt cx="1011786" cy="733239"/>
            </a:xfrm>
            <a:solidFill>
              <a:schemeClr val="accent2"/>
            </a:solidFill>
          </p:grpSpPr>
          <p:sp>
            <p:nvSpPr>
              <p:cNvPr id="53" name="圆角矩形 52"/>
              <p:cNvSpPr/>
              <p:nvPr/>
            </p:nvSpPr>
            <p:spPr>
              <a:xfrm>
                <a:off x="3289355" y="2751540"/>
                <a:ext cx="1011786" cy="136506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000">
                  <a:latin typeface="+mn-ea"/>
                </a:endParaRPr>
              </a:p>
            </p:txBody>
          </p:sp>
          <p:sp>
            <p:nvSpPr>
              <p:cNvPr id="54" name="圆角矩形 53"/>
              <p:cNvSpPr/>
              <p:nvPr/>
            </p:nvSpPr>
            <p:spPr>
              <a:xfrm rot="5400000">
                <a:off x="3198305" y="2763985"/>
                <a:ext cx="589630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000">
                  <a:latin typeface="+mn-ea"/>
                </a:endParaRPr>
              </a:p>
            </p:txBody>
          </p:sp>
          <p:sp>
            <p:nvSpPr>
              <p:cNvPr id="55" name="圆角矩形 54"/>
              <p:cNvSpPr/>
              <p:nvPr/>
            </p:nvSpPr>
            <p:spPr>
              <a:xfrm rot="5400000">
                <a:off x="3419446" y="2763986"/>
                <a:ext cx="713452" cy="14712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000">
                  <a:latin typeface="+mn-ea"/>
                </a:endParaRPr>
              </a:p>
            </p:txBody>
          </p:sp>
          <p:sp>
            <p:nvSpPr>
              <p:cNvPr id="56" name="圆角矩形 55"/>
              <p:cNvSpPr/>
              <p:nvPr/>
            </p:nvSpPr>
            <p:spPr>
              <a:xfrm rot="5400000">
                <a:off x="3732350" y="2744199"/>
                <a:ext cx="713452" cy="14712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000">
                  <a:latin typeface="+mn-ea"/>
                </a:endParaRPr>
              </a:p>
            </p:txBody>
          </p:sp>
        </p:grpSp>
      </p:grpSp>
      <p:sp>
        <p:nvSpPr>
          <p:cNvPr id="82" name="矩形 81"/>
          <p:cNvSpPr/>
          <p:nvPr/>
        </p:nvSpPr>
        <p:spPr>
          <a:xfrm rot="5400000">
            <a:off x="755650" y="4429059"/>
            <a:ext cx="2885553" cy="707886"/>
          </a:xfrm>
          <a:prstGeom prst="rect">
            <a:avLst/>
          </a:prstGeom>
          <a:ln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4000" dirty="0" smtClean="0"/>
              <a:t>HEADSHOT</a:t>
            </a:r>
            <a:endParaRPr lang="zh-CN" altLang="en-US" sz="4000" dirty="0"/>
          </a:p>
        </p:txBody>
      </p:sp>
      <p:grpSp>
        <p:nvGrpSpPr>
          <p:cNvPr id="139" name="组合 138"/>
          <p:cNvGrpSpPr/>
          <p:nvPr/>
        </p:nvGrpSpPr>
        <p:grpSpPr>
          <a:xfrm>
            <a:off x="2718512" y="2889365"/>
            <a:ext cx="3249608" cy="3770263"/>
            <a:chOff x="1209532" y="1812003"/>
            <a:chExt cx="3515337" cy="4078568"/>
          </a:xfrm>
        </p:grpSpPr>
        <p:sp>
          <p:nvSpPr>
            <p:cNvPr id="73" name="文本框 72"/>
            <p:cNvSpPr txBox="1"/>
            <p:nvPr/>
          </p:nvSpPr>
          <p:spPr>
            <a:xfrm>
              <a:off x="1209532" y="1812003"/>
              <a:ext cx="3515337" cy="40785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3900" b="1" dirty="0">
                  <a:latin typeface="+mj-ea"/>
                  <a:ea typeface="+mj-ea"/>
                </a:rPr>
                <a:t>爆</a:t>
              </a:r>
            </a:p>
          </p:txBody>
        </p:sp>
        <p:sp>
          <p:nvSpPr>
            <p:cNvPr id="75" name="矩形 74"/>
            <p:cNvSpPr/>
            <p:nvPr/>
          </p:nvSpPr>
          <p:spPr>
            <a:xfrm>
              <a:off x="2782549" y="2681122"/>
              <a:ext cx="1187529" cy="40256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38" name="矩形 137"/>
            <p:cNvSpPr/>
            <p:nvPr/>
          </p:nvSpPr>
          <p:spPr>
            <a:xfrm>
              <a:off x="2146857" y="2176583"/>
              <a:ext cx="303564" cy="13398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40" name="矩形 139"/>
            <p:cNvSpPr/>
            <p:nvPr/>
          </p:nvSpPr>
          <p:spPr>
            <a:xfrm>
              <a:off x="1212359" y="2626814"/>
              <a:ext cx="542036" cy="13897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84" name="Group 4"/>
          <p:cNvGrpSpPr>
            <a:grpSpLocks noChangeAspect="1"/>
          </p:cNvGrpSpPr>
          <p:nvPr/>
        </p:nvGrpSpPr>
        <p:grpSpPr bwMode="auto">
          <a:xfrm>
            <a:off x="2668406" y="3615882"/>
            <a:ext cx="3469621" cy="990302"/>
            <a:chOff x="1573" y="684"/>
            <a:chExt cx="2353" cy="596"/>
          </a:xfrm>
          <a:solidFill>
            <a:schemeClr val="accent2"/>
          </a:solidFill>
        </p:grpSpPr>
        <p:sp>
          <p:nvSpPr>
            <p:cNvPr id="86" name="Freeform 5"/>
            <p:cNvSpPr>
              <a:spLocks/>
            </p:cNvSpPr>
            <p:nvPr/>
          </p:nvSpPr>
          <p:spPr bwMode="auto">
            <a:xfrm>
              <a:off x="2783" y="780"/>
              <a:ext cx="1143" cy="58"/>
            </a:xfrm>
            <a:custGeom>
              <a:avLst/>
              <a:gdLst>
                <a:gd name="T0" fmla="*/ 0 w 1143"/>
                <a:gd name="T1" fmla="*/ 0 h 58"/>
                <a:gd name="T2" fmla="*/ 1143 w 1143"/>
                <a:gd name="T3" fmla="*/ 0 h 58"/>
                <a:gd name="T4" fmla="*/ 1143 w 1143"/>
                <a:gd name="T5" fmla="*/ 58 h 58"/>
                <a:gd name="T6" fmla="*/ 157 w 1143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43" h="58">
                  <a:moveTo>
                    <a:pt x="0" y="0"/>
                  </a:moveTo>
                  <a:lnTo>
                    <a:pt x="1143" y="0"/>
                  </a:lnTo>
                  <a:lnTo>
                    <a:pt x="1143" y="58"/>
                  </a:lnTo>
                  <a:lnTo>
                    <a:pt x="157" y="58"/>
                  </a:lnTo>
                </a:path>
              </a:pathLst>
            </a:cu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87" name="Rectangle 6"/>
            <p:cNvSpPr>
              <a:spLocks noChangeArrowheads="1"/>
            </p:cNvSpPr>
            <p:nvPr/>
          </p:nvSpPr>
          <p:spPr bwMode="auto">
            <a:xfrm>
              <a:off x="3611" y="874"/>
              <a:ext cx="163" cy="57"/>
            </a:xfrm>
            <a:prstGeom prst="rect">
              <a:avLst/>
            </a:pr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88" name="Freeform 7"/>
            <p:cNvSpPr>
              <a:spLocks/>
            </p:cNvSpPr>
            <p:nvPr/>
          </p:nvSpPr>
          <p:spPr bwMode="auto">
            <a:xfrm>
              <a:off x="2730" y="864"/>
              <a:ext cx="189" cy="18"/>
            </a:xfrm>
            <a:custGeom>
              <a:avLst/>
              <a:gdLst>
                <a:gd name="T0" fmla="*/ 189 w 189"/>
                <a:gd name="T1" fmla="*/ 18 h 18"/>
                <a:gd name="T2" fmla="*/ 122 w 189"/>
                <a:gd name="T3" fmla="*/ 18 h 18"/>
                <a:gd name="T4" fmla="*/ 122 w 189"/>
                <a:gd name="T5" fmla="*/ 10 h 18"/>
                <a:gd name="T6" fmla="*/ 62 w 189"/>
                <a:gd name="T7" fmla="*/ 10 h 18"/>
                <a:gd name="T8" fmla="*/ 62 w 189"/>
                <a:gd name="T9" fmla="*/ 0 h 18"/>
                <a:gd name="T10" fmla="*/ 0 w 189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9" h="18">
                  <a:moveTo>
                    <a:pt x="189" y="18"/>
                  </a:moveTo>
                  <a:lnTo>
                    <a:pt x="122" y="18"/>
                  </a:lnTo>
                  <a:lnTo>
                    <a:pt x="122" y="10"/>
                  </a:lnTo>
                  <a:lnTo>
                    <a:pt x="62" y="10"/>
                  </a:lnTo>
                  <a:lnTo>
                    <a:pt x="62" y="0"/>
                  </a:lnTo>
                  <a:lnTo>
                    <a:pt x="0" y="0"/>
                  </a:lnTo>
                </a:path>
              </a:pathLst>
            </a:cu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89" name="Freeform 8"/>
            <p:cNvSpPr>
              <a:spLocks/>
            </p:cNvSpPr>
            <p:nvPr/>
          </p:nvSpPr>
          <p:spPr bwMode="auto">
            <a:xfrm>
              <a:off x="2713" y="751"/>
              <a:ext cx="323" cy="180"/>
            </a:xfrm>
            <a:custGeom>
              <a:avLst/>
              <a:gdLst>
                <a:gd name="T0" fmla="*/ 0 w 189"/>
                <a:gd name="T1" fmla="*/ 0 h 93"/>
                <a:gd name="T2" fmla="*/ 0 w 189"/>
                <a:gd name="T3" fmla="*/ 93 h 93"/>
                <a:gd name="T4" fmla="*/ 62 w 189"/>
                <a:gd name="T5" fmla="*/ 93 h 93"/>
                <a:gd name="T6" fmla="*/ 122 w 189"/>
                <a:gd name="T7" fmla="*/ 93 h 93"/>
                <a:gd name="T8" fmla="*/ 189 w 189"/>
                <a:gd name="T9" fmla="*/ 93 h 93"/>
                <a:gd name="T10" fmla="*/ 189 w 189"/>
                <a:gd name="T11" fmla="*/ 5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9" h="93">
                  <a:moveTo>
                    <a:pt x="0" y="0"/>
                  </a:moveTo>
                  <a:lnTo>
                    <a:pt x="0" y="93"/>
                  </a:lnTo>
                  <a:lnTo>
                    <a:pt x="62" y="93"/>
                  </a:lnTo>
                  <a:lnTo>
                    <a:pt x="122" y="93"/>
                  </a:lnTo>
                  <a:lnTo>
                    <a:pt x="189" y="93"/>
                  </a:lnTo>
                  <a:lnTo>
                    <a:pt x="189" y="53"/>
                  </a:lnTo>
                </a:path>
              </a:pathLst>
            </a:cu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90" name="Freeform 9"/>
            <p:cNvSpPr>
              <a:spLocks/>
            </p:cNvSpPr>
            <p:nvPr/>
          </p:nvSpPr>
          <p:spPr bwMode="auto">
            <a:xfrm>
              <a:off x="3774" y="838"/>
              <a:ext cx="65" cy="103"/>
            </a:xfrm>
            <a:custGeom>
              <a:avLst/>
              <a:gdLst>
                <a:gd name="T0" fmla="*/ 62 w 65"/>
                <a:gd name="T1" fmla="*/ 103 h 103"/>
                <a:gd name="T2" fmla="*/ 0 w 65"/>
                <a:gd name="T3" fmla="*/ 103 h 103"/>
                <a:gd name="T4" fmla="*/ 0 w 65"/>
                <a:gd name="T5" fmla="*/ 0 h 103"/>
                <a:gd name="T6" fmla="*/ 65 w 65"/>
                <a:gd name="T7" fmla="*/ 0 h 103"/>
                <a:gd name="T8" fmla="*/ 65 w 65"/>
                <a:gd name="T9" fmla="*/ 26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03">
                  <a:moveTo>
                    <a:pt x="62" y="103"/>
                  </a:moveTo>
                  <a:lnTo>
                    <a:pt x="0" y="103"/>
                  </a:lnTo>
                  <a:lnTo>
                    <a:pt x="0" y="0"/>
                  </a:lnTo>
                  <a:lnTo>
                    <a:pt x="65" y="0"/>
                  </a:lnTo>
                  <a:lnTo>
                    <a:pt x="65" y="26"/>
                  </a:lnTo>
                </a:path>
              </a:pathLst>
            </a:cu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91" name="Line 10"/>
            <p:cNvSpPr>
              <a:spLocks noChangeShapeType="1"/>
            </p:cNvSpPr>
            <p:nvPr/>
          </p:nvSpPr>
          <p:spPr bwMode="auto">
            <a:xfrm>
              <a:off x="3774" y="861"/>
              <a:ext cx="62" cy="0"/>
            </a:xfrm>
            <a:prstGeom prst="line">
              <a:avLst/>
            </a:pr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92" name="Freeform 11"/>
            <p:cNvSpPr>
              <a:spLocks/>
            </p:cNvSpPr>
            <p:nvPr/>
          </p:nvSpPr>
          <p:spPr bwMode="auto">
            <a:xfrm>
              <a:off x="3836" y="864"/>
              <a:ext cx="90" cy="77"/>
            </a:xfrm>
            <a:custGeom>
              <a:avLst/>
              <a:gdLst>
                <a:gd name="T0" fmla="*/ 0 w 200"/>
                <a:gd name="T1" fmla="*/ 144 h 144"/>
                <a:gd name="T2" fmla="*/ 119 w 200"/>
                <a:gd name="T3" fmla="*/ 144 h 144"/>
                <a:gd name="T4" fmla="*/ 171 w 200"/>
                <a:gd name="T5" fmla="*/ 124 h 144"/>
                <a:gd name="T6" fmla="*/ 190 w 200"/>
                <a:gd name="T7" fmla="*/ 124 h 144"/>
                <a:gd name="T8" fmla="*/ 200 w 200"/>
                <a:gd name="T9" fmla="*/ 113 h 144"/>
                <a:gd name="T10" fmla="*/ 200 w 200"/>
                <a:gd name="T11" fmla="*/ 31 h 144"/>
                <a:gd name="T12" fmla="*/ 190 w 200"/>
                <a:gd name="T13" fmla="*/ 21 h 144"/>
                <a:gd name="T14" fmla="*/ 171 w 200"/>
                <a:gd name="T15" fmla="*/ 21 h 144"/>
                <a:gd name="T16" fmla="*/ 119 w 200"/>
                <a:gd name="T17" fmla="*/ 0 h 144"/>
                <a:gd name="T18" fmla="*/ 8 w 200"/>
                <a:gd name="T19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0" h="144">
                  <a:moveTo>
                    <a:pt x="0" y="144"/>
                  </a:moveTo>
                  <a:cubicBezTo>
                    <a:pt x="119" y="144"/>
                    <a:pt x="119" y="144"/>
                    <a:pt x="119" y="144"/>
                  </a:cubicBezTo>
                  <a:cubicBezTo>
                    <a:pt x="119" y="144"/>
                    <a:pt x="151" y="124"/>
                    <a:pt x="171" y="124"/>
                  </a:cubicBezTo>
                  <a:cubicBezTo>
                    <a:pt x="190" y="124"/>
                    <a:pt x="190" y="124"/>
                    <a:pt x="190" y="124"/>
                  </a:cubicBezTo>
                  <a:cubicBezTo>
                    <a:pt x="195" y="124"/>
                    <a:pt x="200" y="119"/>
                    <a:pt x="200" y="113"/>
                  </a:cubicBezTo>
                  <a:cubicBezTo>
                    <a:pt x="200" y="31"/>
                    <a:pt x="200" y="31"/>
                    <a:pt x="200" y="31"/>
                  </a:cubicBezTo>
                  <a:cubicBezTo>
                    <a:pt x="200" y="25"/>
                    <a:pt x="195" y="21"/>
                    <a:pt x="190" y="21"/>
                  </a:cubicBezTo>
                  <a:cubicBezTo>
                    <a:pt x="171" y="21"/>
                    <a:pt x="171" y="21"/>
                    <a:pt x="171" y="21"/>
                  </a:cubicBezTo>
                  <a:cubicBezTo>
                    <a:pt x="151" y="21"/>
                    <a:pt x="119" y="0"/>
                    <a:pt x="119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93" name="Line 12"/>
            <p:cNvSpPr>
              <a:spLocks noChangeShapeType="1"/>
            </p:cNvSpPr>
            <p:nvPr/>
          </p:nvSpPr>
          <p:spPr bwMode="auto">
            <a:xfrm>
              <a:off x="3836" y="864"/>
              <a:ext cx="0" cy="77"/>
            </a:xfrm>
            <a:prstGeom prst="line">
              <a:avLst/>
            </a:pr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94" name="Line 13"/>
            <p:cNvSpPr>
              <a:spLocks noChangeShapeType="1"/>
            </p:cNvSpPr>
            <p:nvPr/>
          </p:nvSpPr>
          <p:spPr bwMode="auto">
            <a:xfrm>
              <a:off x="3852" y="867"/>
              <a:ext cx="0" cy="74"/>
            </a:xfrm>
            <a:prstGeom prst="line">
              <a:avLst/>
            </a:pr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95" name="Line 14"/>
            <p:cNvSpPr>
              <a:spLocks noChangeShapeType="1"/>
            </p:cNvSpPr>
            <p:nvPr/>
          </p:nvSpPr>
          <p:spPr bwMode="auto">
            <a:xfrm>
              <a:off x="3880" y="867"/>
              <a:ext cx="0" cy="74"/>
            </a:xfrm>
            <a:prstGeom prst="line">
              <a:avLst/>
            </a:pr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96" name="Line 15"/>
            <p:cNvSpPr>
              <a:spLocks noChangeShapeType="1"/>
            </p:cNvSpPr>
            <p:nvPr/>
          </p:nvSpPr>
          <p:spPr bwMode="auto">
            <a:xfrm>
              <a:off x="3549" y="861"/>
              <a:ext cx="62" cy="0"/>
            </a:xfrm>
            <a:prstGeom prst="line">
              <a:avLst/>
            </a:pr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97" name="Line 16"/>
            <p:cNvSpPr>
              <a:spLocks noChangeShapeType="1"/>
            </p:cNvSpPr>
            <p:nvPr/>
          </p:nvSpPr>
          <p:spPr bwMode="auto">
            <a:xfrm>
              <a:off x="3549" y="943"/>
              <a:ext cx="62" cy="0"/>
            </a:xfrm>
            <a:prstGeom prst="line">
              <a:avLst/>
            </a:pr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98" name="Freeform 17"/>
            <p:cNvSpPr>
              <a:spLocks/>
            </p:cNvSpPr>
            <p:nvPr/>
          </p:nvSpPr>
          <p:spPr bwMode="auto">
            <a:xfrm>
              <a:off x="3549" y="838"/>
              <a:ext cx="62" cy="148"/>
            </a:xfrm>
            <a:custGeom>
              <a:avLst/>
              <a:gdLst>
                <a:gd name="T0" fmla="*/ 0 w 62"/>
                <a:gd name="T1" fmla="*/ 0 h 148"/>
                <a:gd name="T2" fmla="*/ 0 w 62"/>
                <a:gd name="T3" fmla="*/ 103 h 148"/>
                <a:gd name="T4" fmla="*/ 16 w 62"/>
                <a:gd name="T5" fmla="*/ 148 h 148"/>
                <a:gd name="T6" fmla="*/ 43 w 62"/>
                <a:gd name="T7" fmla="*/ 148 h 148"/>
                <a:gd name="T8" fmla="*/ 43 w 62"/>
                <a:gd name="T9" fmla="*/ 135 h 148"/>
                <a:gd name="T10" fmla="*/ 62 w 62"/>
                <a:gd name="T11" fmla="*/ 135 h 148"/>
                <a:gd name="T12" fmla="*/ 62 w 62"/>
                <a:gd name="T13" fmla="*/ 103 h 148"/>
                <a:gd name="T14" fmla="*/ 62 w 62"/>
                <a:gd name="T15" fmla="*/ 0 h 148"/>
                <a:gd name="T16" fmla="*/ 0 w 62"/>
                <a:gd name="T17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148">
                  <a:moveTo>
                    <a:pt x="0" y="0"/>
                  </a:moveTo>
                  <a:lnTo>
                    <a:pt x="0" y="103"/>
                  </a:lnTo>
                  <a:lnTo>
                    <a:pt x="16" y="148"/>
                  </a:lnTo>
                  <a:lnTo>
                    <a:pt x="43" y="148"/>
                  </a:lnTo>
                  <a:lnTo>
                    <a:pt x="43" y="135"/>
                  </a:lnTo>
                  <a:lnTo>
                    <a:pt x="62" y="135"/>
                  </a:lnTo>
                  <a:lnTo>
                    <a:pt x="62" y="103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99" name="Freeform 18"/>
            <p:cNvSpPr>
              <a:spLocks/>
            </p:cNvSpPr>
            <p:nvPr/>
          </p:nvSpPr>
          <p:spPr bwMode="auto">
            <a:xfrm>
              <a:off x="3429" y="874"/>
              <a:ext cx="120" cy="57"/>
            </a:xfrm>
            <a:custGeom>
              <a:avLst/>
              <a:gdLst>
                <a:gd name="T0" fmla="*/ 0 w 120"/>
                <a:gd name="T1" fmla="*/ 57 h 57"/>
                <a:gd name="T2" fmla="*/ 120 w 120"/>
                <a:gd name="T3" fmla="*/ 57 h 57"/>
                <a:gd name="T4" fmla="*/ 120 w 120"/>
                <a:gd name="T5" fmla="*/ 0 h 57"/>
                <a:gd name="T6" fmla="*/ 0 w 120"/>
                <a:gd name="T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" h="57">
                  <a:moveTo>
                    <a:pt x="0" y="57"/>
                  </a:moveTo>
                  <a:lnTo>
                    <a:pt x="120" y="57"/>
                  </a:lnTo>
                  <a:lnTo>
                    <a:pt x="120" y="0"/>
                  </a:lnTo>
                  <a:lnTo>
                    <a:pt x="0" y="0"/>
                  </a:lnTo>
                </a:path>
              </a:pathLst>
            </a:cu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00" name="Freeform 19"/>
            <p:cNvSpPr>
              <a:spLocks/>
            </p:cNvSpPr>
            <p:nvPr/>
          </p:nvSpPr>
          <p:spPr bwMode="auto">
            <a:xfrm>
              <a:off x="3409" y="861"/>
              <a:ext cx="25" cy="83"/>
            </a:xfrm>
            <a:custGeom>
              <a:avLst/>
              <a:gdLst>
                <a:gd name="T0" fmla="*/ 25 w 25"/>
                <a:gd name="T1" fmla="*/ 0 h 83"/>
                <a:gd name="T2" fmla="*/ 0 w 25"/>
                <a:gd name="T3" fmla="*/ 0 h 83"/>
                <a:gd name="T4" fmla="*/ 0 w 25"/>
                <a:gd name="T5" fmla="*/ 83 h 83"/>
                <a:gd name="T6" fmla="*/ 25 w 25"/>
                <a:gd name="T7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83">
                  <a:moveTo>
                    <a:pt x="25" y="0"/>
                  </a:moveTo>
                  <a:lnTo>
                    <a:pt x="0" y="0"/>
                  </a:lnTo>
                  <a:lnTo>
                    <a:pt x="0" y="83"/>
                  </a:lnTo>
                  <a:lnTo>
                    <a:pt x="25" y="83"/>
                  </a:lnTo>
                </a:path>
              </a:pathLst>
            </a:cu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01" name="Freeform 20"/>
            <p:cNvSpPr>
              <a:spLocks/>
            </p:cNvSpPr>
            <p:nvPr/>
          </p:nvSpPr>
          <p:spPr bwMode="auto">
            <a:xfrm>
              <a:off x="2919" y="838"/>
              <a:ext cx="490" cy="131"/>
            </a:xfrm>
            <a:custGeom>
              <a:avLst/>
              <a:gdLst>
                <a:gd name="T0" fmla="*/ 156 w 1079"/>
                <a:gd name="T1" fmla="*/ 247 h 247"/>
                <a:gd name="T2" fmla="*/ 45 w 1079"/>
                <a:gd name="T3" fmla="*/ 247 h 247"/>
                <a:gd name="T4" fmla="*/ 0 w 1079"/>
                <a:gd name="T5" fmla="*/ 201 h 247"/>
                <a:gd name="T6" fmla="*/ 0 w 1079"/>
                <a:gd name="T7" fmla="*/ 45 h 247"/>
                <a:gd name="T8" fmla="*/ 45 w 1079"/>
                <a:gd name="T9" fmla="*/ 0 h 247"/>
                <a:gd name="T10" fmla="*/ 1043 w 1079"/>
                <a:gd name="T11" fmla="*/ 0 h 247"/>
                <a:gd name="T12" fmla="*/ 1079 w 1079"/>
                <a:gd name="T13" fmla="*/ 36 h 247"/>
                <a:gd name="T14" fmla="*/ 1079 w 1079"/>
                <a:gd name="T15" fmla="*/ 192 h 247"/>
                <a:gd name="T16" fmla="*/ 1041 w 1079"/>
                <a:gd name="T17" fmla="*/ 234 h 247"/>
                <a:gd name="T18" fmla="*/ 913 w 1079"/>
                <a:gd name="T19" fmla="*/ 247 h 247"/>
                <a:gd name="T20" fmla="*/ 857 w 1079"/>
                <a:gd name="T21" fmla="*/ 247 h 247"/>
                <a:gd name="T22" fmla="*/ 856 w 1079"/>
                <a:gd name="T23" fmla="*/ 247 h 247"/>
                <a:gd name="T24" fmla="*/ 827 w 1079"/>
                <a:gd name="T25" fmla="*/ 220 h 247"/>
                <a:gd name="T26" fmla="*/ 798 w 1079"/>
                <a:gd name="T27" fmla="*/ 247 h 247"/>
                <a:gd name="T28" fmla="*/ 769 w 1079"/>
                <a:gd name="T29" fmla="*/ 220 h 247"/>
                <a:gd name="T30" fmla="*/ 740 w 1079"/>
                <a:gd name="T31" fmla="*/ 247 h 247"/>
                <a:gd name="T32" fmla="*/ 711 w 1079"/>
                <a:gd name="T33" fmla="*/ 220 h 247"/>
                <a:gd name="T34" fmla="*/ 681 w 1079"/>
                <a:gd name="T35" fmla="*/ 247 h 247"/>
                <a:gd name="T36" fmla="*/ 652 w 1079"/>
                <a:gd name="T37" fmla="*/ 220 h 247"/>
                <a:gd name="T38" fmla="*/ 623 w 1079"/>
                <a:gd name="T39" fmla="*/ 247 h 247"/>
                <a:gd name="T40" fmla="*/ 594 w 1079"/>
                <a:gd name="T41" fmla="*/ 220 h 247"/>
                <a:gd name="T42" fmla="*/ 565 w 1079"/>
                <a:gd name="T43" fmla="*/ 247 h 247"/>
                <a:gd name="T44" fmla="*/ 535 w 1079"/>
                <a:gd name="T45" fmla="*/ 220 h 247"/>
                <a:gd name="T46" fmla="*/ 506 w 1079"/>
                <a:gd name="T47" fmla="*/ 247 h 247"/>
                <a:gd name="T48" fmla="*/ 477 w 1079"/>
                <a:gd name="T49" fmla="*/ 220 h 247"/>
                <a:gd name="T50" fmla="*/ 448 w 1079"/>
                <a:gd name="T51" fmla="*/ 247 h 247"/>
                <a:gd name="T52" fmla="*/ 419 w 1079"/>
                <a:gd name="T53" fmla="*/ 220 h 247"/>
                <a:gd name="T54" fmla="*/ 389 w 1079"/>
                <a:gd name="T55" fmla="*/ 247 h 247"/>
                <a:gd name="T56" fmla="*/ 360 w 1079"/>
                <a:gd name="T57" fmla="*/ 220 h 247"/>
                <a:gd name="T58" fmla="*/ 331 w 1079"/>
                <a:gd name="T59" fmla="*/ 247 h 247"/>
                <a:gd name="T60" fmla="*/ 302 w 1079"/>
                <a:gd name="T61" fmla="*/ 220 h 247"/>
                <a:gd name="T62" fmla="*/ 273 w 1079"/>
                <a:gd name="T63" fmla="*/ 247 h 247"/>
                <a:gd name="T64" fmla="*/ 243 w 1079"/>
                <a:gd name="T65" fmla="*/ 220 h 247"/>
                <a:gd name="T66" fmla="*/ 214 w 1079"/>
                <a:gd name="T67" fmla="*/ 247 h 247"/>
                <a:gd name="T68" fmla="*/ 185 w 1079"/>
                <a:gd name="T69" fmla="*/ 220 h 247"/>
                <a:gd name="T70" fmla="*/ 156 w 1079"/>
                <a:gd name="T71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79" h="247">
                  <a:moveTo>
                    <a:pt x="156" y="247"/>
                  </a:moveTo>
                  <a:cubicBezTo>
                    <a:pt x="45" y="247"/>
                    <a:pt x="45" y="247"/>
                    <a:pt x="45" y="247"/>
                  </a:cubicBezTo>
                  <a:cubicBezTo>
                    <a:pt x="20" y="247"/>
                    <a:pt x="0" y="226"/>
                    <a:pt x="0" y="20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20"/>
                    <a:pt x="20" y="0"/>
                    <a:pt x="45" y="0"/>
                  </a:cubicBezTo>
                  <a:cubicBezTo>
                    <a:pt x="1043" y="0"/>
                    <a:pt x="1043" y="0"/>
                    <a:pt x="1043" y="0"/>
                  </a:cubicBezTo>
                  <a:cubicBezTo>
                    <a:pt x="1063" y="0"/>
                    <a:pt x="1079" y="16"/>
                    <a:pt x="1079" y="36"/>
                  </a:cubicBezTo>
                  <a:cubicBezTo>
                    <a:pt x="1079" y="192"/>
                    <a:pt x="1079" y="192"/>
                    <a:pt x="1079" y="192"/>
                  </a:cubicBezTo>
                  <a:cubicBezTo>
                    <a:pt x="1079" y="214"/>
                    <a:pt x="1062" y="232"/>
                    <a:pt x="1041" y="234"/>
                  </a:cubicBezTo>
                  <a:cubicBezTo>
                    <a:pt x="913" y="247"/>
                    <a:pt x="913" y="247"/>
                    <a:pt x="913" y="247"/>
                  </a:cubicBezTo>
                  <a:cubicBezTo>
                    <a:pt x="857" y="247"/>
                    <a:pt x="857" y="247"/>
                    <a:pt x="857" y="247"/>
                  </a:cubicBezTo>
                  <a:cubicBezTo>
                    <a:pt x="856" y="247"/>
                    <a:pt x="856" y="247"/>
                    <a:pt x="856" y="247"/>
                  </a:cubicBezTo>
                  <a:cubicBezTo>
                    <a:pt x="856" y="232"/>
                    <a:pt x="843" y="220"/>
                    <a:pt x="827" y="220"/>
                  </a:cubicBezTo>
                  <a:cubicBezTo>
                    <a:pt x="811" y="220"/>
                    <a:pt x="798" y="232"/>
                    <a:pt x="798" y="247"/>
                  </a:cubicBezTo>
                  <a:cubicBezTo>
                    <a:pt x="798" y="232"/>
                    <a:pt x="785" y="220"/>
                    <a:pt x="769" y="220"/>
                  </a:cubicBezTo>
                  <a:cubicBezTo>
                    <a:pt x="753" y="220"/>
                    <a:pt x="740" y="232"/>
                    <a:pt x="740" y="247"/>
                  </a:cubicBezTo>
                  <a:cubicBezTo>
                    <a:pt x="740" y="232"/>
                    <a:pt x="727" y="220"/>
                    <a:pt x="711" y="220"/>
                  </a:cubicBezTo>
                  <a:cubicBezTo>
                    <a:pt x="694" y="220"/>
                    <a:pt x="681" y="232"/>
                    <a:pt x="681" y="247"/>
                  </a:cubicBezTo>
                  <a:cubicBezTo>
                    <a:pt x="681" y="232"/>
                    <a:pt x="668" y="220"/>
                    <a:pt x="652" y="220"/>
                  </a:cubicBezTo>
                  <a:cubicBezTo>
                    <a:pt x="636" y="220"/>
                    <a:pt x="623" y="232"/>
                    <a:pt x="623" y="247"/>
                  </a:cubicBezTo>
                  <a:cubicBezTo>
                    <a:pt x="623" y="232"/>
                    <a:pt x="610" y="220"/>
                    <a:pt x="594" y="220"/>
                  </a:cubicBezTo>
                  <a:cubicBezTo>
                    <a:pt x="578" y="220"/>
                    <a:pt x="565" y="232"/>
                    <a:pt x="565" y="247"/>
                  </a:cubicBezTo>
                  <a:cubicBezTo>
                    <a:pt x="565" y="232"/>
                    <a:pt x="551" y="220"/>
                    <a:pt x="535" y="220"/>
                  </a:cubicBezTo>
                  <a:cubicBezTo>
                    <a:pt x="519" y="220"/>
                    <a:pt x="506" y="232"/>
                    <a:pt x="506" y="247"/>
                  </a:cubicBezTo>
                  <a:cubicBezTo>
                    <a:pt x="506" y="232"/>
                    <a:pt x="493" y="220"/>
                    <a:pt x="477" y="220"/>
                  </a:cubicBezTo>
                  <a:cubicBezTo>
                    <a:pt x="461" y="220"/>
                    <a:pt x="448" y="232"/>
                    <a:pt x="448" y="247"/>
                  </a:cubicBezTo>
                  <a:cubicBezTo>
                    <a:pt x="448" y="232"/>
                    <a:pt x="435" y="220"/>
                    <a:pt x="419" y="220"/>
                  </a:cubicBezTo>
                  <a:cubicBezTo>
                    <a:pt x="402" y="220"/>
                    <a:pt x="389" y="232"/>
                    <a:pt x="389" y="247"/>
                  </a:cubicBezTo>
                  <a:cubicBezTo>
                    <a:pt x="389" y="232"/>
                    <a:pt x="376" y="220"/>
                    <a:pt x="360" y="220"/>
                  </a:cubicBezTo>
                  <a:cubicBezTo>
                    <a:pt x="344" y="220"/>
                    <a:pt x="331" y="232"/>
                    <a:pt x="331" y="247"/>
                  </a:cubicBezTo>
                  <a:cubicBezTo>
                    <a:pt x="331" y="232"/>
                    <a:pt x="318" y="220"/>
                    <a:pt x="302" y="220"/>
                  </a:cubicBezTo>
                  <a:cubicBezTo>
                    <a:pt x="286" y="220"/>
                    <a:pt x="273" y="232"/>
                    <a:pt x="273" y="247"/>
                  </a:cubicBezTo>
                  <a:cubicBezTo>
                    <a:pt x="273" y="232"/>
                    <a:pt x="260" y="220"/>
                    <a:pt x="243" y="220"/>
                  </a:cubicBezTo>
                  <a:cubicBezTo>
                    <a:pt x="227" y="220"/>
                    <a:pt x="214" y="232"/>
                    <a:pt x="214" y="247"/>
                  </a:cubicBezTo>
                  <a:cubicBezTo>
                    <a:pt x="214" y="232"/>
                    <a:pt x="201" y="220"/>
                    <a:pt x="185" y="220"/>
                  </a:cubicBezTo>
                  <a:cubicBezTo>
                    <a:pt x="169" y="220"/>
                    <a:pt x="156" y="232"/>
                    <a:pt x="156" y="247"/>
                  </a:cubicBezTo>
                  <a:close/>
                </a:path>
              </a:pathLst>
            </a:custGeom>
            <a:grpFill/>
            <a:ln w="28575" cap="flat">
              <a:solidFill>
                <a:schemeClr val="accent2"/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02" name="Line 21"/>
            <p:cNvSpPr>
              <a:spLocks noChangeShapeType="1"/>
            </p:cNvSpPr>
            <p:nvPr/>
          </p:nvSpPr>
          <p:spPr bwMode="auto">
            <a:xfrm>
              <a:off x="2990" y="838"/>
              <a:ext cx="0" cy="131"/>
            </a:xfrm>
            <a:prstGeom prst="line">
              <a:avLst/>
            </a:pr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03" name="Line 22"/>
            <p:cNvSpPr>
              <a:spLocks noChangeShapeType="1"/>
            </p:cNvSpPr>
            <p:nvPr/>
          </p:nvSpPr>
          <p:spPr bwMode="auto">
            <a:xfrm>
              <a:off x="3016" y="838"/>
              <a:ext cx="0" cy="131"/>
            </a:xfrm>
            <a:prstGeom prst="line">
              <a:avLst/>
            </a:pr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04" name="Line 23"/>
            <p:cNvSpPr>
              <a:spLocks noChangeShapeType="1"/>
            </p:cNvSpPr>
            <p:nvPr/>
          </p:nvSpPr>
          <p:spPr bwMode="auto">
            <a:xfrm>
              <a:off x="3043" y="838"/>
              <a:ext cx="0" cy="131"/>
            </a:xfrm>
            <a:prstGeom prst="line">
              <a:avLst/>
            </a:pr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05" name="Line 24"/>
            <p:cNvSpPr>
              <a:spLocks noChangeShapeType="1"/>
            </p:cNvSpPr>
            <p:nvPr/>
          </p:nvSpPr>
          <p:spPr bwMode="auto">
            <a:xfrm>
              <a:off x="3069" y="838"/>
              <a:ext cx="0" cy="131"/>
            </a:xfrm>
            <a:prstGeom prst="line">
              <a:avLst/>
            </a:pr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06" name="Line 25"/>
            <p:cNvSpPr>
              <a:spLocks noChangeShapeType="1"/>
            </p:cNvSpPr>
            <p:nvPr/>
          </p:nvSpPr>
          <p:spPr bwMode="auto">
            <a:xfrm>
              <a:off x="3096" y="838"/>
              <a:ext cx="0" cy="131"/>
            </a:xfrm>
            <a:prstGeom prst="line">
              <a:avLst/>
            </a:pr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07" name="Line 26"/>
            <p:cNvSpPr>
              <a:spLocks noChangeShapeType="1"/>
            </p:cNvSpPr>
            <p:nvPr/>
          </p:nvSpPr>
          <p:spPr bwMode="auto">
            <a:xfrm>
              <a:off x="3123" y="838"/>
              <a:ext cx="0" cy="131"/>
            </a:xfrm>
            <a:prstGeom prst="line">
              <a:avLst/>
            </a:pr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08" name="Line 27"/>
            <p:cNvSpPr>
              <a:spLocks noChangeShapeType="1"/>
            </p:cNvSpPr>
            <p:nvPr/>
          </p:nvSpPr>
          <p:spPr bwMode="auto">
            <a:xfrm>
              <a:off x="3149" y="838"/>
              <a:ext cx="0" cy="131"/>
            </a:xfrm>
            <a:prstGeom prst="line">
              <a:avLst/>
            </a:pr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09" name="Line 28"/>
            <p:cNvSpPr>
              <a:spLocks noChangeShapeType="1"/>
            </p:cNvSpPr>
            <p:nvPr/>
          </p:nvSpPr>
          <p:spPr bwMode="auto">
            <a:xfrm>
              <a:off x="3176" y="838"/>
              <a:ext cx="0" cy="131"/>
            </a:xfrm>
            <a:prstGeom prst="line">
              <a:avLst/>
            </a:pr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10" name="Line 29"/>
            <p:cNvSpPr>
              <a:spLocks noChangeShapeType="1"/>
            </p:cNvSpPr>
            <p:nvPr/>
          </p:nvSpPr>
          <p:spPr bwMode="auto">
            <a:xfrm>
              <a:off x="3202" y="838"/>
              <a:ext cx="0" cy="131"/>
            </a:xfrm>
            <a:prstGeom prst="line">
              <a:avLst/>
            </a:pr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11" name="Line 30"/>
            <p:cNvSpPr>
              <a:spLocks noChangeShapeType="1"/>
            </p:cNvSpPr>
            <p:nvPr/>
          </p:nvSpPr>
          <p:spPr bwMode="auto">
            <a:xfrm>
              <a:off x="3228" y="838"/>
              <a:ext cx="0" cy="131"/>
            </a:xfrm>
            <a:prstGeom prst="line">
              <a:avLst/>
            </a:pr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12" name="Line 31"/>
            <p:cNvSpPr>
              <a:spLocks noChangeShapeType="1"/>
            </p:cNvSpPr>
            <p:nvPr/>
          </p:nvSpPr>
          <p:spPr bwMode="auto">
            <a:xfrm>
              <a:off x="3255" y="838"/>
              <a:ext cx="0" cy="131"/>
            </a:xfrm>
            <a:prstGeom prst="line">
              <a:avLst/>
            </a:pr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13" name="Line 32"/>
            <p:cNvSpPr>
              <a:spLocks noChangeShapeType="1"/>
            </p:cNvSpPr>
            <p:nvPr/>
          </p:nvSpPr>
          <p:spPr bwMode="auto">
            <a:xfrm>
              <a:off x="3282" y="838"/>
              <a:ext cx="0" cy="131"/>
            </a:xfrm>
            <a:prstGeom prst="line">
              <a:avLst/>
            </a:pr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14" name="Line 33"/>
            <p:cNvSpPr>
              <a:spLocks noChangeShapeType="1"/>
            </p:cNvSpPr>
            <p:nvPr/>
          </p:nvSpPr>
          <p:spPr bwMode="auto">
            <a:xfrm>
              <a:off x="3308" y="838"/>
              <a:ext cx="0" cy="131"/>
            </a:xfrm>
            <a:prstGeom prst="line">
              <a:avLst/>
            </a:pr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15" name="Freeform 34"/>
            <p:cNvSpPr>
              <a:spLocks/>
            </p:cNvSpPr>
            <p:nvPr/>
          </p:nvSpPr>
          <p:spPr bwMode="auto">
            <a:xfrm>
              <a:off x="3797" y="700"/>
              <a:ext cx="89" cy="80"/>
            </a:xfrm>
            <a:custGeom>
              <a:avLst/>
              <a:gdLst>
                <a:gd name="T0" fmla="*/ 5 w 197"/>
                <a:gd name="T1" fmla="*/ 108 h 151"/>
                <a:gd name="T2" fmla="*/ 27 w 197"/>
                <a:gd name="T3" fmla="*/ 15 h 151"/>
                <a:gd name="T4" fmla="*/ 46 w 197"/>
                <a:gd name="T5" fmla="*/ 0 h 151"/>
                <a:gd name="T6" fmla="*/ 133 w 197"/>
                <a:gd name="T7" fmla="*/ 0 h 151"/>
                <a:gd name="T8" fmla="*/ 151 w 197"/>
                <a:gd name="T9" fmla="*/ 12 h 151"/>
                <a:gd name="T10" fmla="*/ 188 w 197"/>
                <a:gd name="T11" fmla="*/ 103 h 151"/>
                <a:gd name="T12" fmla="*/ 155 w 197"/>
                <a:gd name="T13" fmla="*/ 151 h 151"/>
                <a:gd name="T14" fmla="*/ 39 w 197"/>
                <a:gd name="T15" fmla="*/ 151 h 151"/>
                <a:gd name="T16" fmla="*/ 5 w 197"/>
                <a:gd name="T17" fmla="*/ 108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7" h="151">
                  <a:moveTo>
                    <a:pt x="5" y="108"/>
                  </a:moveTo>
                  <a:cubicBezTo>
                    <a:pt x="27" y="15"/>
                    <a:pt x="27" y="15"/>
                    <a:pt x="27" y="15"/>
                  </a:cubicBezTo>
                  <a:cubicBezTo>
                    <a:pt x="29" y="6"/>
                    <a:pt x="37" y="0"/>
                    <a:pt x="46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41" y="0"/>
                    <a:pt x="148" y="5"/>
                    <a:pt x="151" y="12"/>
                  </a:cubicBezTo>
                  <a:cubicBezTo>
                    <a:pt x="188" y="103"/>
                    <a:pt x="188" y="103"/>
                    <a:pt x="188" y="103"/>
                  </a:cubicBezTo>
                  <a:cubicBezTo>
                    <a:pt x="197" y="126"/>
                    <a:pt x="180" y="151"/>
                    <a:pt x="155" y="151"/>
                  </a:cubicBezTo>
                  <a:cubicBezTo>
                    <a:pt x="39" y="151"/>
                    <a:pt x="39" y="151"/>
                    <a:pt x="39" y="151"/>
                  </a:cubicBezTo>
                  <a:cubicBezTo>
                    <a:pt x="17" y="151"/>
                    <a:pt x="0" y="130"/>
                    <a:pt x="5" y="108"/>
                  </a:cubicBezTo>
                  <a:close/>
                </a:path>
              </a:pathLst>
            </a:cu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16" name="Line 35"/>
            <p:cNvSpPr>
              <a:spLocks noChangeShapeType="1"/>
            </p:cNvSpPr>
            <p:nvPr/>
          </p:nvSpPr>
          <p:spPr bwMode="auto">
            <a:xfrm>
              <a:off x="3806" y="723"/>
              <a:ext cx="65" cy="0"/>
            </a:xfrm>
            <a:prstGeom prst="line">
              <a:avLst/>
            </a:pr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17" name="Line 36"/>
            <p:cNvSpPr>
              <a:spLocks noChangeShapeType="1"/>
            </p:cNvSpPr>
            <p:nvPr/>
          </p:nvSpPr>
          <p:spPr bwMode="auto">
            <a:xfrm>
              <a:off x="3429" y="861"/>
              <a:ext cx="0" cy="83"/>
            </a:xfrm>
            <a:prstGeom prst="line">
              <a:avLst/>
            </a:pr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18" name="Freeform 37"/>
            <p:cNvSpPr>
              <a:spLocks/>
            </p:cNvSpPr>
            <p:nvPr/>
          </p:nvSpPr>
          <p:spPr bwMode="auto">
            <a:xfrm>
              <a:off x="2730" y="775"/>
              <a:ext cx="53" cy="63"/>
            </a:xfrm>
            <a:custGeom>
              <a:avLst/>
              <a:gdLst>
                <a:gd name="T0" fmla="*/ 0 w 53"/>
                <a:gd name="T1" fmla="*/ 63 h 63"/>
                <a:gd name="T2" fmla="*/ 0 w 53"/>
                <a:gd name="T3" fmla="*/ 0 h 63"/>
                <a:gd name="T4" fmla="*/ 53 w 53"/>
                <a:gd name="T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63">
                  <a:moveTo>
                    <a:pt x="0" y="63"/>
                  </a:moveTo>
                  <a:lnTo>
                    <a:pt x="0" y="0"/>
                  </a:lnTo>
                  <a:lnTo>
                    <a:pt x="53" y="0"/>
                  </a:lnTo>
                </a:path>
              </a:pathLst>
            </a:cu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19" name="Line 38"/>
            <p:cNvSpPr>
              <a:spLocks noChangeShapeType="1"/>
            </p:cNvSpPr>
            <p:nvPr/>
          </p:nvSpPr>
          <p:spPr bwMode="auto">
            <a:xfrm>
              <a:off x="2780" y="775"/>
              <a:ext cx="0" cy="63"/>
            </a:xfrm>
            <a:prstGeom prst="line">
              <a:avLst/>
            </a:pr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20" name="Line 39"/>
            <p:cNvSpPr>
              <a:spLocks noChangeShapeType="1"/>
            </p:cNvSpPr>
            <p:nvPr/>
          </p:nvSpPr>
          <p:spPr bwMode="auto">
            <a:xfrm>
              <a:off x="2730" y="838"/>
              <a:ext cx="199" cy="0"/>
            </a:xfrm>
            <a:prstGeom prst="line">
              <a:avLst/>
            </a:pr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21" name="Freeform 40"/>
            <p:cNvSpPr>
              <a:spLocks/>
            </p:cNvSpPr>
            <p:nvPr/>
          </p:nvSpPr>
          <p:spPr bwMode="auto">
            <a:xfrm>
              <a:off x="2124" y="798"/>
              <a:ext cx="426" cy="280"/>
            </a:xfrm>
            <a:custGeom>
              <a:avLst/>
              <a:gdLst>
                <a:gd name="T0" fmla="*/ 938 w 938"/>
                <a:gd name="T1" fmla="*/ 0 h 527"/>
                <a:gd name="T2" fmla="*/ 920 w 938"/>
                <a:gd name="T3" fmla="*/ 0 h 527"/>
                <a:gd name="T4" fmla="*/ 193 w 938"/>
                <a:gd name="T5" fmla="*/ 243 h 527"/>
                <a:gd name="T6" fmla="*/ 15 w 938"/>
                <a:gd name="T7" fmla="*/ 427 h 527"/>
                <a:gd name="T8" fmla="*/ 29 w 938"/>
                <a:gd name="T9" fmla="*/ 469 h 527"/>
                <a:gd name="T10" fmla="*/ 286 w 938"/>
                <a:gd name="T11" fmla="*/ 527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8" h="527">
                  <a:moveTo>
                    <a:pt x="938" y="0"/>
                  </a:moveTo>
                  <a:cubicBezTo>
                    <a:pt x="920" y="0"/>
                    <a:pt x="933" y="0"/>
                    <a:pt x="920" y="0"/>
                  </a:cubicBezTo>
                  <a:cubicBezTo>
                    <a:pt x="767" y="0"/>
                    <a:pt x="420" y="16"/>
                    <a:pt x="193" y="243"/>
                  </a:cubicBezTo>
                  <a:cubicBezTo>
                    <a:pt x="114" y="322"/>
                    <a:pt x="53" y="390"/>
                    <a:pt x="15" y="427"/>
                  </a:cubicBezTo>
                  <a:cubicBezTo>
                    <a:pt x="0" y="441"/>
                    <a:pt x="8" y="466"/>
                    <a:pt x="29" y="469"/>
                  </a:cubicBezTo>
                  <a:cubicBezTo>
                    <a:pt x="286" y="527"/>
                    <a:pt x="286" y="527"/>
                    <a:pt x="286" y="527"/>
                  </a:cubicBezTo>
                </a:path>
              </a:pathLst>
            </a:cu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22" name="Freeform 41"/>
            <p:cNvSpPr>
              <a:spLocks/>
            </p:cNvSpPr>
            <p:nvPr/>
          </p:nvSpPr>
          <p:spPr bwMode="auto">
            <a:xfrm>
              <a:off x="2694" y="798"/>
              <a:ext cx="36" cy="0"/>
            </a:xfrm>
            <a:custGeom>
              <a:avLst/>
              <a:gdLst>
                <a:gd name="T0" fmla="*/ 80 w 80"/>
                <a:gd name="T1" fmla="*/ 0 w 8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80">
                  <a:moveTo>
                    <a:pt x="80" y="0"/>
                  </a:moveTo>
                  <a:cubicBezTo>
                    <a:pt x="80" y="0"/>
                    <a:pt x="67" y="0"/>
                    <a:pt x="0" y="0"/>
                  </a:cubicBezTo>
                </a:path>
              </a:pathLst>
            </a:cu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23" name="Freeform 42"/>
            <p:cNvSpPr>
              <a:spLocks/>
            </p:cNvSpPr>
            <p:nvPr/>
          </p:nvSpPr>
          <p:spPr bwMode="auto">
            <a:xfrm>
              <a:off x="2543" y="789"/>
              <a:ext cx="154" cy="64"/>
            </a:xfrm>
            <a:custGeom>
              <a:avLst/>
              <a:gdLst>
                <a:gd name="T0" fmla="*/ 301 w 339"/>
                <a:gd name="T1" fmla="*/ 120 h 120"/>
                <a:gd name="T2" fmla="*/ 55 w 339"/>
                <a:gd name="T3" fmla="*/ 120 h 120"/>
                <a:gd name="T4" fmla="*/ 0 w 339"/>
                <a:gd name="T5" fmla="*/ 66 h 120"/>
                <a:gd name="T6" fmla="*/ 0 w 339"/>
                <a:gd name="T7" fmla="*/ 55 h 120"/>
                <a:gd name="T8" fmla="*/ 55 w 339"/>
                <a:gd name="T9" fmla="*/ 0 h 120"/>
                <a:gd name="T10" fmla="*/ 301 w 339"/>
                <a:gd name="T11" fmla="*/ 0 h 120"/>
                <a:gd name="T12" fmla="*/ 339 w 339"/>
                <a:gd name="T13" fmla="*/ 38 h 120"/>
                <a:gd name="T14" fmla="*/ 339 w 339"/>
                <a:gd name="T15" fmla="*/ 83 h 120"/>
                <a:gd name="T16" fmla="*/ 301 w 339"/>
                <a:gd name="T17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9" h="120">
                  <a:moveTo>
                    <a:pt x="301" y="120"/>
                  </a:moveTo>
                  <a:cubicBezTo>
                    <a:pt x="55" y="120"/>
                    <a:pt x="55" y="120"/>
                    <a:pt x="55" y="120"/>
                  </a:cubicBezTo>
                  <a:cubicBezTo>
                    <a:pt x="24" y="120"/>
                    <a:pt x="0" y="96"/>
                    <a:pt x="0" y="66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25"/>
                    <a:pt x="24" y="0"/>
                    <a:pt x="55" y="0"/>
                  </a:cubicBezTo>
                  <a:cubicBezTo>
                    <a:pt x="301" y="0"/>
                    <a:pt x="301" y="0"/>
                    <a:pt x="301" y="0"/>
                  </a:cubicBezTo>
                  <a:cubicBezTo>
                    <a:pt x="322" y="0"/>
                    <a:pt x="339" y="17"/>
                    <a:pt x="339" y="38"/>
                  </a:cubicBezTo>
                  <a:cubicBezTo>
                    <a:pt x="339" y="83"/>
                    <a:pt x="339" y="83"/>
                    <a:pt x="339" y="83"/>
                  </a:cubicBezTo>
                  <a:cubicBezTo>
                    <a:pt x="339" y="104"/>
                    <a:pt x="322" y="120"/>
                    <a:pt x="301" y="120"/>
                  </a:cubicBezTo>
                  <a:close/>
                </a:path>
              </a:pathLst>
            </a:cu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24" name="Freeform 43"/>
            <p:cNvSpPr>
              <a:spLocks/>
            </p:cNvSpPr>
            <p:nvPr/>
          </p:nvSpPr>
          <p:spPr bwMode="auto">
            <a:xfrm>
              <a:off x="1614" y="924"/>
              <a:ext cx="43" cy="342"/>
            </a:xfrm>
            <a:custGeom>
              <a:avLst/>
              <a:gdLst>
                <a:gd name="T0" fmla="*/ 13 w 96"/>
                <a:gd name="T1" fmla="*/ 0 h 646"/>
                <a:gd name="T2" fmla="*/ 96 w 96"/>
                <a:gd name="T3" fmla="*/ 646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6" h="646">
                  <a:moveTo>
                    <a:pt x="13" y="0"/>
                  </a:moveTo>
                  <a:cubicBezTo>
                    <a:pt x="0" y="18"/>
                    <a:pt x="79" y="619"/>
                    <a:pt x="96" y="646"/>
                  </a:cubicBezTo>
                </a:path>
              </a:pathLst>
            </a:cu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25" name="Line 44"/>
            <p:cNvSpPr>
              <a:spLocks noChangeShapeType="1"/>
            </p:cNvSpPr>
            <p:nvPr/>
          </p:nvSpPr>
          <p:spPr bwMode="auto">
            <a:xfrm>
              <a:off x="2299" y="821"/>
              <a:ext cx="54" cy="132"/>
            </a:xfrm>
            <a:prstGeom prst="line">
              <a:avLst/>
            </a:pr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26" name="Line 45"/>
            <p:cNvSpPr>
              <a:spLocks noChangeShapeType="1"/>
            </p:cNvSpPr>
            <p:nvPr/>
          </p:nvSpPr>
          <p:spPr bwMode="auto">
            <a:xfrm flipH="1">
              <a:off x="2307" y="920"/>
              <a:ext cx="418" cy="0"/>
            </a:xfrm>
            <a:prstGeom prst="line">
              <a:avLst/>
            </a:pr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27" name="Freeform 46"/>
            <p:cNvSpPr>
              <a:spLocks/>
            </p:cNvSpPr>
            <p:nvPr/>
          </p:nvSpPr>
          <p:spPr bwMode="auto">
            <a:xfrm>
              <a:off x="1573" y="751"/>
              <a:ext cx="1157" cy="529"/>
            </a:xfrm>
            <a:custGeom>
              <a:avLst/>
              <a:gdLst>
                <a:gd name="T0" fmla="*/ 2549 w 2549"/>
                <a:gd name="T1" fmla="*/ 25 h 997"/>
                <a:gd name="T2" fmla="*/ 2135 w 2549"/>
                <a:gd name="T3" fmla="*/ 25 h 997"/>
                <a:gd name="T4" fmla="*/ 1408 w 2549"/>
                <a:gd name="T5" fmla="*/ 260 h 997"/>
                <a:gd name="T6" fmla="*/ 1334 w 2549"/>
                <a:gd name="T7" fmla="*/ 290 h 997"/>
                <a:gd name="T8" fmla="*/ 1273 w 2549"/>
                <a:gd name="T9" fmla="*/ 271 h 997"/>
                <a:gd name="T10" fmla="*/ 1240 w 2549"/>
                <a:gd name="T11" fmla="*/ 260 h 997"/>
                <a:gd name="T12" fmla="*/ 46 w 2549"/>
                <a:gd name="T13" fmla="*/ 330 h 997"/>
                <a:gd name="T14" fmla="*/ 20 w 2549"/>
                <a:gd name="T15" fmla="*/ 415 h 997"/>
                <a:gd name="T16" fmla="*/ 58 w 2549"/>
                <a:gd name="T17" fmla="*/ 662 h 997"/>
                <a:gd name="T18" fmla="*/ 78 w 2549"/>
                <a:gd name="T19" fmla="*/ 942 h 997"/>
                <a:gd name="T20" fmla="*/ 140 w 2549"/>
                <a:gd name="T21" fmla="*/ 988 h 997"/>
                <a:gd name="T22" fmla="*/ 1214 w 2549"/>
                <a:gd name="T23" fmla="*/ 592 h 997"/>
                <a:gd name="T24" fmla="*/ 1259 w 2549"/>
                <a:gd name="T25" fmla="*/ 620 h 997"/>
                <a:gd name="T26" fmla="*/ 1277 w 2549"/>
                <a:gd name="T27" fmla="*/ 636 h 997"/>
                <a:gd name="T28" fmla="*/ 1467 w 2549"/>
                <a:gd name="T29" fmla="*/ 679 h 997"/>
                <a:gd name="T30" fmla="*/ 1485 w 2549"/>
                <a:gd name="T31" fmla="*/ 665 h 997"/>
                <a:gd name="T32" fmla="*/ 1937 w 2549"/>
                <a:gd name="T33" fmla="*/ 357 h 997"/>
                <a:gd name="T34" fmla="*/ 2037 w 2549"/>
                <a:gd name="T35" fmla="*/ 357 h 997"/>
                <a:gd name="T36" fmla="*/ 2037 w 2549"/>
                <a:gd name="T37" fmla="*/ 357 h 997"/>
                <a:gd name="T38" fmla="*/ 2107 w 2549"/>
                <a:gd name="T39" fmla="*/ 427 h 997"/>
                <a:gd name="T40" fmla="*/ 2110 w 2549"/>
                <a:gd name="T41" fmla="*/ 409 h 997"/>
                <a:gd name="T42" fmla="*/ 2193 w 2549"/>
                <a:gd name="T43" fmla="*/ 357 h 997"/>
                <a:gd name="T44" fmla="*/ 2464 w 2549"/>
                <a:gd name="T45" fmla="*/ 357 h 997"/>
                <a:gd name="T46" fmla="*/ 2475 w 2549"/>
                <a:gd name="T47" fmla="*/ 366 h 997"/>
                <a:gd name="T48" fmla="*/ 2479 w 2549"/>
                <a:gd name="T49" fmla="*/ 369 h 997"/>
                <a:gd name="T50" fmla="*/ 2549 w 2549"/>
                <a:gd name="T51" fmla="*/ 369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549" h="997">
                  <a:moveTo>
                    <a:pt x="2549" y="25"/>
                  </a:moveTo>
                  <a:cubicBezTo>
                    <a:pt x="2135" y="25"/>
                    <a:pt x="2135" y="25"/>
                    <a:pt x="2135" y="25"/>
                  </a:cubicBezTo>
                  <a:cubicBezTo>
                    <a:pt x="2135" y="25"/>
                    <a:pt x="1694" y="0"/>
                    <a:pt x="1408" y="260"/>
                  </a:cubicBezTo>
                  <a:cubicBezTo>
                    <a:pt x="1388" y="278"/>
                    <a:pt x="1363" y="290"/>
                    <a:pt x="1334" y="290"/>
                  </a:cubicBezTo>
                  <a:cubicBezTo>
                    <a:pt x="1311" y="290"/>
                    <a:pt x="1290" y="283"/>
                    <a:pt x="1273" y="271"/>
                  </a:cubicBezTo>
                  <a:cubicBezTo>
                    <a:pt x="1263" y="264"/>
                    <a:pt x="1252" y="260"/>
                    <a:pt x="1240" y="260"/>
                  </a:cubicBezTo>
                  <a:cubicBezTo>
                    <a:pt x="46" y="330"/>
                    <a:pt x="46" y="330"/>
                    <a:pt x="46" y="330"/>
                  </a:cubicBezTo>
                  <a:cubicBezTo>
                    <a:pt x="0" y="334"/>
                    <a:pt x="19" y="400"/>
                    <a:pt x="20" y="415"/>
                  </a:cubicBezTo>
                  <a:cubicBezTo>
                    <a:pt x="20" y="415"/>
                    <a:pt x="46" y="524"/>
                    <a:pt x="58" y="662"/>
                  </a:cubicBezTo>
                  <a:cubicBezTo>
                    <a:pt x="69" y="803"/>
                    <a:pt x="78" y="942"/>
                    <a:pt x="78" y="942"/>
                  </a:cubicBezTo>
                  <a:cubicBezTo>
                    <a:pt x="78" y="974"/>
                    <a:pt x="109" y="997"/>
                    <a:pt x="140" y="988"/>
                  </a:cubicBezTo>
                  <a:cubicBezTo>
                    <a:pt x="1214" y="592"/>
                    <a:pt x="1214" y="592"/>
                    <a:pt x="1214" y="592"/>
                  </a:cubicBezTo>
                  <a:cubicBezTo>
                    <a:pt x="1235" y="586"/>
                    <a:pt x="1255" y="600"/>
                    <a:pt x="1259" y="620"/>
                  </a:cubicBezTo>
                  <a:cubicBezTo>
                    <a:pt x="1261" y="628"/>
                    <a:pt x="1268" y="635"/>
                    <a:pt x="1277" y="636"/>
                  </a:cubicBezTo>
                  <a:cubicBezTo>
                    <a:pt x="1467" y="679"/>
                    <a:pt x="1467" y="679"/>
                    <a:pt x="1467" y="679"/>
                  </a:cubicBezTo>
                  <a:cubicBezTo>
                    <a:pt x="1476" y="680"/>
                    <a:pt x="1482" y="673"/>
                    <a:pt x="1485" y="665"/>
                  </a:cubicBezTo>
                  <a:cubicBezTo>
                    <a:pt x="1578" y="370"/>
                    <a:pt x="1686" y="357"/>
                    <a:pt x="1937" y="357"/>
                  </a:cubicBezTo>
                  <a:cubicBezTo>
                    <a:pt x="2037" y="357"/>
                    <a:pt x="2037" y="357"/>
                    <a:pt x="2037" y="357"/>
                  </a:cubicBezTo>
                  <a:cubicBezTo>
                    <a:pt x="2037" y="357"/>
                    <a:pt x="2037" y="357"/>
                    <a:pt x="2037" y="357"/>
                  </a:cubicBezTo>
                  <a:cubicBezTo>
                    <a:pt x="2095" y="357"/>
                    <a:pt x="2107" y="384"/>
                    <a:pt x="2107" y="427"/>
                  </a:cubicBezTo>
                  <a:cubicBezTo>
                    <a:pt x="2108" y="421"/>
                    <a:pt x="2109" y="415"/>
                    <a:pt x="2110" y="409"/>
                  </a:cubicBezTo>
                  <a:cubicBezTo>
                    <a:pt x="2118" y="376"/>
                    <a:pt x="2156" y="357"/>
                    <a:pt x="2193" y="357"/>
                  </a:cubicBezTo>
                  <a:cubicBezTo>
                    <a:pt x="2464" y="357"/>
                    <a:pt x="2464" y="357"/>
                    <a:pt x="2464" y="357"/>
                  </a:cubicBezTo>
                  <a:cubicBezTo>
                    <a:pt x="2469" y="357"/>
                    <a:pt x="2474" y="361"/>
                    <a:pt x="2475" y="366"/>
                  </a:cubicBezTo>
                  <a:cubicBezTo>
                    <a:pt x="2476" y="368"/>
                    <a:pt x="2477" y="369"/>
                    <a:pt x="2479" y="369"/>
                  </a:cubicBezTo>
                  <a:cubicBezTo>
                    <a:pt x="2549" y="369"/>
                    <a:pt x="2549" y="369"/>
                    <a:pt x="2549" y="369"/>
                  </a:cubicBezTo>
                </a:path>
              </a:pathLst>
            </a:cu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28" name="Freeform 47"/>
            <p:cNvSpPr>
              <a:spLocks/>
            </p:cNvSpPr>
            <p:nvPr/>
          </p:nvSpPr>
          <p:spPr bwMode="auto">
            <a:xfrm>
              <a:off x="2411" y="941"/>
              <a:ext cx="119" cy="76"/>
            </a:xfrm>
            <a:custGeom>
              <a:avLst/>
              <a:gdLst>
                <a:gd name="T0" fmla="*/ 65 w 262"/>
                <a:gd name="T1" fmla="*/ 0 h 143"/>
                <a:gd name="T2" fmla="*/ 0 w 262"/>
                <a:gd name="T3" fmla="*/ 68 h 143"/>
                <a:gd name="T4" fmla="*/ 65 w 262"/>
                <a:gd name="T5" fmla="*/ 142 h 143"/>
                <a:gd name="T6" fmla="*/ 179 w 262"/>
                <a:gd name="T7" fmla="*/ 141 h 143"/>
                <a:gd name="T8" fmla="*/ 262 w 262"/>
                <a:gd name="T9" fmla="*/ 69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143">
                  <a:moveTo>
                    <a:pt x="65" y="0"/>
                  </a:moveTo>
                  <a:cubicBezTo>
                    <a:pt x="30" y="0"/>
                    <a:pt x="0" y="32"/>
                    <a:pt x="0" y="68"/>
                  </a:cubicBezTo>
                  <a:cubicBezTo>
                    <a:pt x="0" y="104"/>
                    <a:pt x="25" y="143"/>
                    <a:pt x="65" y="142"/>
                  </a:cubicBezTo>
                  <a:cubicBezTo>
                    <a:pt x="179" y="141"/>
                    <a:pt x="179" y="141"/>
                    <a:pt x="179" y="141"/>
                  </a:cubicBezTo>
                  <a:cubicBezTo>
                    <a:pt x="247" y="133"/>
                    <a:pt x="257" y="96"/>
                    <a:pt x="262" y="69"/>
                  </a:cubicBezTo>
                </a:path>
              </a:pathLst>
            </a:cu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29" name="Freeform 48"/>
            <p:cNvSpPr>
              <a:spLocks/>
            </p:cNvSpPr>
            <p:nvPr/>
          </p:nvSpPr>
          <p:spPr bwMode="auto">
            <a:xfrm>
              <a:off x="2435" y="941"/>
              <a:ext cx="19" cy="50"/>
            </a:xfrm>
            <a:custGeom>
              <a:avLst/>
              <a:gdLst>
                <a:gd name="T0" fmla="*/ 43 w 43"/>
                <a:gd name="T1" fmla="*/ 0 h 94"/>
                <a:gd name="T2" fmla="*/ 0 w 43"/>
                <a:gd name="T3" fmla="*/ 45 h 94"/>
                <a:gd name="T4" fmla="*/ 43 w 43"/>
                <a:gd name="T5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94">
                  <a:moveTo>
                    <a:pt x="43" y="0"/>
                  </a:moveTo>
                  <a:cubicBezTo>
                    <a:pt x="19" y="0"/>
                    <a:pt x="0" y="21"/>
                    <a:pt x="0" y="45"/>
                  </a:cubicBezTo>
                  <a:cubicBezTo>
                    <a:pt x="0" y="69"/>
                    <a:pt x="17" y="94"/>
                    <a:pt x="43" y="94"/>
                  </a:cubicBezTo>
                </a:path>
              </a:pathLst>
            </a:custGeom>
            <a:grpFill/>
            <a:ln w="28575" cap="rnd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30" name="Freeform 49"/>
            <p:cNvSpPr>
              <a:spLocks/>
            </p:cNvSpPr>
            <p:nvPr/>
          </p:nvSpPr>
          <p:spPr bwMode="auto">
            <a:xfrm>
              <a:off x="2411" y="940"/>
              <a:ext cx="29" cy="35"/>
            </a:xfrm>
            <a:custGeom>
              <a:avLst/>
              <a:gdLst>
                <a:gd name="T0" fmla="*/ 65 w 65"/>
                <a:gd name="T1" fmla="*/ 1 h 66"/>
                <a:gd name="T2" fmla="*/ 0 w 65"/>
                <a:gd name="T3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5" h="66">
                  <a:moveTo>
                    <a:pt x="65" y="1"/>
                  </a:moveTo>
                  <a:cubicBezTo>
                    <a:pt x="17" y="0"/>
                    <a:pt x="0" y="30"/>
                    <a:pt x="0" y="66"/>
                  </a:cubicBezTo>
                </a:path>
              </a:pathLst>
            </a:cu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31" name="Freeform 50"/>
            <p:cNvSpPr>
              <a:spLocks/>
            </p:cNvSpPr>
            <p:nvPr/>
          </p:nvSpPr>
          <p:spPr bwMode="auto">
            <a:xfrm>
              <a:off x="2389" y="949"/>
              <a:ext cx="22" cy="26"/>
            </a:xfrm>
            <a:custGeom>
              <a:avLst/>
              <a:gdLst>
                <a:gd name="T0" fmla="*/ 0 w 48"/>
                <a:gd name="T1" fmla="*/ 0 h 49"/>
                <a:gd name="T2" fmla="*/ 48 w 48"/>
                <a:gd name="T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8" h="49">
                  <a:moveTo>
                    <a:pt x="0" y="0"/>
                  </a:moveTo>
                  <a:cubicBezTo>
                    <a:pt x="36" y="0"/>
                    <a:pt x="48" y="22"/>
                    <a:pt x="48" y="49"/>
                  </a:cubicBezTo>
                </a:path>
              </a:pathLst>
            </a:cu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32" name="Freeform 51"/>
            <p:cNvSpPr>
              <a:spLocks/>
            </p:cNvSpPr>
            <p:nvPr/>
          </p:nvSpPr>
          <p:spPr bwMode="auto">
            <a:xfrm>
              <a:off x="2484" y="732"/>
              <a:ext cx="224" cy="12"/>
            </a:xfrm>
            <a:custGeom>
              <a:avLst/>
              <a:gdLst>
                <a:gd name="T0" fmla="*/ 0 w 224"/>
                <a:gd name="T1" fmla="*/ 0 h 12"/>
                <a:gd name="T2" fmla="*/ 0 w 224"/>
                <a:gd name="T3" fmla="*/ 12 h 12"/>
                <a:gd name="T4" fmla="*/ 224 w 224"/>
                <a:gd name="T5" fmla="*/ 12 h 12"/>
                <a:gd name="T6" fmla="*/ 224 w 224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12">
                  <a:moveTo>
                    <a:pt x="0" y="0"/>
                  </a:moveTo>
                  <a:lnTo>
                    <a:pt x="0" y="12"/>
                  </a:lnTo>
                  <a:lnTo>
                    <a:pt x="224" y="12"/>
                  </a:lnTo>
                  <a:lnTo>
                    <a:pt x="224" y="0"/>
                  </a:lnTo>
                </a:path>
              </a:pathLst>
            </a:cu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33" name="Line 52"/>
            <p:cNvSpPr>
              <a:spLocks noChangeShapeType="1"/>
            </p:cNvSpPr>
            <p:nvPr/>
          </p:nvSpPr>
          <p:spPr bwMode="auto">
            <a:xfrm>
              <a:off x="2516" y="732"/>
              <a:ext cx="0" cy="12"/>
            </a:xfrm>
            <a:prstGeom prst="line">
              <a:avLst/>
            </a:pr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34" name="Line 53"/>
            <p:cNvSpPr>
              <a:spLocks noChangeShapeType="1"/>
            </p:cNvSpPr>
            <p:nvPr/>
          </p:nvSpPr>
          <p:spPr bwMode="auto">
            <a:xfrm>
              <a:off x="2644" y="732"/>
              <a:ext cx="0" cy="12"/>
            </a:xfrm>
            <a:prstGeom prst="line">
              <a:avLst/>
            </a:pr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35" name="Line 54"/>
            <p:cNvSpPr>
              <a:spLocks noChangeShapeType="1"/>
            </p:cNvSpPr>
            <p:nvPr/>
          </p:nvSpPr>
          <p:spPr bwMode="auto">
            <a:xfrm>
              <a:off x="2676" y="732"/>
              <a:ext cx="0" cy="12"/>
            </a:xfrm>
            <a:prstGeom prst="line">
              <a:avLst/>
            </a:pr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36" name="Freeform 55"/>
            <p:cNvSpPr>
              <a:spLocks/>
            </p:cNvSpPr>
            <p:nvPr/>
          </p:nvSpPr>
          <p:spPr bwMode="auto">
            <a:xfrm>
              <a:off x="2542" y="684"/>
              <a:ext cx="92" cy="60"/>
            </a:xfrm>
            <a:custGeom>
              <a:avLst/>
              <a:gdLst>
                <a:gd name="T0" fmla="*/ 68 w 204"/>
                <a:gd name="T1" fmla="*/ 19 h 113"/>
                <a:gd name="T2" fmla="*/ 31 w 204"/>
                <a:gd name="T3" fmla="*/ 2 h 113"/>
                <a:gd name="T4" fmla="*/ 0 w 204"/>
                <a:gd name="T5" fmla="*/ 39 h 113"/>
                <a:gd name="T6" fmla="*/ 0 w 204"/>
                <a:gd name="T7" fmla="*/ 113 h 113"/>
                <a:gd name="T8" fmla="*/ 204 w 204"/>
                <a:gd name="T9" fmla="*/ 113 h 113"/>
                <a:gd name="T10" fmla="*/ 198 w 204"/>
                <a:gd name="T11" fmla="*/ 62 h 113"/>
                <a:gd name="T12" fmla="*/ 171 w 204"/>
                <a:gd name="T13" fmla="*/ 38 h 113"/>
                <a:gd name="T14" fmla="*/ 103 w 204"/>
                <a:gd name="T15" fmla="*/ 38 h 113"/>
                <a:gd name="T16" fmla="*/ 68 w 204"/>
                <a:gd name="T17" fmla="*/ 1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4" h="113">
                  <a:moveTo>
                    <a:pt x="68" y="19"/>
                  </a:moveTo>
                  <a:cubicBezTo>
                    <a:pt x="60" y="7"/>
                    <a:pt x="47" y="0"/>
                    <a:pt x="31" y="2"/>
                  </a:cubicBezTo>
                  <a:cubicBezTo>
                    <a:pt x="13" y="5"/>
                    <a:pt x="0" y="21"/>
                    <a:pt x="0" y="39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204" y="113"/>
                    <a:pt x="204" y="113"/>
                    <a:pt x="204" y="113"/>
                  </a:cubicBezTo>
                  <a:cubicBezTo>
                    <a:pt x="198" y="62"/>
                    <a:pt x="198" y="62"/>
                    <a:pt x="198" y="62"/>
                  </a:cubicBezTo>
                  <a:cubicBezTo>
                    <a:pt x="197" y="49"/>
                    <a:pt x="185" y="38"/>
                    <a:pt x="171" y="38"/>
                  </a:cubicBezTo>
                  <a:cubicBezTo>
                    <a:pt x="103" y="38"/>
                    <a:pt x="103" y="38"/>
                    <a:pt x="103" y="38"/>
                  </a:cubicBezTo>
                  <a:cubicBezTo>
                    <a:pt x="89" y="38"/>
                    <a:pt x="75" y="31"/>
                    <a:pt x="68" y="19"/>
                  </a:cubicBezTo>
                  <a:close/>
                </a:path>
              </a:pathLst>
            </a:cu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37" name="Oval 56"/>
            <p:cNvSpPr>
              <a:spLocks noChangeArrowheads="1"/>
            </p:cNvSpPr>
            <p:nvPr/>
          </p:nvSpPr>
          <p:spPr bwMode="auto">
            <a:xfrm>
              <a:off x="2556" y="704"/>
              <a:ext cx="4" cy="4"/>
            </a:xfrm>
            <a:prstGeom prst="ellipse">
              <a:avLst/>
            </a:pr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</p:grpSp>
      <p:grpSp>
        <p:nvGrpSpPr>
          <p:cNvPr id="141" name="组合 140"/>
          <p:cNvGrpSpPr/>
          <p:nvPr/>
        </p:nvGrpSpPr>
        <p:grpSpPr>
          <a:xfrm rot="17856611">
            <a:off x="6212864" y="3168022"/>
            <a:ext cx="629091" cy="601243"/>
            <a:chOff x="7343902" y="860227"/>
            <a:chExt cx="2704287" cy="2052117"/>
          </a:xfrm>
        </p:grpSpPr>
        <p:sp>
          <p:nvSpPr>
            <p:cNvPr id="143" name="椭圆 142"/>
            <p:cNvSpPr/>
            <p:nvPr/>
          </p:nvSpPr>
          <p:spPr>
            <a:xfrm rot="20638667">
              <a:off x="8499184" y="2509074"/>
              <a:ext cx="120665" cy="66307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144" name="椭圆 143"/>
            <p:cNvSpPr/>
            <p:nvPr/>
          </p:nvSpPr>
          <p:spPr>
            <a:xfrm rot="20638667">
              <a:off x="8788274" y="860227"/>
              <a:ext cx="258657" cy="142137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145" name="椭圆 144"/>
            <p:cNvSpPr/>
            <p:nvPr/>
          </p:nvSpPr>
          <p:spPr>
            <a:xfrm rot="19705303">
              <a:off x="8487881" y="2214703"/>
              <a:ext cx="386227" cy="144842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146" name="椭圆 145"/>
            <p:cNvSpPr/>
            <p:nvPr/>
          </p:nvSpPr>
          <p:spPr>
            <a:xfrm rot="20638667">
              <a:off x="8263500" y="2591018"/>
              <a:ext cx="120665" cy="66307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147" name="椭圆 146"/>
            <p:cNvSpPr/>
            <p:nvPr/>
          </p:nvSpPr>
          <p:spPr>
            <a:xfrm rot="20638667">
              <a:off x="9927524" y="1502752"/>
              <a:ext cx="120665" cy="66307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148" name="椭圆 147"/>
            <p:cNvSpPr/>
            <p:nvPr/>
          </p:nvSpPr>
          <p:spPr>
            <a:xfrm rot="19959540">
              <a:off x="7456014" y="2582287"/>
              <a:ext cx="956503" cy="138831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149" name="椭圆 148"/>
            <p:cNvSpPr/>
            <p:nvPr/>
          </p:nvSpPr>
          <p:spPr>
            <a:xfrm rot="18276520">
              <a:off x="7083663" y="2090849"/>
              <a:ext cx="1514361" cy="12863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150" name="椭圆 149"/>
            <p:cNvSpPr/>
            <p:nvPr/>
          </p:nvSpPr>
          <p:spPr>
            <a:xfrm rot="17188523">
              <a:off x="7268882" y="2487918"/>
              <a:ext cx="258657" cy="10861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151" name="椭圆 150"/>
            <p:cNvSpPr/>
            <p:nvPr/>
          </p:nvSpPr>
          <p:spPr>
            <a:xfrm rot="17188523">
              <a:off x="7424458" y="2280034"/>
              <a:ext cx="89317" cy="66142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152" name="椭圆 151"/>
            <p:cNvSpPr/>
            <p:nvPr/>
          </p:nvSpPr>
          <p:spPr>
            <a:xfrm rot="17188523">
              <a:off x="7520632" y="2084902"/>
              <a:ext cx="89317" cy="66142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164" name="组合 163"/>
          <p:cNvGrpSpPr/>
          <p:nvPr/>
        </p:nvGrpSpPr>
        <p:grpSpPr>
          <a:xfrm rot="19617938">
            <a:off x="5979889" y="4013230"/>
            <a:ext cx="670135" cy="234857"/>
            <a:chOff x="5891496" y="3013529"/>
            <a:chExt cx="738713" cy="254062"/>
          </a:xfrm>
        </p:grpSpPr>
        <p:sp>
          <p:nvSpPr>
            <p:cNvPr id="154" name="椭圆 153"/>
            <p:cNvSpPr/>
            <p:nvPr/>
          </p:nvSpPr>
          <p:spPr>
            <a:xfrm rot="11189208">
              <a:off x="6345657" y="3014817"/>
              <a:ext cx="30365" cy="37232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156" name="椭圆 155"/>
            <p:cNvSpPr/>
            <p:nvPr/>
          </p:nvSpPr>
          <p:spPr>
            <a:xfrm rot="10255844">
              <a:off x="6253049" y="3055760"/>
              <a:ext cx="97194" cy="81327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157" name="椭圆 156"/>
            <p:cNvSpPr/>
            <p:nvPr/>
          </p:nvSpPr>
          <p:spPr>
            <a:xfrm rot="11189208">
              <a:off x="6410391" y="3013529"/>
              <a:ext cx="30365" cy="37232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158" name="椭圆 157"/>
            <p:cNvSpPr/>
            <p:nvPr/>
          </p:nvSpPr>
          <p:spPr>
            <a:xfrm rot="11189208">
              <a:off x="5891496" y="3171863"/>
              <a:ext cx="30365" cy="37232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159" name="椭圆 158"/>
            <p:cNvSpPr/>
            <p:nvPr/>
          </p:nvSpPr>
          <p:spPr>
            <a:xfrm rot="12094349">
              <a:off x="6385365" y="3066132"/>
              <a:ext cx="197283" cy="4571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160" name="椭圆 159"/>
            <p:cNvSpPr/>
            <p:nvPr/>
          </p:nvSpPr>
          <p:spPr>
            <a:xfrm rot="10350095">
              <a:off x="6369844" y="3142834"/>
              <a:ext cx="260365" cy="4571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161" name="椭圆 160"/>
            <p:cNvSpPr/>
            <p:nvPr/>
          </p:nvSpPr>
          <p:spPr>
            <a:xfrm rot="7739064">
              <a:off x="6200275" y="3198794"/>
              <a:ext cx="81980" cy="48423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162" name="椭圆 161"/>
            <p:cNvSpPr/>
            <p:nvPr/>
          </p:nvSpPr>
          <p:spPr>
            <a:xfrm rot="7739064">
              <a:off x="6572380" y="3190823"/>
              <a:ext cx="28309" cy="2948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163" name="椭圆 162"/>
            <p:cNvSpPr/>
            <p:nvPr/>
          </p:nvSpPr>
          <p:spPr>
            <a:xfrm rot="7739064">
              <a:off x="6526345" y="3238692"/>
              <a:ext cx="28309" cy="2948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177" name="组合 176"/>
          <p:cNvGrpSpPr/>
          <p:nvPr/>
        </p:nvGrpSpPr>
        <p:grpSpPr>
          <a:xfrm>
            <a:off x="6246164" y="3788708"/>
            <a:ext cx="332927" cy="177850"/>
            <a:chOff x="6247938" y="2948220"/>
            <a:chExt cx="752932" cy="111876"/>
          </a:xfrm>
        </p:grpSpPr>
        <p:cxnSp>
          <p:nvCxnSpPr>
            <p:cNvPr id="168" name="直接连接符 167"/>
            <p:cNvCxnSpPr/>
            <p:nvPr/>
          </p:nvCxnSpPr>
          <p:spPr>
            <a:xfrm>
              <a:off x="6298631" y="2948220"/>
              <a:ext cx="650774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直接连接符 168"/>
            <p:cNvCxnSpPr/>
            <p:nvPr/>
          </p:nvCxnSpPr>
          <p:spPr>
            <a:xfrm>
              <a:off x="6320295" y="2989495"/>
              <a:ext cx="650774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直接连接符 169"/>
            <p:cNvCxnSpPr/>
            <p:nvPr/>
          </p:nvCxnSpPr>
          <p:spPr>
            <a:xfrm>
              <a:off x="6247938" y="3026128"/>
              <a:ext cx="650774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直接连接符 170"/>
            <p:cNvCxnSpPr/>
            <p:nvPr/>
          </p:nvCxnSpPr>
          <p:spPr>
            <a:xfrm>
              <a:off x="6350096" y="3060096"/>
              <a:ext cx="650774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8" name="组合 177"/>
          <p:cNvGrpSpPr/>
          <p:nvPr/>
        </p:nvGrpSpPr>
        <p:grpSpPr>
          <a:xfrm>
            <a:off x="6246164" y="3830836"/>
            <a:ext cx="332927" cy="177850"/>
            <a:chOff x="6247938" y="2948220"/>
            <a:chExt cx="752932" cy="111876"/>
          </a:xfrm>
        </p:grpSpPr>
        <p:cxnSp>
          <p:nvCxnSpPr>
            <p:cNvPr id="179" name="直接连接符 178"/>
            <p:cNvCxnSpPr/>
            <p:nvPr/>
          </p:nvCxnSpPr>
          <p:spPr>
            <a:xfrm>
              <a:off x="6298631" y="2948220"/>
              <a:ext cx="650774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直接连接符 179"/>
            <p:cNvCxnSpPr/>
            <p:nvPr/>
          </p:nvCxnSpPr>
          <p:spPr>
            <a:xfrm>
              <a:off x="6320295" y="2989495"/>
              <a:ext cx="650774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直接连接符 180"/>
            <p:cNvCxnSpPr/>
            <p:nvPr/>
          </p:nvCxnSpPr>
          <p:spPr>
            <a:xfrm>
              <a:off x="6247938" y="3026128"/>
              <a:ext cx="650774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直接连接符 181"/>
            <p:cNvCxnSpPr/>
            <p:nvPr/>
          </p:nvCxnSpPr>
          <p:spPr>
            <a:xfrm>
              <a:off x="6350096" y="3060096"/>
              <a:ext cx="650774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文本框 1"/>
          <p:cNvSpPr txBox="1"/>
          <p:nvPr/>
        </p:nvSpPr>
        <p:spPr>
          <a:xfrm>
            <a:off x="2233404" y="821235"/>
            <a:ext cx="80842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+mj-ea"/>
                <a:ea typeface="+mj-ea"/>
              </a:rPr>
              <a:t>原因有很多，但杀死他们的方法都是不约而同的：</a:t>
            </a:r>
            <a:endParaRPr lang="zh-CN" altLang="en-US" sz="2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42" name="等腰三角形 141"/>
          <p:cNvSpPr/>
          <p:nvPr/>
        </p:nvSpPr>
        <p:spPr>
          <a:xfrm rot="10800000">
            <a:off x="5615675" y="1403338"/>
            <a:ext cx="960651" cy="628375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3" name="梯形 152"/>
          <p:cNvSpPr/>
          <p:nvPr/>
        </p:nvSpPr>
        <p:spPr>
          <a:xfrm>
            <a:off x="0" y="-4375"/>
            <a:ext cx="12192000" cy="536895"/>
          </a:xfrm>
          <a:prstGeom prst="trapezoid">
            <a:avLst>
              <a:gd name="adj" fmla="val 129625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0869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0" y="6319166"/>
            <a:ext cx="12192000" cy="538833"/>
          </a:xfrm>
          <a:prstGeom prst="rect">
            <a:avLst/>
          </a:prstGeom>
          <a:solidFill>
            <a:srgbClr val="F2F2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Group 4"/>
          <p:cNvGrpSpPr>
            <a:grpSpLocks noChangeAspect="1"/>
          </p:cNvGrpSpPr>
          <p:nvPr/>
        </p:nvGrpSpPr>
        <p:grpSpPr bwMode="auto">
          <a:xfrm>
            <a:off x="1238666" y="1742094"/>
            <a:ext cx="4393929" cy="3745212"/>
            <a:chOff x="-4" y="0"/>
            <a:chExt cx="1165" cy="993"/>
          </a:xfrm>
          <a:solidFill>
            <a:schemeClr val="accent2"/>
          </a:solidFill>
        </p:grpSpPr>
        <p:sp>
          <p:nvSpPr>
            <p:cNvPr id="33" name="Freeform 5"/>
            <p:cNvSpPr>
              <a:spLocks noEditPoints="1"/>
            </p:cNvSpPr>
            <p:nvPr/>
          </p:nvSpPr>
          <p:spPr bwMode="auto">
            <a:xfrm>
              <a:off x="-4" y="0"/>
              <a:ext cx="943" cy="765"/>
            </a:xfrm>
            <a:custGeom>
              <a:avLst/>
              <a:gdLst>
                <a:gd name="T0" fmla="*/ 1014 w 1059"/>
                <a:gd name="T1" fmla="*/ 108 h 859"/>
                <a:gd name="T2" fmla="*/ 980 w 1059"/>
                <a:gd name="T3" fmla="*/ 147 h 859"/>
                <a:gd name="T4" fmla="*/ 956 w 1059"/>
                <a:gd name="T5" fmla="*/ 104 h 859"/>
                <a:gd name="T6" fmla="*/ 945 w 1059"/>
                <a:gd name="T7" fmla="*/ 99 h 859"/>
                <a:gd name="T8" fmla="*/ 712 w 1059"/>
                <a:gd name="T9" fmla="*/ 152 h 859"/>
                <a:gd name="T10" fmla="*/ 646 w 1059"/>
                <a:gd name="T11" fmla="*/ 242 h 859"/>
                <a:gd name="T12" fmla="*/ 591 w 1059"/>
                <a:gd name="T13" fmla="*/ 483 h 859"/>
                <a:gd name="T14" fmla="*/ 707 w 1059"/>
                <a:gd name="T15" fmla="*/ 341 h 859"/>
                <a:gd name="T16" fmla="*/ 868 w 1059"/>
                <a:gd name="T17" fmla="*/ 360 h 859"/>
                <a:gd name="T18" fmla="*/ 836 w 1059"/>
                <a:gd name="T19" fmla="*/ 423 h 859"/>
                <a:gd name="T20" fmla="*/ 713 w 1059"/>
                <a:gd name="T21" fmla="*/ 439 h 859"/>
                <a:gd name="T22" fmla="*/ 576 w 1059"/>
                <a:gd name="T23" fmla="*/ 636 h 859"/>
                <a:gd name="T24" fmla="*/ 472 w 1059"/>
                <a:gd name="T25" fmla="*/ 746 h 859"/>
                <a:gd name="T26" fmla="*/ 511 w 1059"/>
                <a:gd name="T27" fmla="*/ 558 h 859"/>
                <a:gd name="T28" fmla="*/ 509 w 1059"/>
                <a:gd name="T29" fmla="*/ 537 h 859"/>
                <a:gd name="T30" fmla="*/ 523 w 1059"/>
                <a:gd name="T31" fmla="*/ 513 h 859"/>
                <a:gd name="T32" fmla="*/ 566 w 1059"/>
                <a:gd name="T33" fmla="*/ 397 h 859"/>
                <a:gd name="T34" fmla="*/ 661 w 1059"/>
                <a:gd name="T35" fmla="*/ 149 h 859"/>
                <a:gd name="T36" fmla="*/ 806 w 1059"/>
                <a:gd name="T37" fmla="*/ 66 h 859"/>
                <a:gd name="T38" fmla="*/ 740 w 1059"/>
                <a:gd name="T39" fmla="*/ 41 h 859"/>
                <a:gd name="T40" fmla="*/ 572 w 1059"/>
                <a:gd name="T41" fmla="*/ 67 h 859"/>
                <a:gd name="T42" fmla="*/ 428 w 1059"/>
                <a:gd name="T43" fmla="*/ 83 h 859"/>
                <a:gd name="T44" fmla="*/ 333 w 1059"/>
                <a:gd name="T45" fmla="*/ 96 h 859"/>
                <a:gd name="T46" fmla="*/ 400 w 1059"/>
                <a:gd name="T47" fmla="*/ 169 h 859"/>
                <a:gd name="T48" fmla="*/ 494 w 1059"/>
                <a:gd name="T49" fmla="*/ 161 h 859"/>
                <a:gd name="T50" fmla="*/ 533 w 1059"/>
                <a:gd name="T51" fmla="*/ 210 h 859"/>
                <a:gd name="T52" fmla="*/ 482 w 1059"/>
                <a:gd name="T53" fmla="*/ 313 h 859"/>
                <a:gd name="T54" fmla="*/ 462 w 1059"/>
                <a:gd name="T55" fmla="*/ 367 h 859"/>
                <a:gd name="T56" fmla="*/ 411 w 1059"/>
                <a:gd name="T57" fmla="*/ 206 h 859"/>
                <a:gd name="T58" fmla="*/ 302 w 1059"/>
                <a:gd name="T59" fmla="*/ 134 h 859"/>
                <a:gd name="T60" fmla="*/ 249 w 1059"/>
                <a:gd name="T61" fmla="*/ 266 h 859"/>
                <a:gd name="T62" fmla="*/ 353 w 1059"/>
                <a:gd name="T63" fmla="*/ 287 h 859"/>
                <a:gd name="T64" fmla="*/ 237 w 1059"/>
                <a:gd name="T65" fmla="*/ 310 h 859"/>
                <a:gd name="T66" fmla="*/ 81 w 1059"/>
                <a:gd name="T67" fmla="*/ 349 h 859"/>
                <a:gd name="T68" fmla="*/ 54 w 1059"/>
                <a:gd name="T69" fmla="*/ 564 h 859"/>
                <a:gd name="T70" fmla="*/ 194 w 1059"/>
                <a:gd name="T71" fmla="*/ 612 h 859"/>
                <a:gd name="T72" fmla="*/ 368 w 1059"/>
                <a:gd name="T73" fmla="*/ 597 h 859"/>
                <a:gd name="T74" fmla="*/ 357 w 1059"/>
                <a:gd name="T75" fmla="*/ 802 h 859"/>
                <a:gd name="T76" fmla="*/ 299 w 1059"/>
                <a:gd name="T77" fmla="*/ 805 h 859"/>
                <a:gd name="T78" fmla="*/ 89 w 1059"/>
                <a:gd name="T79" fmla="*/ 647 h 859"/>
                <a:gd name="T80" fmla="*/ 101 w 1059"/>
                <a:gd name="T81" fmla="*/ 201 h 859"/>
                <a:gd name="T82" fmla="*/ 169 w 1059"/>
                <a:gd name="T83" fmla="*/ 161 h 859"/>
                <a:gd name="T84" fmla="*/ 225 w 1059"/>
                <a:gd name="T85" fmla="*/ 167 h 859"/>
                <a:gd name="T86" fmla="*/ 81 w 1059"/>
                <a:gd name="T87" fmla="*/ 327 h 859"/>
                <a:gd name="T88" fmla="*/ 204 w 1059"/>
                <a:gd name="T89" fmla="*/ 239 h 859"/>
                <a:gd name="T90" fmla="*/ 285 w 1059"/>
                <a:gd name="T91" fmla="*/ 158 h 859"/>
                <a:gd name="T92" fmla="*/ 263 w 1059"/>
                <a:gd name="T93" fmla="*/ 99 h 859"/>
                <a:gd name="T94" fmla="*/ 45 w 1059"/>
                <a:gd name="T95" fmla="*/ 405 h 859"/>
                <a:gd name="T96" fmla="*/ 99 w 1059"/>
                <a:gd name="T97" fmla="*/ 628 h 859"/>
                <a:gd name="T98" fmla="*/ 159 w 1059"/>
                <a:gd name="T99" fmla="*/ 648 h 859"/>
                <a:gd name="T100" fmla="*/ 181 w 1059"/>
                <a:gd name="T101" fmla="*/ 630 h 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59" h="859">
                  <a:moveTo>
                    <a:pt x="299" y="56"/>
                  </a:moveTo>
                  <a:cubicBezTo>
                    <a:pt x="389" y="25"/>
                    <a:pt x="482" y="6"/>
                    <a:pt x="577" y="2"/>
                  </a:cubicBezTo>
                  <a:cubicBezTo>
                    <a:pt x="654" y="1"/>
                    <a:pt x="733" y="0"/>
                    <a:pt x="809" y="17"/>
                  </a:cubicBezTo>
                  <a:cubicBezTo>
                    <a:pt x="882" y="34"/>
                    <a:pt x="953" y="64"/>
                    <a:pt x="1014" y="108"/>
                  </a:cubicBezTo>
                  <a:cubicBezTo>
                    <a:pt x="1030" y="120"/>
                    <a:pt x="1043" y="134"/>
                    <a:pt x="1059" y="145"/>
                  </a:cubicBezTo>
                  <a:cubicBezTo>
                    <a:pt x="1054" y="151"/>
                    <a:pt x="1049" y="157"/>
                    <a:pt x="1043" y="163"/>
                  </a:cubicBezTo>
                  <a:cubicBezTo>
                    <a:pt x="1032" y="153"/>
                    <a:pt x="1023" y="140"/>
                    <a:pt x="1009" y="135"/>
                  </a:cubicBezTo>
                  <a:cubicBezTo>
                    <a:pt x="998" y="130"/>
                    <a:pt x="985" y="137"/>
                    <a:pt x="980" y="147"/>
                  </a:cubicBezTo>
                  <a:cubicBezTo>
                    <a:pt x="973" y="159"/>
                    <a:pt x="976" y="173"/>
                    <a:pt x="975" y="186"/>
                  </a:cubicBezTo>
                  <a:cubicBezTo>
                    <a:pt x="971" y="173"/>
                    <a:pt x="966" y="159"/>
                    <a:pt x="966" y="144"/>
                  </a:cubicBezTo>
                  <a:cubicBezTo>
                    <a:pt x="967" y="132"/>
                    <a:pt x="975" y="121"/>
                    <a:pt x="976" y="108"/>
                  </a:cubicBezTo>
                  <a:cubicBezTo>
                    <a:pt x="972" y="100"/>
                    <a:pt x="963" y="102"/>
                    <a:pt x="956" y="104"/>
                  </a:cubicBezTo>
                  <a:cubicBezTo>
                    <a:pt x="941" y="108"/>
                    <a:pt x="932" y="122"/>
                    <a:pt x="917" y="126"/>
                  </a:cubicBezTo>
                  <a:cubicBezTo>
                    <a:pt x="895" y="125"/>
                    <a:pt x="879" y="109"/>
                    <a:pt x="866" y="93"/>
                  </a:cubicBezTo>
                  <a:cubicBezTo>
                    <a:pt x="881" y="101"/>
                    <a:pt x="896" y="112"/>
                    <a:pt x="913" y="112"/>
                  </a:cubicBezTo>
                  <a:cubicBezTo>
                    <a:pt x="925" y="111"/>
                    <a:pt x="935" y="105"/>
                    <a:pt x="945" y="99"/>
                  </a:cubicBezTo>
                  <a:cubicBezTo>
                    <a:pt x="942" y="88"/>
                    <a:pt x="932" y="80"/>
                    <a:pt x="920" y="78"/>
                  </a:cubicBezTo>
                  <a:cubicBezTo>
                    <a:pt x="889" y="69"/>
                    <a:pt x="852" y="69"/>
                    <a:pt x="824" y="87"/>
                  </a:cubicBezTo>
                  <a:cubicBezTo>
                    <a:pt x="816" y="92"/>
                    <a:pt x="815" y="102"/>
                    <a:pt x="814" y="110"/>
                  </a:cubicBezTo>
                  <a:cubicBezTo>
                    <a:pt x="777" y="112"/>
                    <a:pt x="739" y="125"/>
                    <a:pt x="712" y="152"/>
                  </a:cubicBezTo>
                  <a:cubicBezTo>
                    <a:pt x="706" y="158"/>
                    <a:pt x="698" y="167"/>
                    <a:pt x="702" y="176"/>
                  </a:cubicBezTo>
                  <a:cubicBezTo>
                    <a:pt x="709" y="188"/>
                    <a:pt x="724" y="191"/>
                    <a:pt x="731" y="203"/>
                  </a:cubicBezTo>
                  <a:cubicBezTo>
                    <a:pt x="735" y="211"/>
                    <a:pt x="728" y="218"/>
                    <a:pt x="721" y="222"/>
                  </a:cubicBezTo>
                  <a:cubicBezTo>
                    <a:pt x="698" y="233"/>
                    <a:pt x="670" y="231"/>
                    <a:pt x="646" y="242"/>
                  </a:cubicBezTo>
                  <a:cubicBezTo>
                    <a:pt x="627" y="252"/>
                    <a:pt x="617" y="273"/>
                    <a:pt x="607" y="291"/>
                  </a:cubicBezTo>
                  <a:cubicBezTo>
                    <a:pt x="591" y="322"/>
                    <a:pt x="577" y="357"/>
                    <a:pt x="580" y="393"/>
                  </a:cubicBezTo>
                  <a:cubicBezTo>
                    <a:pt x="580" y="410"/>
                    <a:pt x="590" y="425"/>
                    <a:pt x="603" y="436"/>
                  </a:cubicBezTo>
                  <a:cubicBezTo>
                    <a:pt x="596" y="450"/>
                    <a:pt x="584" y="467"/>
                    <a:pt x="591" y="483"/>
                  </a:cubicBezTo>
                  <a:cubicBezTo>
                    <a:pt x="592" y="484"/>
                    <a:pt x="596" y="486"/>
                    <a:pt x="597" y="487"/>
                  </a:cubicBezTo>
                  <a:cubicBezTo>
                    <a:pt x="618" y="476"/>
                    <a:pt x="636" y="460"/>
                    <a:pt x="657" y="449"/>
                  </a:cubicBezTo>
                  <a:cubicBezTo>
                    <a:pt x="678" y="436"/>
                    <a:pt x="705" y="427"/>
                    <a:pt x="716" y="403"/>
                  </a:cubicBezTo>
                  <a:cubicBezTo>
                    <a:pt x="723" y="382"/>
                    <a:pt x="704" y="362"/>
                    <a:pt x="707" y="341"/>
                  </a:cubicBezTo>
                  <a:cubicBezTo>
                    <a:pt x="708" y="331"/>
                    <a:pt x="715" y="324"/>
                    <a:pt x="720" y="316"/>
                  </a:cubicBezTo>
                  <a:cubicBezTo>
                    <a:pt x="709" y="348"/>
                    <a:pt x="724" y="384"/>
                    <a:pt x="751" y="402"/>
                  </a:cubicBezTo>
                  <a:cubicBezTo>
                    <a:pt x="768" y="412"/>
                    <a:pt x="790" y="411"/>
                    <a:pt x="809" y="410"/>
                  </a:cubicBezTo>
                  <a:cubicBezTo>
                    <a:pt x="837" y="407"/>
                    <a:pt x="858" y="385"/>
                    <a:pt x="868" y="360"/>
                  </a:cubicBezTo>
                  <a:cubicBezTo>
                    <a:pt x="882" y="330"/>
                    <a:pt x="883" y="288"/>
                    <a:pt x="918" y="273"/>
                  </a:cubicBezTo>
                  <a:cubicBezTo>
                    <a:pt x="904" y="289"/>
                    <a:pt x="890" y="307"/>
                    <a:pt x="887" y="329"/>
                  </a:cubicBezTo>
                  <a:cubicBezTo>
                    <a:pt x="885" y="341"/>
                    <a:pt x="887" y="353"/>
                    <a:pt x="884" y="364"/>
                  </a:cubicBezTo>
                  <a:cubicBezTo>
                    <a:pt x="874" y="388"/>
                    <a:pt x="845" y="398"/>
                    <a:pt x="836" y="423"/>
                  </a:cubicBezTo>
                  <a:cubicBezTo>
                    <a:pt x="856" y="435"/>
                    <a:pt x="870" y="458"/>
                    <a:pt x="864" y="481"/>
                  </a:cubicBezTo>
                  <a:cubicBezTo>
                    <a:pt x="860" y="467"/>
                    <a:pt x="854" y="452"/>
                    <a:pt x="841" y="444"/>
                  </a:cubicBezTo>
                  <a:cubicBezTo>
                    <a:pt x="825" y="432"/>
                    <a:pt x="804" y="434"/>
                    <a:pt x="785" y="433"/>
                  </a:cubicBezTo>
                  <a:cubicBezTo>
                    <a:pt x="761" y="431"/>
                    <a:pt x="736" y="428"/>
                    <a:pt x="713" y="439"/>
                  </a:cubicBezTo>
                  <a:cubicBezTo>
                    <a:pt x="664" y="461"/>
                    <a:pt x="625" y="499"/>
                    <a:pt x="582" y="530"/>
                  </a:cubicBezTo>
                  <a:cubicBezTo>
                    <a:pt x="546" y="546"/>
                    <a:pt x="527" y="587"/>
                    <a:pt x="530" y="625"/>
                  </a:cubicBezTo>
                  <a:cubicBezTo>
                    <a:pt x="524" y="642"/>
                    <a:pt x="533" y="661"/>
                    <a:pt x="545" y="673"/>
                  </a:cubicBezTo>
                  <a:cubicBezTo>
                    <a:pt x="561" y="666"/>
                    <a:pt x="570" y="651"/>
                    <a:pt x="576" y="636"/>
                  </a:cubicBezTo>
                  <a:cubicBezTo>
                    <a:pt x="579" y="658"/>
                    <a:pt x="558" y="671"/>
                    <a:pt x="549" y="689"/>
                  </a:cubicBezTo>
                  <a:cubicBezTo>
                    <a:pt x="546" y="710"/>
                    <a:pt x="566" y="725"/>
                    <a:pt x="582" y="733"/>
                  </a:cubicBezTo>
                  <a:cubicBezTo>
                    <a:pt x="565" y="734"/>
                    <a:pt x="555" y="720"/>
                    <a:pt x="544" y="710"/>
                  </a:cubicBezTo>
                  <a:cubicBezTo>
                    <a:pt x="515" y="705"/>
                    <a:pt x="490" y="725"/>
                    <a:pt x="472" y="746"/>
                  </a:cubicBezTo>
                  <a:cubicBezTo>
                    <a:pt x="479" y="724"/>
                    <a:pt x="500" y="709"/>
                    <a:pt x="521" y="701"/>
                  </a:cubicBezTo>
                  <a:cubicBezTo>
                    <a:pt x="529" y="699"/>
                    <a:pt x="536" y="689"/>
                    <a:pt x="532" y="681"/>
                  </a:cubicBezTo>
                  <a:cubicBezTo>
                    <a:pt x="525" y="664"/>
                    <a:pt x="512" y="648"/>
                    <a:pt x="514" y="629"/>
                  </a:cubicBezTo>
                  <a:cubicBezTo>
                    <a:pt x="512" y="605"/>
                    <a:pt x="509" y="582"/>
                    <a:pt x="511" y="558"/>
                  </a:cubicBezTo>
                  <a:cubicBezTo>
                    <a:pt x="512" y="558"/>
                    <a:pt x="512" y="558"/>
                    <a:pt x="512" y="558"/>
                  </a:cubicBezTo>
                  <a:cubicBezTo>
                    <a:pt x="511" y="574"/>
                    <a:pt x="511" y="590"/>
                    <a:pt x="513" y="606"/>
                  </a:cubicBezTo>
                  <a:cubicBezTo>
                    <a:pt x="518" y="585"/>
                    <a:pt x="531" y="565"/>
                    <a:pt x="527" y="543"/>
                  </a:cubicBezTo>
                  <a:cubicBezTo>
                    <a:pt x="523" y="537"/>
                    <a:pt x="515" y="539"/>
                    <a:pt x="509" y="537"/>
                  </a:cubicBezTo>
                  <a:cubicBezTo>
                    <a:pt x="497" y="534"/>
                    <a:pt x="485" y="534"/>
                    <a:pt x="474" y="534"/>
                  </a:cubicBezTo>
                  <a:cubicBezTo>
                    <a:pt x="474" y="526"/>
                    <a:pt x="474" y="519"/>
                    <a:pt x="474" y="511"/>
                  </a:cubicBezTo>
                  <a:cubicBezTo>
                    <a:pt x="486" y="512"/>
                    <a:pt x="498" y="515"/>
                    <a:pt x="510" y="515"/>
                  </a:cubicBezTo>
                  <a:cubicBezTo>
                    <a:pt x="516" y="515"/>
                    <a:pt x="518" y="505"/>
                    <a:pt x="523" y="513"/>
                  </a:cubicBezTo>
                  <a:cubicBezTo>
                    <a:pt x="524" y="510"/>
                    <a:pt x="525" y="504"/>
                    <a:pt x="525" y="500"/>
                  </a:cubicBezTo>
                  <a:cubicBezTo>
                    <a:pt x="526" y="504"/>
                    <a:pt x="526" y="512"/>
                    <a:pt x="527" y="515"/>
                  </a:cubicBezTo>
                  <a:cubicBezTo>
                    <a:pt x="557" y="510"/>
                    <a:pt x="578" y="481"/>
                    <a:pt x="585" y="453"/>
                  </a:cubicBezTo>
                  <a:cubicBezTo>
                    <a:pt x="592" y="431"/>
                    <a:pt x="569" y="417"/>
                    <a:pt x="566" y="397"/>
                  </a:cubicBezTo>
                  <a:cubicBezTo>
                    <a:pt x="557" y="365"/>
                    <a:pt x="568" y="333"/>
                    <a:pt x="574" y="301"/>
                  </a:cubicBezTo>
                  <a:cubicBezTo>
                    <a:pt x="582" y="262"/>
                    <a:pt x="613" y="230"/>
                    <a:pt x="652" y="222"/>
                  </a:cubicBezTo>
                  <a:cubicBezTo>
                    <a:pt x="664" y="219"/>
                    <a:pt x="680" y="220"/>
                    <a:pt x="687" y="207"/>
                  </a:cubicBezTo>
                  <a:cubicBezTo>
                    <a:pt x="695" y="185"/>
                    <a:pt x="683" y="158"/>
                    <a:pt x="661" y="149"/>
                  </a:cubicBezTo>
                  <a:cubicBezTo>
                    <a:pt x="670" y="151"/>
                    <a:pt x="679" y="154"/>
                    <a:pt x="687" y="159"/>
                  </a:cubicBezTo>
                  <a:cubicBezTo>
                    <a:pt x="702" y="135"/>
                    <a:pt x="727" y="120"/>
                    <a:pt x="753" y="112"/>
                  </a:cubicBezTo>
                  <a:cubicBezTo>
                    <a:pt x="773" y="105"/>
                    <a:pt x="796" y="103"/>
                    <a:pt x="812" y="87"/>
                  </a:cubicBezTo>
                  <a:cubicBezTo>
                    <a:pt x="818" y="80"/>
                    <a:pt x="810" y="72"/>
                    <a:pt x="806" y="66"/>
                  </a:cubicBezTo>
                  <a:cubicBezTo>
                    <a:pt x="821" y="71"/>
                    <a:pt x="840" y="73"/>
                    <a:pt x="852" y="60"/>
                  </a:cubicBezTo>
                  <a:cubicBezTo>
                    <a:pt x="845" y="47"/>
                    <a:pt x="831" y="41"/>
                    <a:pt x="817" y="40"/>
                  </a:cubicBezTo>
                  <a:cubicBezTo>
                    <a:pt x="785" y="36"/>
                    <a:pt x="756" y="59"/>
                    <a:pt x="724" y="53"/>
                  </a:cubicBezTo>
                  <a:cubicBezTo>
                    <a:pt x="730" y="49"/>
                    <a:pt x="736" y="46"/>
                    <a:pt x="740" y="41"/>
                  </a:cubicBezTo>
                  <a:cubicBezTo>
                    <a:pt x="744" y="33"/>
                    <a:pt x="733" y="29"/>
                    <a:pt x="728" y="26"/>
                  </a:cubicBezTo>
                  <a:cubicBezTo>
                    <a:pt x="701" y="15"/>
                    <a:pt x="670" y="14"/>
                    <a:pt x="641" y="14"/>
                  </a:cubicBezTo>
                  <a:cubicBezTo>
                    <a:pt x="618" y="15"/>
                    <a:pt x="590" y="15"/>
                    <a:pt x="574" y="34"/>
                  </a:cubicBezTo>
                  <a:cubicBezTo>
                    <a:pt x="566" y="44"/>
                    <a:pt x="570" y="56"/>
                    <a:pt x="572" y="67"/>
                  </a:cubicBezTo>
                  <a:cubicBezTo>
                    <a:pt x="563" y="59"/>
                    <a:pt x="560" y="48"/>
                    <a:pt x="557" y="37"/>
                  </a:cubicBezTo>
                  <a:cubicBezTo>
                    <a:pt x="556" y="32"/>
                    <a:pt x="549" y="30"/>
                    <a:pt x="545" y="31"/>
                  </a:cubicBezTo>
                  <a:cubicBezTo>
                    <a:pt x="524" y="32"/>
                    <a:pt x="504" y="45"/>
                    <a:pt x="496" y="65"/>
                  </a:cubicBezTo>
                  <a:cubicBezTo>
                    <a:pt x="472" y="65"/>
                    <a:pt x="448" y="70"/>
                    <a:pt x="428" y="83"/>
                  </a:cubicBezTo>
                  <a:cubicBezTo>
                    <a:pt x="439" y="68"/>
                    <a:pt x="458" y="58"/>
                    <a:pt x="477" y="57"/>
                  </a:cubicBezTo>
                  <a:cubicBezTo>
                    <a:pt x="488" y="57"/>
                    <a:pt x="502" y="48"/>
                    <a:pt x="501" y="35"/>
                  </a:cubicBezTo>
                  <a:cubicBezTo>
                    <a:pt x="458" y="34"/>
                    <a:pt x="416" y="47"/>
                    <a:pt x="375" y="59"/>
                  </a:cubicBezTo>
                  <a:cubicBezTo>
                    <a:pt x="355" y="62"/>
                    <a:pt x="336" y="75"/>
                    <a:pt x="333" y="96"/>
                  </a:cubicBezTo>
                  <a:cubicBezTo>
                    <a:pt x="350" y="100"/>
                    <a:pt x="368" y="95"/>
                    <a:pt x="383" y="102"/>
                  </a:cubicBezTo>
                  <a:cubicBezTo>
                    <a:pt x="397" y="107"/>
                    <a:pt x="406" y="121"/>
                    <a:pt x="405" y="135"/>
                  </a:cubicBezTo>
                  <a:cubicBezTo>
                    <a:pt x="414" y="125"/>
                    <a:pt x="425" y="116"/>
                    <a:pt x="438" y="112"/>
                  </a:cubicBezTo>
                  <a:cubicBezTo>
                    <a:pt x="420" y="127"/>
                    <a:pt x="403" y="145"/>
                    <a:pt x="400" y="169"/>
                  </a:cubicBezTo>
                  <a:cubicBezTo>
                    <a:pt x="397" y="184"/>
                    <a:pt x="412" y="192"/>
                    <a:pt x="421" y="200"/>
                  </a:cubicBezTo>
                  <a:cubicBezTo>
                    <a:pt x="434" y="209"/>
                    <a:pt x="442" y="222"/>
                    <a:pt x="453" y="232"/>
                  </a:cubicBezTo>
                  <a:cubicBezTo>
                    <a:pt x="468" y="240"/>
                    <a:pt x="491" y="234"/>
                    <a:pt x="496" y="217"/>
                  </a:cubicBezTo>
                  <a:cubicBezTo>
                    <a:pt x="498" y="198"/>
                    <a:pt x="488" y="180"/>
                    <a:pt x="494" y="161"/>
                  </a:cubicBezTo>
                  <a:cubicBezTo>
                    <a:pt x="501" y="138"/>
                    <a:pt x="511" y="113"/>
                    <a:pt x="503" y="89"/>
                  </a:cubicBezTo>
                  <a:cubicBezTo>
                    <a:pt x="511" y="102"/>
                    <a:pt x="518" y="117"/>
                    <a:pt x="515" y="132"/>
                  </a:cubicBezTo>
                  <a:cubicBezTo>
                    <a:pt x="512" y="155"/>
                    <a:pt x="499" y="178"/>
                    <a:pt x="510" y="200"/>
                  </a:cubicBezTo>
                  <a:cubicBezTo>
                    <a:pt x="514" y="209"/>
                    <a:pt x="525" y="210"/>
                    <a:pt x="533" y="210"/>
                  </a:cubicBezTo>
                  <a:cubicBezTo>
                    <a:pt x="556" y="208"/>
                    <a:pt x="575" y="193"/>
                    <a:pt x="589" y="177"/>
                  </a:cubicBezTo>
                  <a:cubicBezTo>
                    <a:pt x="577" y="209"/>
                    <a:pt x="542" y="221"/>
                    <a:pt x="514" y="234"/>
                  </a:cubicBezTo>
                  <a:cubicBezTo>
                    <a:pt x="499" y="241"/>
                    <a:pt x="481" y="248"/>
                    <a:pt x="475" y="265"/>
                  </a:cubicBezTo>
                  <a:cubicBezTo>
                    <a:pt x="479" y="281"/>
                    <a:pt x="485" y="297"/>
                    <a:pt x="482" y="313"/>
                  </a:cubicBezTo>
                  <a:cubicBezTo>
                    <a:pt x="480" y="329"/>
                    <a:pt x="467" y="345"/>
                    <a:pt x="477" y="360"/>
                  </a:cubicBezTo>
                  <a:cubicBezTo>
                    <a:pt x="490" y="380"/>
                    <a:pt x="502" y="402"/>
                    <a:pt x="500" y="426"/>
                  </a:cubicBezTo>
                  <a:cubicBezTo>
                    <a:pt x="493" y="411"/>
                    <a:pt x="489" y="394"/>
                    <a:pt x="478" y="381"/>
                  </a:cubicBezTo>
                  <a:cubicBezTo>
                    <a:pt x="473" y="375"/>
                    <a:pt x="466" y="373"/>
                    <a:pt x="462" y="367"/>
                  </a:cubicBezTo>
                  <a:cubicBezTo>
                    <a:pt x="454" y="356"/>
                    <a:pt x="443" y="347"/>
                    <a:pt x="434" y="337"/>
                  </a:cubicBezTo>
                  <a:cubicBezTo>
                    <a:pt x="449" y="331"/>
                    <a:pt x="465" y="319"/>
                    <a:pt x="468" y="301"/>
                  </a:cubicBezTo>
                  <a:cubicBezTo>
                    <a:pt x="471" y="284"/>
                    <a:pt x="456" y="271"/>
                    <a:pt x="449" y="257"/>
                  </a:cubicBezTo>
                  <a:cubicBezTo>
                    <a:pt x="439" y="238"/>
                    <a:pt x="429" y="219"/>
                    <a:pt x="411" y="206"/>
                  </a:cubicBezTo>
                  <a:cubicBezTo>
                    <a:pt x="403" y="200"/>
                    <a:pt x="392" y="197"/>
                    <a:pt x="383" y="191"/>
                  </a:cubicBezTo>
                  <a:cubicBezTo>
                    <a:pt x="382" y="171"/>
                    <a:pt x="398" y="153"/>
                    <a:pt x="394" y="133"/>
                  </a:cubicBezTo>
                  <a:cubicBezTo>
                    <a:pt x="394" y="118"/>
                    <a:pt x="379" y="109"/>
                    <a:pt x="365" y="109"/>
                  </a:cubicBezTo>
                  <a:cubicBezTo>
                    <a:pt x="343" y="109"/>
                    <a:pt x="316" y="114"/>
                    <a:pt x="302" y="134"/>
                  </a:cubicBezTo>
                  <a:cubicBezTo>
                    <a:pt x="295" y="142"/>
                    <a:pt x="296" y="155"/>
                    <a:pt x="305" y="161"/>
                  </a:cubicBezTo>
                  <a:cubicBezTo>
                    <a:pt x="316" y="164"/>
                    <a:pt x="327" y="164"/>
                    <a:pt x="337" y="169"/>
                  </a:cubicBezTo>
                  <a:cubicBezTo>
                    <a:pt x="302" y="170"/>
                    <a:pt x="264" y="186"/>
                    <a:pt x="249" y="221"/>
                  </a:cubicBezTo>
                  <a:cubicBezTo>
                    <a:pt x="243" y="235"/>
                    <a:pt x="236" y="254"/>
                    <a:pt x="249" y="266"/>
                  </a:cubicBezTo>
                  <a:cubicBezTo>
                    <a:pt x="268" y="263"/>
                    <a:pt x="287" y="256"/>
                    <a:pt x="307" y="259"/>
                  </a:cubicBezTo>
                  <a:cubicBezTo>
                    <a:pt x="324" y="261"/>
                    <a:pt x="337" y="275"/>
                    <a:pt x="353" y="278"/>
                  </a:cubicBezTo>
                  <a:cubicBezTo>
                    <a:pt x="365" y="281"/>
                    <a:pt x="378" y="280"/>
                    <a:pt x="390" y="280"/>
                  </a:cubicBezTo>
                  <a:cubicBezTo>
                    <a:pt x="378" y="285"/>
                    <a:pt x="366" y="289"/>
                    <a:pt x="353" y="287"/>
                  </a:cubicBezTo>
                  <a:cubicBezTo>
                    <a:pt x="331" y="285"/>
                    <a:pt x="311" y="270"/>
                    <a:pt x="289" y="273"/>
                  </a:cubicBezTo>
                  <a:cubicBezTo>
                    <a:pt x="274" y="274"/>
                    <a:pt x="256" y="280"/>
                    <a:pt x="252" y="296"/>
                  </a:cubicBezTo>
                  <a:cubicBezTo>
                    <a:pt x="246" y="316"/>
                    <a:pt x="247" y="342"/>
                    <a:pt x="227" y="354"/>
                  </a:cubicBezTo>
                  <a:cubicBezTo>
                    <a:pt x="228" y="339"/>
                    <a:pt x="234" y="325"/>
                    <a:pt x="237" y="310"/>
                  </a:cubicBezTo>
                  <a:cubicBezTo>
                    <a:pt x="228" y="312"/>
                    <a:pt x="216" y="313"/>
                    <a:pt x="208" y="306"/>
                  </a:cubicBezTo>
                  <a:cubicBezTo>
                    <a:pt x="197" y="295"/>
                    <a:pt x="187" y="278"/>
                    <a:pt x="169" y="280"/>
                  </a:cubicBezTo>
                  <a:cubicBezTo>
                    <a:pt x="154" y="284"/>
                    <a:pt x="142" y="293"/>
                    <a:pt x="130" y="302"/>
                  </a:cubicBezTo>
                  <a:cubicBezTo>
                    <a:pt x="112" y="316"/>
                    <a:pt x="92" y="329"/>
                    <a:pt x="81" y="349"/>
                  </a:cubicBezTo>
                  <a:cubicBezTo>
                    <a:pt x="67" y="374"/>
                    <a:pt x="57" y="401"/>
                    <a:pt x="55" y="429"/>
                  </a:cubicBezTo>
                  <a:cubicBezTo>
                    <a:pt x="53" y="438"/>
                    <a:pt x="56" y="446"/>
                    <a:pt x="59" y="453"/>
                  </a:cubicBezTo>
                  <a:cubicBezTo>
                    <a:pt x="43" y="457"/>
                    <a:pt x="43" y="476"/>
                    <a:pt x="42" y="489"/>
                  </a:cubicBezTo>
                  <a:cubicBezTo>
                    <a:pt x="43" y="514"/>
                    <a:pt x="44" y="541"/>
                    <a:pt x="54" y="564"/>
                  </a:cubicBezTo>
                  <a:cubicBezTo>
                    <a:pt x="66" y="586"/>
                    <a:pt x="98" y="592"/>
                    <a:pt x="118" y="578"/>
                  </a:cubicBezTo>
                  <a:cubicBezTo>
                    <a:pt x="127" y="567"/>
                    <a:pt x="130" y="553"/>
                    <a:pt x="136" y="541"/>
                  </a:cubicBezTo>
                  <a:cubicBezTo>
                    <a:pt x="135" y="553"/>
                    <a:pt x="134" y="566"/>
                    <a:pt x="141" y="576"/>
                  </a:cubicBezTo>
                  <a:cubicBezTo>
                    <a:pt x="153" y="595"/>
                    <a:pt x="175" y="603"/>
                    <a:pt x="194" y="612"/>
                  </a:cubicBezTo>
                  <a:cubicBezTo>
                    <a:pt x="215" y="619"/>
                    <a:pt x="235" y="630"/>
                    <a:pt x="257" y="631"/>
                  </a:cubicBezTo>
                  <a:cubicBezTo>
                    <a:pt x="277" y="632"/>
                    <a:pt x="299" y="628"/>
                    <a:pt x="312" y="612"/>
                  </a:cubicBezTo>
                  <a:cubicBezTo>
                    <a:pt x="327" y="593"/>
                    <a:pt x="346" y="579"/>
                    <a:pt x="362" y="562"/>
                  </a:cubicBezTo>
                  <a:cubicBezTo>
                    <a:pt x="369" y="572"/>
                    <a:pt x="366" y="585"/>
                    <a:pt x="368" y="597"/>
                  </a:cubicBezTo>
                  <a:cubicBezTo>
                    <a:pt x="351" y="615"/>
                    <a:pt x="328" y="626"/>
                    <a:pt x="316" y="648"/>
                  </a:cubicBezTo>
                  <a:cubicBezTo>
                    <a:pt x="296" y="677"/>
                    <a:pt x="302" y="715"/>
                    <a:pt x="316" y="746"/>
                  </a:cubicBezTo>
                  <a:cubicBezTo>
                    <a:pt x="333" y="773"/>
                    <a:pt x="360" y="793"/>
                    <a:pt x="389" y="805"/>
                  </a:cubicBezTo>
                  <a:cubicBezTo>
                    <a:pt x="378" y="806"/>
                    <a:pt x="367" y="806"/>
                    <a:pt x="357" y="802"/>
                  </a:cubicBezTo>
                  <a:cubicBezTo>
                    <a:pt x="349" y="800"/>
                    <a:pt x="341" y="793"/>
                    <a:pt x="334" y="799"/>
                  </a:cubicBezTo>
                  <a:cubicBezTo>
                    <a:pt x="331" y="819"/>
                    <a:pt x="352" y="830"/>
                    <a:pt x="365" y="841"/>
                  </a:cubicBezTo>
                  <a:cubicBezTo>
                    <a:pt x="358" y="847"/>
                    <a:pt x="352" y="854"/>
                    <a:pt x="345" y="859"/>
                  </a:cubicBezTo>
                  <a:cubicBezTo>
                    <a:pt x="325" y="846"/>
                    <a:pt x="307" y="829"/>
                    <a:pt x="299" y="805"/>
                  </a:cubicBezTo>
                  <a:cubicBezTo>
                    <a:pt x="289" y="779"/>
                    <a:pt x="301" y="750"/>
                    <a:pt x="291" y="723"/>
                  </a:cubicBezTo>
                  <a:cubicBezTo>
                    <a:pt x="288" y="713"/>
                    <a:pt x="284" y="704"/>
                    <a:pt x="281" y="694"/>
                  </a:cubicBezTo>
                  <a:cubicBezTo>
                    <a:pt x="238" y="697"/>
                    <a:pt x="194" y="690"/>
                    <a:pt x="153" y="677"/>
                  </a:cubicBezTo>
                  <a:cubicBezTo>
                    <a:pt x="131" y="670"/>
                    <a:pt x="108" y="662"/>
                    <a:pt x="89" y="647"/>
                  </a:cubicBezTo>
                  <a:cubicBezTo>
                    <a:pt x="59" y="623"/>
                    <a:pt x="36" y="589"/>
                    <a:pt x="26" y="552"/>
                  </a:cubicBezTo>
                  <a:cubicBezTo>
                    <a:pt x="14" y="499"/>
                    <a:pt x="0" y="444"/>
                    <a:pt x="11" y="389"/>
                  </a:cubicBezTo>
                  <a:cubicBezTo>
                    <a:pt x="20" y="353"/>
                    <a:pt x="29" y="316"/>
                    <a:pt x="46" y="282"/>
                  </a:cubicBezTo>
                  <a:cubicBezTo>
                    <a:pt x="60" y="253"/>
                    <a:pt x="83" y="228"/>
                    <a:pt x="101" y="201"/>
                  </a:cubicBezTo>
                  <a:cubicBezTo>
                    <a:pt x="130" y="167"/>
                    <a:pt x="163" y="138"/>
                    <a:pt x="200" y="113"/>
                  </a:cubicBezTo>
                  <a:cubicBezTo>
                    <a:pt x="231" y="91"/>
                    <a:pt x="263" y="68"/>
                    <a:pt x="299" y="56"/>
                  </a:cubicBezTo>
                  <a:close/>
                  <a:moveTo>
                    <a:pt x="263" y="99"/>
                  </a:moveTo>
                  <a:cubicBezTo>
                    <a:pt x="234" y="124"/>
                    <a:pt x="200" y="140"/>
                    <a:pt x="169" y="161"/>
                  </a:cubicBezTo>
                  <a:cubicBezTo>
                    <a:pt x="153" y="172"/>
                    <a:pt x="133" y="182"/>
                    <a:pt x="126" y="201"/>
                  </a:cubicBezTo>
                  <a:cubicBezTo>
                    <a:pt x="123" y="209"/>
                    <a:pt x="135" y="211"/>
                    <a:pt x="140" y="207"/>
                  </a:cubicBezTo>
                  <a:cubicBezTo>
                    <a:pt x="154" y="200"/>
                    <a:pt x="164" y="186"/>
                    <a:pt x="177" y="177"/>
                  </a:cubicBezTo>
                  <a:cubicBezTo>
                    <a:pt x="191" y="167"/>
                    <a:pt x="209" y="167"/>
                    <a:pt x="225" y="167"/>
                  </a:cubicBezTo>
                  <a:cubicBezTo>
                    <a:pt x="199" y="177"/>
                    <a:pt x="165" y="185"/>
                    <a:pt x="155" y="216"/>
                  </a:cubicBezTo>
                  <a:cubicBezTo>
                    <a:pt x="128" y="219"/>
                    <a:pt x="108" y="239"/>
                    <a:pt x="92" y="259"/>
                  </a:cubicBezTo>
                  <a:cubicBezTo>
                    <a:pt x="80" y="274"/>
                    <a:pt x="66" y="290"/>
                    <a:pt x="61" y="309"/>
                  </a:cubicBezTo>
                  <a:cubicBezTo>
                    <a:pt x="60" y="321"/>
                    <a:pt x="72" y="326"/>
                    <a:pt x="81" y="327"/>
                  </a:cubicBezTo>
                  <a:cubicBezTo>
                    <a:pt x="105" y="298"/>
                    <a:pt x="138" y="272"/>
                    <a:pt x="177" y="271"/>
                  </a:cubicBezTo>
                  <a:cubicBezTo>
                    <a:pt x="194" y="271"/>
                    <a:pt x="203" y="288"/>
                    <a:pt x="217" y="294"/>
                  </a:cubicBezTo>
                  <a:cubicBezTo>
                    <a:pt x="229" y="294"/>
                    <a:pt x="240" y="281"/>
                    <a:pt x="236" y="269"/>
                  </a:cubicBezTo>
                  <a:cubicBezTo>
                    <a:pt x="232" y="254"/>
                    <a:pt x="219" y="243"/>
                    <a:pt x="204" y="239"/>
                  </a:cubicBezTo>
                  <a:cubicBezTo>
                    <a:pt x="186" y="235"/>
                    <a:pt x="166" y="238"/>
                    <a:pt x="148" y="242"/>
                  </a:cubicBezTo>
                  <a:cubicBezTo>
                    <a:pt x="168" y="228"/>
                    <a:pt x="194" y="231"/>
                    <a:pt x="217" y="225"/>
                  </a:cubicBezTo>
                  <a:cubicBezTo>
                    <a:pt x="233" y="222"/>
                    <a:pt x="239" y="205"/>
                    <a:pt x="251" y="195"/>
                  </a:cubicBezTo>
                  <a:cubicBezTo>
                    <a:pt x="263" y="183"/>
                    <a:pt x="282" y="176"/>
                    <a:pt x="285" y="158"/>
                  </a:cubicBezTo>
                  <a:cubicBezTo>
                    <a:pt x="288" y="144"/>
                    <a:pt x="281" y="131"/>
                    <a:pt x="270" y="124"/>
                  </a:cubicBezTo>
                  <a:cubicBezTo>
                    <a:pt x="286" y="126"/>
                    <a:pt x="303" y="122"/>
                    <a:pt x="312" y="108"/>
                  </a:cubicBezTo>
                  <a:cubicBezTo>
                    <a:pt x="319" y="96"/>
                    <a:pt x="331" y="84"/>
                    <a:pt x="328" y="69"/>
                  </a:cubicBezTo>
                  <a:cubicBezTo>
                    <a:pt x="304" y="74"/>
                    <a:pt x="281" y="83"/>
                    <a:pt x="263" y="99"/>
                  </a:cubicBezTo>
                  <a:close/>
                  <a:moveTo>
                    <a:pt x="49" y="332"/>
                  </a:moveTo>
                  <a:cubicBezTo>
                    <a:pt x="38" y="359"/>
                    <a:pt x="27" y="387"/>
                    <a:pt x="26" y="417"/>
                  </a:cubicBezTo>
                  <a:cubicBezTo>
                    <a:pt x="24" y="439"/>
                    <a:pt x="28" y="460"/>
                    <a:pt x="32" y="482"/>
                  </a:cubicBezTo>
                  <a:cubicBezTo>
                    <a:pt x="37" y="456"/>
                    <a:pt x="38" y="430"/>
                    <a:pt x="45" y="405"/>
                  </a:cubicBezTo>
                  <a:cubicBezTo>
                    <a:pt x="51" y="385"/>
                    <a:pt x="59" y="366"/>
                    <a:pt x="61" y="345"/>
                  </a:cubicBezTo>
                  <a:cubicBezTo>
                    <a:pt x="62" y="337"/>
                    <a:pt x="55" y="334"/>
                    <a:pt x="49" y="332"/>
                  </a:cubicBezTo>
                  <a:close/>
                  <a:moveTo>
                    <a:pt x="67" y="595"/>
                  </a:moveTo>
                  <a:cubicBezTo>
                    <a:pt x="77" y="607"/>
                    <a:pt x="85" y="621"/>
                    <a:pt x="99" y="628"/>
                  </a:cubicBezTo>
                  <a:cubicBezTo>
                    <a:pt x="123" y="635"/>
                    <a:pt x="149" y="631"/>
                    <a:pt x="174" y="626"/>
                  </a:cubicBezTo>
                  <a:cubicBezTo>
                    <a:pt x="163" y="613"/>
                    <a:pt x="149" y="603"/>
                    <a:pt x="132" y="598"/>
                  </a:cubicBezTo>
                  <a:cubicBezTo>
                    <a:pt x="111" y="595"/>
                    <a:pt x="89" y="600"/>
                    <a:pt x="67" y="595"/>
                  </a:cubicBezTo>
                  <a:close/>
                  <a:moveTo>
                    <a:pt x="159" y="648"/>
                  </a:moveTo>
                  <a:cubicBezTo>
                    <a:pt x="185" y="664"/>
                    <a:pt x="216" y="668"/>
                    <a:pt x="245" y="665"/>
                  </a:cubicBezTo>
                  <a:cubicBezTo>
                    <a:pt x="256" y="664"/>
                    <a:pt x="271" y="662"/>
                    <a:pt x="275" y="649"/>
                  </a:cubicBezTo>
                  <a:cubicBezTo>
                    <a:pt x="266" y="646"/>
                    <a:pt x="258" y="643"/>
                    <a:pt x="249" y="644"/>
                  </a:cubicBezTo>
                  <a:cubicBezTo>
                    <a:pt x="226" y="646"/>
                    <a:pt x="202" y="642"/>
                    <a:pt x="181" y="630"/>
                  </a:cubicBezTo>
                  <a:cubicBezTo>
                    <a:pt x="172" y="634"/>
                    <a:pt x="163" y="639"/>
                    <a:pt x="159" y="6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6"/>
            <p:cNvSpPr>
              <a:spLocks/>
            </p:cNvSpPr>
            <p:nvPr/>
          </p:nvSpPr>
          <p:spPr bwMode="auto">
            <a:xfrm>
              <a:off x="487" y="33"/>
              <a:ext cx="127" cy="92"/>
            </a:xfrm>
            <a:custGeom>
              <a:avLst/>
              <a:gdLst>
                <a:gd name="T0" fmla="*/ 51 w 143"/>
                <a:gd name="T1" fmla="*/ 67 h 103"/>
                <a:gd name="T2" fmla="*/ 73 w 143"/>
                <a:gd name="T3" fmla="*/ 0 h 103"/>
                <a:gd name="T4" fmla="*/ 58 w 143"/>
                <a:gd name="T5" fmla="*/ 40 h 103"/>
                <a:gd name="T6" fmla="*/ 82 w 143"/>
                <a:gd name="T7" fmla="*/ 63 h 103"/>
                <a:gd name="T8" fmla="*/ 103 w 143"/>
                <a:gd name="T9" fmla="*/ 44 h 103"/>
                <a:gd name="T10" fmla="*/ 143 w 143"/>
                <a:gd name="T11" fmla="*/ 24 h 103"/>
                <a:gd name="T12" fmla="*/ 107 w 143"/>
                <a:gd name="T13" fmla="*/ 53 h 103"/>
                <a:gd name="T14" fmla="*/ 84 w 143"/>
                <a:gd name="T15" fmla="*/ 103 h 103"/>
                <a:gd name="T16" fmla="*/ 42 w 143"/>
                <a:gd name="T17" fmla="*/ 77 h 103"/>
                <a:gd name="T18" fmla="*/ 0 w 143"/>
                <a:gd name="T19" fmla="*/ 82 h 103"/>
                <a:gd name="T20" fmla="*/ 51 w 143"/>
                <a:gd name="T21" fmla="*/ 67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3" h="103">
                  <a:moveTo>
                    <a:pt x="51" y="67"/>
                  </a:moveTo>
                  <a:cubicBezTo>
                    <a:pt x="41" y="43"/>
                    <a:pt x="52" y="15"/>
                    <a:pt x="73" y="0"/>
                  </a:cubicBezTo>
                  <a:cubicBezTo>
                    <a:pt x="65" y="12"/>
                    <a:pt x="56" y="25"/>
                    <a:pt x="58" y="40"/>
                  </a:cubicBezTo>
                  <a:cubicBezTo>
                    <a:pt x="59" y="52"/>
                    <a:pt x="69" y="66"/>
                    <a:pt x="82" y="63"/>
                  </a:cubicBezTo>
                  <a:cubicBezTo>
                    <a:pt x="93" y="62"/>
                    <a:pt x="97" y="51"/>
                    <a:pt x="103" y="44"/>
                  </a:cubicBezTo>
                  <a:cubicBezTo>
                    <a:pt x="112" y="31"/>
                    <a:pt x="127" y="23"/>
                    <a:pt x="143" y="24"/>
                  </a:cubicBezTo>
                  <a:cubicBezTo>
                    <a:pt x="129" y="30"/>
                    <a:pt x="116" y="40"/>
                    <a:pt x="107" y="53"/>
                  </a:cubicBezTo>
                  <a:cubicBezTo>
                    <a:pt x="97" y="68"/>
                    <a:pt x="84" y="83"/>
                    <a:pt x="84" y="103"/>
                  </a:cubicBezTo>
                  <a:cubicBezTo>
                    <a:pt x="74" y="89"/>
                    <a:pt x="59" y="79"/>
                    <a:pt x="42" y="77"/>
                  </a:cubicBezTo>
                  <a:cubicBezTo>
                    <a:pt x="28" y="75"/>
                    <a:pt x="14" y="80"/>
                    <a:pt x="0" y="82"/>
                  </a:cubicBezTo>
                  <a:cubicBezTo>
                    <a:pt x="14" y="70"/>
                    <a:pt x="33" y="66"/>
                    <a:pt x="51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7"/>
            <p:cNvSpPr>
              <a:spLocks noEditPoints="1"/>
            </p:cNvSpPr>
            <p:nvPr/>
          </p:nvSpPr>
          <p:spPr bwMode="auto">
            <a:xfrm>
              <a:off x="307" y="135"/>
              <a:ext cx="854" cy="858"/>
            </a:xfrm>
            <a:custGeom>
              <a:avLst/>
              <a:gdLst>
                <a:gd name="T0" fmla="*/ 880 w 959"/>
                <a:gd name="T1" fmla="*/ 202 h 964"/>
                <a:gd name="T2" fmla="*/ 781 w 959"/>
                <a:gd name="T3" fmla="*/ 686 h 964"/>
                <a:gd name="T4" fmla="*/ 564 w 959"/>
                <a:gd name="T5" fmla="*/ 918 h 964"/>
                <a:gd name="T6" fmla="*/ 327 w 959"/>
                <a:gd name="T7" fmla="*/ 785 h 964"/>
                <a:gd name="T8" fmla="*/ 20 w 959"/>
                <a:gd name="T9" fmla="*/ 691 h 964"/>
                <a:gd name="T10" fmla="*/ 317 w 959"/>
                <a:gd name="T11" fmla="*/ 609 h 964"/>
                <a:gd name="T12" fmla="*/ 234 w 959"/>
                <a:gd name="T13" fmla="*/ 657 h 964"/>
                <a:gd name="T14" fmla="*/ 282 w 959"/>
                <a:gd name="T15" fmla="*/ 600 h 964"/>
                <a:gd name="T16" fmla="*/ 367 w 959"/>
                <a:gd name="T17" fmla="*/ 592 h 964"/>
                <a:gd name="T18" fmla="*/ 488 w 959"/>
                <a:gd name="T19" fmla="*/ 587 h 964"/>
                <a:gd name="T20" fmla="*/ 706 w 959"/>
                <a:gd name="T21" fmla="*/ 495 h 964"/>
                <a:gd name="T22" fmla="*/ 482 w 959"/>
                <a:gd name="T23" fmla="*/ 490 h 964"/>
                <a:gd name="T24" fmla="*/ 519 w 959"/>
                <a:gd name="T25" fmla="*/ 411 h 964"/>
                <a:gd name="T26" fmla="*/ 635 w 959"/>
                <a:gd name="T27" fmla="*/ 67 h 964"/>
                <a:gd name="T28" fmla="*/ 723 w 959"/>
                <a:gd name="T29" fmla="*/ 77 h 964"/>
                <a:gd name="T30" fmla="*/ 670 w 959"/>
                <a:gd name="T31" fmla="*/ 167 h 964"/>
                <a:gd name="T32" fmla="*/ 660 w 959"/>
                <a:gd name="T33" fmla="*/ 322 h 964"/>
                <a:gd name="T34" fmla="*/ 590 w 959"/>
                <a:gd name="T35" fmla="*/ 455 h 964"/>
                <a:gd name="T36" fmla="*/ 712 w 959"/>
                <a:gd name="T37" fmla="*/ 475 h 964"/>
                <a:gd name="T38" fmla="*/ 851 w 959"/>
                <a:gd name="T39" fmla="*/ 506 h 964"/>
                <a:gd name="T40" fmla="*/ 722 w 959"/>
                <a:gd name="T41" fmla="*/ 644 h 964"/>
                <a:gd name="T42" fmla="*/ 849 w 959"/>
                <a:gd name="T43" fmla="*/ 600 h 964"/>
                <a:gd name="T44" fmla="*/ 785 w 959"/>
                <a:gd name="T45" fmla="*/ 592 h 964"/>
                <a:gd name="T46" fmla="*/ 925 w 959"/>
                <a:gd name="T47" fmla="*/ 527 h 964"/>
                <a:gd name="T48" fmla="*/ 865 w 959"/>
                <a:gd name="T49" fmla="*/ 486 h 964"/>
                <a:gd name="T50" fmla="*/ 879 w 959"/>
                <a:gd name="T51" fmla="*/ 301 h 964"/>
                <a:gd name="T52" fmla="*/ 726 w 959"/>
                <a:gd name="T53" fmla="*/ 252 h 964"/>
                <a:gd name="T54" fmla="*/ 764 w 959"/>
                <a:gd name="T55" fmla="*/ 182 h 964"/>
                <a:gd name="T56" fmla="*/ 785 w 959"/>
                <a:gd name="T57" fmla="*/ 247 h 964"/>
                <a:gd name="T58" fmla="*/ 768 w 959"/>
                <a:gd name="T59" fmla="*/ 105 h 964"/>
                <a:gd name="T60" fmla="*/ 874 w 959"/>
                <a:gd name="T61" fmla="*/ 408 h 964"/>
                <a:gd name="T62" fmla="*/ 897 w 959"/>
                <a:gd name="T63" fmla="*/ 305 h 964"/>
                <a:gd name="T64" fmla="*/ 348 w 959"/>
                <a:gd name="T65" fmla="*/ 623 h 964"/>
                <a:gd name="T66" fmla="*/ 527 w 959"/>
                <a:gd name="T67" fmla="*/ 630 h 964"/>
                <a:gd name="T68" fmla="*/ 580 w 959"/>
                <a:gd name="T69" fmla="*/ 659 h 964"/>
                <a:gd name="T70" fmla="*/ 652 w 959"/>
                <a:gd name="T71" fmla="*/ 652 h 964"/>
                <a:gd name="T72" fmla="*/ 454 w 959"/>
                <a:gd name="T73" fmla="*/ 740 h 964"/>
                <a:gd name="T74" fmla="*/ 397 w 959"/>
                <a:gd name="T75" fmla="*/ 743 h 964"/>
                <a:gd name="T76" fmla="*/ 544 w 959"/>
                <a:gd name="T77" fmla="*/ 688 h 964"/>
                <a:gd name="T78" fmla="*/ 652 w 959"/>
                <a:gd name="T79" fmla="*/ 682 h 964"/>
                <a:gd name="T80" fmla="*/ 388 w 959"/>
                <a:gd name="T81" fmla="*/ 726 h 964"/>
                <a:gd name="T82" fmla="*/ 515 w 959"/>
                <a:gd name="T83" fmla="*/ 725 h 964"/>
                <a:gd name="T84" fmla="*/ 566 w 959"/>
                <a:gd name="T85" fmla="*/ 702 h 964"/>
                <a:gd name="T86" fmla="*/ 566 w 959"/>
                <a:gd name="T87" fmla="*/ 702 h 964"/>
                <a:gd name="T88" fmla="*/ 319 w 959"/>
                <a:gd name="T89" fmla="*/ 716 h 964"/>
                <a:gd name="T90" fmla="*/ 632 w 959"/>
                <a:gd name="T91" fmla="*/ 709 h 964"/>
                <a:gd name="T92" fmla="*/ 305 w 959"/>
                <a:gd name="T93" fmla="*/ 720 h 964"/>
                <a:gd name="T94" fmla="*/ 592 w 959"/>
                <a:gd name="T95" fmla="*/ 794 h 964"/>
                <a:gd name="T96" fmla="*/ 543 w 959"/>
                <a:gd name="T97" fmla="*/ 801 h 964"/>
                <a:gd name="T98" fmla="*/ 448 w 959"/>
                <a:gd name="T99" fmla="*/ 800 h 964"/>
                <a:gd name="T100" fmla="*/ 379 w 959"/>
                <a:gd name="T101" fmla="*/ 794 h 964"/>
                <a:gd name="T102" fmla="*/ 547 w 959"/>
                <a:gd name="T103" fmla="*/ 918 h 964"/>
                <a:gd name="T104" fmla="*/ 412 w 959"/>
                <a:gd name="T105" fmla="*/ 793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59" h="964">
                  <a:moveTo>
                    <a:pt x="698" y="16"/>
                  </a:moveTo>
                  <a:cubicBezTo>
                    <a:pt x="704" y="10"/>
                    <a:pt x="710" y="5"/>
                    <a:pt x="716" y="0"/>
                  </a:cubicBezTo>
                  <a:cubicBezTo>
                    <a:pt x="732" y="17"/>
                    <a:pt x="752" y="32"/>
                    <a:pt x="768" y="50"/>
                  </a:cubicBezTo>
                  <a:cubicBezTo>
                    <a:pt x="812" y="96"/>
                    <a:pt x="848" y="148"/>
                    <a:pt x="880" y="202"/>
                  </a:cubicBezTo>
                  <a:cubicBezTo>
                    <a:pt x="927" y="277"/>
                    <a:pt x="955" y="365"/>
                    <a:pt x="959" y="454"/>
                  </a:cubicBezTo>
                  <a:cubicBezTo>
                    <a:pt x="957" y="518"/>
                    <a:pt x="942" y="584"/>
                    <a:pt x="900" y="634"/>
                  </a:cubicBezTo>
                  <a:cubicBezTo>
                    <a:pt x="888" y="647"/>
                    <a:pt x="879" y="663"/>
                    <a:pt x="862" y="671"/>
                  </a:cubicBezTo>
                  <a:cubicBezTo>
                    <a:pt x="837" y="684"/>
                    <a:pt x="808" y="685"/>
                    <a:pt x="781" y="686"/>
                  </a:cubicBezTo>
                  <a:cubicBezTo>
                    <a:pt x="773" y="713"/>
                    <a:pt x="766" y="740"/>
                    <a:pt x="747" y="761"/>
                  </a:cubicBezTo>
                  <a:cubicBezTo>
                    <a:pt x="726" y="787"/>
                    <a:pt x="693" y="798"/>
                    <a:pt x="661" y="804"/>
                  </a:cubicBezTo>
                  <a:cubicBezTo>
                    <a:pt x="614" y="812"/>
                    <a:pt x="566" y="810"/>
                    <a:pt x="520" y="819"/>
                  </a:cubicBezTo>
                  <a:cubicBezTo>
                    <a:pt x="521" y="857"/>
                    <a:pt x="553" y="883"/>
                    <a:pt x="564" y="918"/>
                  </a:cubicBezTo>
                  <a:cubicBezTo>
                    <a:pt x="569" y="931"/>
                    <a:pt x="556" y="942"/>
                    <a:pt x="546" y="948"/>
                  </a:cubicBezTo>
                  <a:cubicBezTo>
                    <a:pt x="529" y="958"/>
                    <a:pt x="509" y="964"/>
                    <a:pt x="490" y="961"/>
                  </a:cubicBezTo>
                  <a:cubicBezTo>
                    <a:pt x="453" y="905"/>
                    <a:pt x="409" y="854"/>
                    <a:pt x="360" y="809"/>
                  </a:cubicBezTo>
                  <a:cubicBezTo>
                    <a:pt x="350" y="800"/>
                    <a:pt x="341" y="789"/>
                    <a:pt x="327" y="785"/>
                  </a:cubicBezTo>
                  <a:cubicBezTo>
                    <a:pt x="301" y="777"/>
                    <a:pt x="281" y="755"/>
                    <a:pt x="267" y="732"/>
                  </a:cubicBezTo>
                  <a:cubicBezTo>
                    <a:pt x="213" y="751"/>
                    <a:pt x="154" y="756"/>
                    <a:pt x="98" y="744"/>
                  </a:cubicBezTo>
                  <a:cubicBezTo>
                    <a:pt x="64" y="736"/>
                    <a:pt x="32" y="724"/>
                    <a:pt x="0" y="710"/>
                  </a:cubicBezTo>
                  <a:cubicBezTo>
                    <a:pt x="7" y="704"/>
                    <a:pt x="13" y="697"/>
                    <a:pt x="20" y="691"/>
                  </a:cubicBezTo>
                  <a:cubicBezTo>
                    <a:pt x="27" y="696"/>
                    <a:pt x="34" y="701"/>
                    <a:pt x="42" y="704"/>
                  </a:cubicBezTo>
                  <a:cubicBezTo>
                    <a:pt x="106" y="727"/>
                    <a:pt x="178" y="729"/>
                    <a:pt x="244" y="712"/>
                  </a:cubicBezTo>
                  <a:cubicBezTo>
                    <a:pt x="287" y="701"/>
                    <a:pt x="329" y="684"/>
                    <a:pt x="369" y="665"/>
                  </a:cubicBezTo>
                  <a:cubicBezTo>
                    <a:pt x="346" y="653"/>
                    <a:pt x="326" y="633"/>
                    <a:pt x="317" y="609"/>
                  </a:cubicBezTo>
                  <a:cubicBezTo>
                    <a:pt x="294" y="612"/>
                    <a:pt x="264" y="614"/>
                    <a:pt x="249" y="635"/>
                  </a:cubicBezTo>
                  <a:cubicBezTo>
                    <a:pt x="245" y="649"/>
                    <a:pt x="247" y="665"/>
                    <a:pt x="241" y="679"/>
                  </a:cubicBezTo>
                  <a:cubicBezTo>
                    <a:pt x="237" y="690"/>
                    <a:pt x="229" y="699"/>
                    <a:pt x="220" y="706"/>
                  </a:cubicBezTo>
                  <a:cubicBezTo>
                    <a:pt x="227" y="691"/>
                    <a:pt x="239" y="675"/>
                    <a:pt x="234" y="657"/>
                  </a:cubicBezTo>
                  <a:cubicBezTo>
                    <a:pt x="233" y="646"/>
                    <a:pt x="223" y="637"/>
                    <a:pt x="212" y="637"/>
                  </a:cubicBezTo>
                  <a:cubicBezTo>
                    <a:pt x="197" y="635"/>
                    <a:pt x="184" y="640"/>
                    <a:pt x="171" y="646"/>
                  </a:cubicBezTo>
                  <a:cubicBezTo>
                    <a:pt x="180" y="636"/>
                    <a:pt x="191" y="628"/>
                    <a:pt x="203" y="625"/>
                  </a:cubicBezTo>
                  <a:cubicBezTo>
                    <a:pt x="230" y="618"/>
                    <a:pt x="259" y="615"/>
                    <a:pt x="282" y="600"/>
                  </a:cubicBezTo>
                  <a:cubicBezTo>
                    <a:pt x="293" y="594"/>
                    <a:pt x="290" y="580"/>
                    <a:pt x="292" y="570"/>
                  </a:cubicBezTo>
                  <a:cubicBezTo>
                    <a:pt x="292" y="556"/>
                    <a:pt x="298" y="543"/>
                    <a:pt x="308" y="532"/>
                  </a:cubicBezTo>
                  <a:cubicBezTo>
                    <a:pt x="303" y="547"/>
                    <a:pt x="295" y="563"/>
                    <a:pt x="304" y="578"/>
                  </a:cubicBezTo>
                  <a:cubicBezTo>
                    <a:pt x="316" y="599"/>
                    <a:pt x="346" y="601"/>
                    <a:pt x="367" y="592"/>
                  </a:cubicBezTo>
                  <a:cubicBezTo>
                    <a:pt x="377" y="582"/>
                    <a:pt x="379" y="565"/>
                    <a:pt x="392" y="557"/>
                  </a:cubicBezTo>
                  <a:cubicBezTo>
                    <a:pt x="389" y="568"/>
                    <a:pt x="382" y="583"/>
                    <a:pt x="393" y="593"/>
                  </a:cubicBezTo>
                  <a:cubicBezTo>
                    <a:pt x="407" y="602"/>
                    <a:pt x="425" y="602"/>
                    <a:pt x="440" y="597"/>
                  </a:cubicBezTo>
                  <a:cubicBezTo>
                    <a:pt x="456" y="593"/>
                    <a:pt x="471" y="582"/>
                    <a:pt x="488" y="587"/>
                  </a:cubicBezTo>
                  <a:cubicBezTo>
                    <a:pt x="509" y="594"/>
                    <a:pt x="525" y="610"/>
                    <a:pt x="546" y="616"/>
                  </a:cubicBezTo>
                  <a:cubicBezTo>
                    <a:pt x="579" y="625"/>
                    <a:pt x="614" y="625"/>
                    <a:pt x="648" y="622"/>
                  </a:cubicBezTo>
                  <a:cubicBezTo>
                    <a:pt x="672" y="622"/>
                    <a:pt x="694" y="605"/>
                    <a:pt x="706" y="584"/>
                  </a:cubicBezTo>
                  <a:cubicBezTo>
                    <a:pt x="721" y="557"/>
                    <a:pt x="714" y="524"/>
                    <a:pt x="706" y="495"/>
                  </a:cubicBezTo>
                  <a:cubicBezTo>
                    <a:pt x="702" y="479"/>
                    <a:pt x="684" y="485"/>
                    <a:pt x="672" y="486"/>
                  </a:cubicBezTo>
                  <a:cubicBezTo>
                    <a:pt x="639" y="492"/>
                    <a:pt x="611" y="469"/>
                    <a:pt x="580" y="464"/>
                  </a:cubicBezTo>
                  <a:cubicBezTo>
                    <a:pt x="558" y="466"/>
                    <a:pt x="541" y="481"/>
                    <a:pt x="520" y="486"/>
                  </a:cubicBezTo>
                  <a:cubicBezTo>
                    <a:pt x="508" y="490"/>
                    <a:pt x="495" y="492"/>
                    <a:pt x="482" y="490"/>
                  </a:cubicBezTo>
                  <a:cubicBezTo>
                    <a:pt x="499" y="480"/>
                    <a:pt x="520" y="479"/>
                    <a:pt x="536" y="467"/>
                  </a:cubicBezTo>
                  <a:cubicBezTo>
                    <a:pt x="559" y="457"/>
                    <a:pt x="576" y="432"/>
                    <a:pt x="571" y="406"/>
                  </a:cubicBezTo>
                  <a:cubicBezTo>
                    <a:pt x="557" y="406"/>
                    <a:pt x="545" y="411"/>
                    <a:pt x="532" y="415"/>
                  </a:cubicBezTo>
                  <a:cubicBezTo>
                    <a:pt x="529" y="414"/>
                    <a:pt x="522" y="412"/>
                    <a:pt x="519" y="411"/>
                  </a:cubicBezTo>
                  <a:cubicBezTo>
                    <a:pt x="545" y="398"/>
                    <a:pt x="573" y="384"/>
                    <a:pt x="591" y="360"/>
                  </a:cubicBezTo>
                  <a:cubicBezTo>
                    <a:pt x="604" y="343"/>
                    <a:pt x="613" y="323"/>
                    <a:pt x="622" y="303"/>
                  </a:cubicBezTo>
                  <a:cubicBezTo>
                    <a:pt x="646" y="253"/>
                    <a:pt x="652" y="197"/>
                    <a:pt x="656" y="142"/>
                  </a:cubicBezTo>
                  <a:cubicBezTo>
                    <a:pt x="658" y="116"/>
                    <a:pt x="651" y="88"/>
                    <a:pt x="635" y="67"/>
                  </a:cubicBezTo>
                  <a:cubicBezTo>
                    <a:pt x="629" y="58"/>
                    <a:pt x="618" y="56"/>
                    <a:pt x="607" y="55"/>
                  </a:cubicBezTo>
                  <a:cubicBezTo>
                    <a:pt x="623" y="51"/>
                    <a:pt x="640" y="54"/>
                    <a:pt x="651" y="66"/>
                  </a:cubicBezTo>
                  <a:cubicBezTo>
                    <a:pt x="658" y="73"/>
                    <a:pt x="664" y="88"/>
                    <a:pt x="676" y="83"/>
                  </a:cubicBezTo>
                  <a:cubicBezTo>
                    <a:pt x="691" y="78"/>
                    <a:pt x="708" y="82"/>
                    <a:pt x="723" y="77"/>
                  </a:cubicBezTo>
                  <a:cubicBezTo>
                    <a:pt x="730" y="75"/>
                    <a:pt x="734" y="69"/>
                    <a:pt x="734" y="62"/>
                  </a:cubicBezTo>
                  <a:cubicBezTo>
                    <a:pt x="732" y="41"/>
                    <a:pt x="710" y="31"/>
                    <a:pt x="698" y="16"/>
                  </a:cubicBezTo>
                  <a:close/>
                  <a:moveTo>
                    <a:pt x="673" y="105"/>
                  </a:moveTo>
                  <a:cubicBezTo>
                    <a:pt x="671" y="126"/>
                    <a:pt x="675" y="146"/>
                    <a:pt x="670" y="167"/>
                  </a:cubicBezTo>
                  <a:cubicBezTo>
                    <a:pt x="663" y="199"/>
                    <a:pt x="658" y="233"/>
                    <a:pt x="657" y="266"/>
                  </a:cubicBezTo>
                  <a:cubicBezTo>
                    <a:pt x="658" y="299"/>
                    <a:pt x="678" y="330"/>
                    <a:pt x="705" y="349"/>
                  </a:cubicBezTo>
                  <a:cubicBezTo>
                    <a:pt x="711" y="352"/>
                    <a:pt x="714" y="358"/>
                    <a:pt x="714" y="365"/>
                  </a:cubicBezTo>
                  <a:cubicBezTo>
                    <a:pt x="692" y="358"/>
                    <a:pt x="672" y="342"/>
                    <a:pt x="660" y="322"/>
                  </a:cubicBezTo>
                  <a:cubicBezTo>
                    <a:pt x="656" y="316"/>
                    <a:pt x="650" y="310"/>
                    <a:pt x="644" y="307"/>
                  </a:cubicBezTo>
                  <a:cubicBezTo>
                    <a:pt x="630" y="320"/>
                    <a:pt x="627" y="339"/>
                    <a:pt x="617" y="355"/>
                  </a:cubicBezTo>
                  <a:cubicBezTo>
                    <a:pt x="605" y="378"/>
                    <a:pt x="580" y="395"/>
                    <a:pt x="578" y="423"/>
                  </a:cubicBezTo>
                  <a:cubicBezTo>
                    <a:pt x="574" y="435"/>
                    <a:pt x="578" y="448"/>
                    <a:pt x="590" y="455"/>
                  </a:cubicBezTo>
                  <a:cubicBezTo>
                    <a:pt x="590" y="448"/>
                    <a:pt x="590" y="441"/>
                    <a:pt x="590" y="434"/>
                  </a:cubicBezTo>
                  <a:cubicBezTo>
                    <a:pt x="590" y="440"/>
                    <a:pt x="590" y="446"/>
                    <a:pt x="591" y="451"/>
                  </a:cubicBezTo>
                  <a:cubicBezTo>
                    <a:pt x="612" y="461"/>
                    <a:pt x="634" y="469"/>
                    <a:pt x="656" y="473"/>
                  </a:cubicBezTo>
                  <a:cubicBezTo>
                    <a:pt x="675" y="475"/>
                    <a:pt x="694" y="470"/>
                    <a:pt x="712" y="475"/>
                  </a:cubicBezTo>
                  <a:cubicBezTo>
                    <a:pt x="715" y="481"/>
                    <a:pt x="713" y="488"/>
                    <a:pt x="717" y="494"/>
                  </a:cubicBezTo>
                  <a:cubicBezTo>
                    <a:pt x="718" y="506"/>
                    <a:pt x="718" y="520"/>
                    <a:pt x="723" y="532"/>
                  </a:cubicBezTo>
                  <a:cubicBezTo>
                    <a:pt x="735" y="550"/>
                    <a:pt x="760" y="553"/>
                    <a:pt x="780" y="550"/>
                  </a:cubicBezTo>
                  <a:cubicBezTo>
                    <a:pt x="809" y="548"/>
                    <a:pt x="834" y="529"/>
                    <a:pt x="851" y="506"/>
                  </a:cubicBezTo>
                  <a:cubicBezTo>
                    <a:pt x="843" y="522"/>
                    <a:pt x="833" y="538"/>
                    <a:pt x="818" y="548"/>
                  </a:cubicBezTo>
                  <a:cubicBezTo>
                    <a:pt x="791" y="566"/>
                    <a:pt x="756" y="571"/>
                    <a:pt x="726" y="558"/>
                  </a:cubicBezTo>
                  <a:cubicBezTo>
                    <a:pt x="726" y="576"/>
                    <a:pt x="715" y="590"/>
                    <a:pt x="708" y="606"/>
                  </a:cubicBezTo>
                  <a:cubicBezTo>
                    <a:pt x="703" y="620"/>
                    <a:pt x="707" y="639"/>
                    <a:pt x="722" y="644"/>
                  </a:cubicBezTo>
                  <a:cubicBezTo>
                    <a:pt x="757" y="662"/>
                    <a:pt x="799" y="667"/>
                    <a:pt x="836" y="655"/>
                  </a:cubicBezTo>
                  <a:cubicBezTo>
                    <a:pt x="856" y="649"/>
                    <a:pt x="873" y="636"/>
                    <a:pt x="885" y="620"/>
                  </a:cubicBezTo>
                  <a:cubicBezTo>
                    <a:pt x="890" y="613"/>
                    <a:pt x="893" y="602"/>
                    <a:pt x="885" y="597"/>
                  </a:cubicBezTo>
                  <a:cubicBezTo>
                    <a:pt x="874" y="588"/>
                    <a:pt x="860" y="596"/>
                    <a:pt x="849" y="600"/>
                  </a:cubicBezTo>
                  <a:cubicBezTo>
                    <a:pt x="842" y="604"/>
                    <a:pt x="831" y="604"/>
                    <a:pt x="828" y="613"/>
                  </a:cubicBezTo>
                  <a:cubicBezTo>
                    <a:pt x="820" y="630"/>
                    <a:pt x="801" y="637"/>
                    <a:pt x="784" y="641"/>
                  </a:cubicBezTo>
                  <a:cubicBezTo>
                    <a:pt x="796" y="632"/>
                    <a:pt x="810" y="624"/>
                    <a:pt x="816" y="610"/>
                  </a:cubicBezTo>
                  <a:cubicBezTo>
                    <a:pt x="804" y="606"/>
                    <a:pt x="793" y="601"/>
                    <a:pt x="785" y="592"/>
                  </a:cubicBezTo>
                  <a:cubicBezTo>
                    <a:pt x="809" y="604"/>
                    <a:pt x="840" y="602"/>
                    <a:pt x="859" y="581"/>
                  </a:cubicBezTo>
                  <a:cubicBezTo>
                    <a:pt x="880" y="593"/>
                    <a:pt x="915" y="581"/>
                    <a:pt x="917" y="554"/>
                  </a:cubicBezTo>
                  <a:cubicBezTo>
                    <a:pt x="918" y="532"/>
                    <a:pt x="900" y="515"/>
                    <a:pt x="884" y="503"/>
                  </a:cubicBezTo>
                  <a:cubicBezTo>
                    <a:pt x="900" y="506"/>
                    <a:pt x="913" y="516"/>
                    <a:pt x="925" y="527"/>
                  </a:cubicBezTo>
                  <a:cubicBezTo>
                    <a:pt x="927" y="523"/>
                    <a:pt x="933" y="520"/>
                    <a:pt x="932" y="514"/>
                  </a:cubicBezTo>
                  <a:cubicBezTo>
                    <a:pt x="934" y="494"/>
                    <a:pt x="937" y="471"/>
                    <a:pt x="925" y="454"/>
                  </a:cubicBezTo>
                  <a:cubicBezTo>
                    <a:pt x="916" y="439"/>
                    <a:pt x="901" y="432"/>
                    <a:pt x="886" y="426"/>
                  </a:cubicBezTo>
                  <a:cubicBezTo>
                    <a:pt x="886" y="448"/>
                    <a:pt x="882" y="471"/>
                    <a:pt x="865" y="486"/>
                  </a:cubicBezTo>
                  <a:cubicBezTo>
                    <a:pt x="876" y="464"/>
                    <a:pt x="882" y="433"/>
                    <a:pt x="861" y="414"/>
                  </a:cubicBezTo>
                  <a:cubicBezTo>
                    <a:pt x="871" y="396"/>
                    <a:pt x="882" y="375"/>
                    <a:pt x="875" y="354"/>
                  </a:cubicBezTo>
                  <a:cubicBezTo>
                    <a:pt x="873" y="343"/>
                    <a:pt x="863" y="336"/>
                    <a:pt x="853" y="330"/>
                  </a:cubicBezTo>
                  <a:cubicBezTo>
                    <a:pt x="863" y="322"/>
                    <a:pt x="873" y="313"/>
                    <a:pt x="879" y="301"/>
                  </a:cubicBezTo>
                  <a:cubicBezTo>
                    <a:pt x="893" y="277"/>
                    <a:pt x="891" y="243"/>
                    <a:pt x="871" y="222"/>
                  </a:cubicBezTo>
                  <a:cubicBezTo>
                    <a:pt x="858" y="209"/>
                    <a:pt x="836" y="208"/>
                    <a:pt x="822" y="221"/>
                  </a:cubicBezTo>
                  <a:cubicBezTo>
                    <a:pt x="804" y="237"/>
                    <a:pt x="795" y="263"/>
                    <a:pt x="772" y="274"/>
                  </a:cubicBezTo>
                  <a:cubicBezTo>
                    <a:pt x="754" y="280"/>
                    <a:pt x="732" y="270"/>
                    <a:pt x="726" y="252"/>
                  </a:cubicBezTo>
                  <a:cubicBezTo>
                    <a:pt x="720" y="231"/>
                    <a:pt x="724" y="209"/>
                    <a:pt x="719" y="188"/>
                  </a:cubicBezTo>
                  <a:cubicBezTo>
                    <a:pt x="716" y="178"/>
                    <a:pt x="709" y="170"/>
                    <a:pt x="704" y="162"/>
                  </a:cubicBezTo>
                  <a:cubicBezTo>
                    <a:pt x="720" y="171"/>
                    <a:pt x="730" y="188"/>
                    <a:pt x="731" y="207"/>
                  </a:cubicBezTo>
                  <a:cubicBezTo>
                    <a:pt x="746" y="206"/>
                    <a:pt x="760" y="196"/>
                    <a:pt x="764" y="182"/>
                  </a:cubicBezTo>
                  <a:cubicBezTo>
                    <a:pt x="769" y="167"/>
                    <a:pt x="763" y="152"/>
                    <a:pt x="758" y="139"/>
                  </a:cubicBezTo>
                  <a:cubicBezTo>
                    <a:pt x="773" y="157"/>
                    <a:pt x="783" y="193"/>
                    <a:pt x="757" y="207"/>
                  </a:cubicBezTo>
                  <a:cubicBezTo>
                    <a:pt x="745" y="212"/>
                    <a:pt x="733" y="224"/>
                    <a:pt x="738" y="238"/>
                  </a:cubicBezTo>
                  <a:cubicBezTo>
                    <a:pt x="744" y="258"/>
                    <a:pt x="771" y="261"/>
                    <a:pt x="785" y="247"/>
                  </a:cubicBezTo>
                  <a:cubicBezTo>
                    <a:pt x="800" y="235"/>
                    <a:pt x="795" y="212"/>
                    <a:pt x="808" y="198"/>
                  </a:cubicBezTo>
                  <a:cubicBezTo>
                    <a:pt x="819" y="191"/>
                    <a:pt x="832" y="195"/>
                    <a:pt x="844" y="194"/>
                  </a:cubicBezTo>
                  <a:cubicBezTo>
                    <a:pt x="847" y="190"/>
                    <a:pt x="849" y="186"/>
                    <a:pt x="851" y="182"/>
                  </a:cubicBezTo>
                  <a:cubicBezTo>
                    <a:pt x="828" y="152"/>
                    <a:pt x="806" y="117"/>
                    <a:pt x="768" y="105"/>
                  </a:cubicBezTo>
                  <a:cubicBezTo>
                    <a:pt x="750" y="101"/>
                    <a:pt x="731" y="97"/>
                    <a:pt x="713" y="91"/>
                  </a:cubicBezTo>
                  <a:cubicBezTo>
                    <a:pt x="698" y="86"/>
                    <a:pt x="677" y="88"/>
                    <a:pt x="673" y="105"/>
                  </a:cubicBezTo>
                  <a:close/>
                  <a:moveTo>
                    <a:pt x="872" y="327"/>
                  </a:moveTo>
                  <a:cubicBezTo>
                    <a:pt x="892" y="350"/>
                    <a:pt x="890" y="384"/>
                    <a:pt x="874" y="408"/>
                  </a:cubicBezTo>
                  <a:cubicBezTo>
                    <a:pt x="888" y="412"/>
                    <a:pt x="901" y="420"/>
                    <a:pt x="916" y="423"/>
                  </a:cubicBezTo>
                  <a:cubicBezTo>
                    <a:pt x="926" y="425"/>
                    <a:pt x="927" y="413"/>
                    <a:pt x="927" y="406"/>
                  </a:cubicBezTo>
                  <a:cubicBezTo>
                    <a:pt x="924" y="379"/>
                    <a:pt x="918" y="352"/>
                    <a:pt x="912" y="326"/>
                  </a:cubicBezTo>
                  <a:cubicBezTo>
                    <a:pt x="910" y="317"/>
                    <a:pt x="905" y="309"/>
                    <a:pt x="897" y="305"/>
                  </a:cubicBezTo>
                  <a:cubicBezTo>
                    <a:pt x="888" y="311"/>
                    <a:pt x="880" y="320"/>
                    <a:pt x="872" y="327"/>
                  </a:cubicBezTo>
                  <a:close/>
                  <a:moveTo>
                    <a:pt x="428" y="615"/>
                  </a:moveTo>
                  <a:cubicBezTo>
                    <a:pt x="403" y="618"/>
                    <a:pt x="381" y="599"/>
                    <a:pt x="356" y="605"/>
                  </a:cubicBezTo>
                  <a:cubicBezTo>
                    <a:pt x="349" y="606"/>
                    <a:pt x="346" y="616"/>
                    <a:pt x="348" y="623"/>
                  </a:cubicBezTo>
                  <a:cubicBezTo>
                    <a:pt x="352" y="638"/>
                    <a:pt x="365" y="649"/>
                    <a:pt x="378" y="656"/>
                  </a:cubicBezTo>
                  <a:cubicBezTo>
                    <a:pt x="383" y="660"/>
                    <a:pt x="390" y="657"/>
                    <a:pt x="396" y="657"/>
                  </a:cubicBezTo>
                  <a:cubicBezTo>
                    <a:pt x="420" y="652"/>
                    <a:pt x="444" y="656"/>
                    <a:pt x="468" y="653"/>
                  </a:cubicBezTo>
                  <a:cubicBezTo>
                    <a:pt x="489" y="650"/>
                    <a:pt x="512" y="646"/>
                    <a:pt x="527" y="630"/>
                  </a:cubicBezTo>
                  <a:cubicBezTo>
                    <a:pt x="521" y="618"/>
                    <a:pt x="508" y="612"/>
                    <a:pt x="498" y="604"/>
                  </a:cubicBezTo>
                  <a:cubicBezTo>
                    <a:pt x="493" y="600"/>
                    <a:pt x="487" y="594"/>
                    <a:pt x="480" y="595"/>
                  </a:cubicBezTo>
                  <a:cubicBezTo>
                    <a:pt x="461" y="598"/>
                    <a:pt x="447" y="614"/>
                    <a:pt x="428" y="615"/>
                  </a:cubicBezTo>
                  <a:close/>
                  <a:moveTo>
                    <a:pt x="580" y="659"/>
                  </a:moveTo>
                  <a:cubicBezTo>
                    <a:pt x="639" y="663"/>
                    <a:pt x="704" y="669"/>
                    <a:pt x="754" y="705"/>
                  </a:cubicBezTo>
                  <a:cubicBezTo>
                    <a:pt x="755" y="698"/>
                    <a:pt x="757" y="690"/>
                    <a:pt x="758" y="683"/>
                  </a:cubicBezTo>
                  <a:cubicBezTo>
                    <a:pt x="740" y="677"/>
                    <a:pt x="724" y="668"/>
                    <a:pt x="706" y="664"/>
                  </a:cubicBezTo>
                  <a:cubicBezTo>
                    <a:pt x="688" y="659"/>
                    <a:pt x="670" y="655"/>
                    <a:pt x="652" y="652"/>
                  </a:cubicBezTo>
                  <a:cubicBezTo>
                    <a:pt x="628" y="648"/>
                    <a:pt x="603" y="652"/>
                    <a:pt x="580" y="659"/>
                  </a:cubicBezTo>
                  <a:close/>
                  <a:moveTo>
                    <a:pt x="494" y="671"/>
                  </a:moveTo>
                  <a:cubicBezTo>
                    <a:pt x="481" y="710"/>
                    <a:pt x="450" y="741"/>
                    <a:pt x="411" y="753"/>
                  </a:cubicBezTo>
                  <a:cubicBezTo>
                    <a:pt x="427" y="753"/>
                    <a:pt x="441" y="747"/>
                    <a:pt x="454" y="740"/>
                  </a:cubicBezTo>
                  <a:cubicBezTo>
                    <a:pt x="485" y="724"/>
                    <a:pt x="513" y="700"/>
                    <a:pt x="525" y="668"/>
                  </a:cubicBezTo>
                  <a:cubicBezTo>
                    <a:pt x="515" y="669"/>
                    <a:pt x="503" y="667"/>
                    <a:pt x="494" y="671"/>
                  </a:cubicBezTo>
                  <a:close/>
                  <a:moveTo>
                    <a:pt x="392" y="736"/>
                  </a:moveTo>
                  <a:cubicBezTo>
                    <a:pt x="393" y="737"/>
                    <a:pt x="396" y="741"/>
                    <a:pt x="397" y="743"/>
                  </a:cubicBezTo>
                  <a:cubicBezTo>
                    <a:pt x="433" y="733"/>
                    <a:pt x="465" y="707"/>
                    <a:pt x="478" y="671"/>
                  </a:cubicBezTo>
                  <a:cubicBezTo>
                    <a:pt x="471" y="672"/>
                    <a:pt x="463" y="672"/>
                    <a:pt x="456" y="674"/>
                  </a:cubicBezTo>
                  <a:cubicBezTo>
                    <a:pt x="438" y="697"/>
                    <a:pt x="423" y="728"/>
                    <a:pt x="392" y="736"/>
                  </a:cubicBezTo>
                  <a:close/>
                  <a:moveTo>
                    <a:pt x="544" y="688"/>
                  </a:moveTo>
                  <a:cubicBezTo>
                    <a:pt x="584" y="687"/>
                    <a:pt x="625" y="692"/>
                    <a:pt x="663" y="703"/>
                  </a:cubicBezTo>
                  <a:cubicBezTo>
                    <a:pt x="689" y="710"/>
                    <a:pt x="715" y="720"/>
                    <a:pt x="735" y="738"/>
                  </a:cubicBezTo>
                  <a:cubicBezTo>
                    <a:pt x="739" y="732"/>
                    <a:pt x="744" y="726"/>
                    <a:pt x="748" y="720"/>
                  </a:cubicBezTo>
                  <a:cubicBezTo>
                    <a:pt x="721" y="698"/>
                    <a:pt x="686" y="688"/>
                    <a:pt x="652" y="682"/>
                  </a:cubicBezTo>
                  <a:cubicBezTo>
                    <a:pt x="619" y="677"/>
                    <a:pt x="585" y="673"/>
                    <a:pt x="551" y="673"/>
                  </a:cubicBezTo>
                  <a:cubicBezTo>
                    <a:pt x="549" y="678"/>
                    <a:pt x="547" y="683"/>
                    <a:pt x="544" y="688"/>
                  </a:cubicBezTo>
                  <a:close/>
                  <a:moveTo>
                    <a:pt x="384" y="698"/>
                  </a:moveTo>
                  <a:cubicBezTo>
                    <a:pt x="377" y="707"/>
                    <a:pt x="384" y="717"/>
                    <a:pt x="388" y="726"/>
                  </a:cubicBezTo>
                  <a:cubicBezTo>
                    <a:pt x="411" y="719"/>
                    <a:pt x="425" y="697"/>
                    <a:pt x="435" y="676"/>
                  </a:cubicBezTo>
                  <a:cubicBezTo>
                    <a:pt x="417" y="681"/>
                    <a:pt x="397" y="684"/>
                    <a:pt x="384" y="698"/>
                  </a:cubicBezTo>
                  <a:close/>
                  <a:moveTo>
                    <a:pt x="534" y="704"/>
                  </a:moveTo>
                  <a:cubicBezTo>
                    <a:pt x="528" y="711"/>
                    <a:pt x="521" y="718"/>
                    <a:pt x="515" y="725"/>
                  </a:cubicBezTo>
                  <a:cubicBezTo>
                    <a:pt x="557" y="753"/>
                    <a:pt x="605" y="779"/>
                    <a:pt x="657" y="780"/>
                  </a:cubicBezTo>
                  <a:cubicBezTo>
                    <a:pt x="616" y="762"/>
                    <a:pt x="572" y="742"/>
                    <a:pt x="548" y="702"/>
                  </a:cubicBezTo>
                  <a:cubicBezTo>
                    <a:pt x="543" y="703"/>
                    <a:pt x="539" y="704"/>
                    <a:pt x="534" y="704"/>
                  </a:cubicBezTo>
                  <a:close/>
                  <a:moveTo>
                    <a:pt x="566" y="702"/>
                  </a:moveTo>
                  <a:cubicBezTo>
                    <a:pt x="594" y="738"/>
                    <a:pt x="638" y="758"/>
                    <a:pt x="680" y="771"/>
                  </a:cubicBezTo>
                  <a:cubicBezTo>
                    <a:pt x="687" y="775"/>
                    <a:pt x="694" y="769"/>
                    <a:pt x="700" y="768"/>
                  </a:cubicBezTo>
                  <a:cubicBezTo>
                    <a:pt x="668" y="754"/>
                    <a:pt x="637" y="735"/>
                    <a:pt x="617" y="706"/>
                  </a:cubicBezTo>
                  <a:cubicBezTo>
                    <a:pt x="600" y="704"/>
                    <a:pt x="583" y="702"/>
                    <a:pt x="566" y="702"/>
                  </a:cubicBezTo>
                  <a:close/>
                  <a:moveTo>
                    <a:pt x="319" y="716"/>
                  </a:moveTo>
                  <a:cubicBezTo>
                    <a:pt x="335" y="745"/>
                    <a:pt x="367" y="759"/>
                    <a:pt x="396" y="770"/>
                  </a:cubicBezTo>
                  <a:cubicBezTo>
                    <a:pt x="380" y="750"/>
                    <a:pt x="364" y="729"/>
                    <a:pt x="352" y="706"/>
                  </a:cubicBezTo>
                  <a:cubicBezTo>
                    <a:pt x="341" y="709"/>
                    <a:pt x="330" y="712"/>
                    <a:pt x="319" y="716"/>
                  </a:cubicBezTo>
                  <a:close/>
                  <a:moveTo>
                    <a:pt x="632" y="709"/>
                  </a:moveTo>
                  <a:cubicBezTo>
                    <a:pt x="653" y="733"/>
                    <a:pt x="681" y="750"/>
                    <a:pt x="711" y="760"/>
                  </a:cubicBezTo>
                  <a:cubicBezTo>
                    <a:pt x="715" y="757"/>
                    <a:pt x="720" y="753"/>
                    <a:pt x="724" y="750"/>
                  </a:cubicBezTo>
                  <a:cubicBezTo>
                    <a:pt x="698" y="727"/>
                    <a:pt x="665" y="716"/>
                    <a:pt x="632" y="709"/>
                  </a:cubicBezTo>
                  <a:close/>
                  <a:moveTo>
                    <a:pt x="282" y="727"/>
                  </a:moveTo>
                  <a:cubicBezTo>
                    <a:pt x="289" y="738"/>
                    <a:pt x="297" y="749"/>
                    <a:pt x="308" y="758"/>
                  </a:cubicBezTo>
                  <a:cubicBezTo>
                    <a:pt x="327" y="773"/>
                    <a:pt x="352" y="777"/>
                    <a:pt x="376" y="779"/>
                  </a:cubicBezTo>
                  <a:cubicBezTo>
                    <a:pt x="347" y="767"/>
                    <a:pt x="318" y="750"/>
                    <a:pt x="305" y="720"/>
                  </a:cubicBezTo>
                  <a:cubicBezTo>
                    <a:pt x="297" y="722"/>
                    <a:pt x="290" y="725"/>
                    <a:pt x="282" y="727"/>
                  </a:cubicBezTo>
                  <a:close/>
                  <a:moveTo>
                    <a:pt x="502" y="735"/>
                  </a:moveTo>
                  <a:cubicBezTo>
                    <a:pt x="499" y="737"/>
                    <a:pt x="495" y="740"/>
                    <a:pt x="492" y="742"/>
                  </a:cubicBezTo>
                  <a:cubicBezTo>
                    <a:pt x="518" y="769"/>
                    <a:pt x="551" y="800"/>
                    <a:pt x="592" y="794"/>
                  </a:cubicBezTo>
                  <a:cubicBezTo>
                    <a:pt x="607" y="793"/>
                    <a:pt x="622" y="793"/>
                    <a:pt x="637" y="792"/>
                  </a:cubicBezTo>
                  <a:cubicBezTo>
                    <a:pt x="588" y="784"/>
                    <a:pt x="543" y="762"/>
                    <a:pt x="502" y="735"/>
                  </a:cubicBezTo>
                  <a:close/>
                  <a:moveTo>
                    <a:pt x="468" y="756"/>
                  </a:moveTo>
                  <a:cubicBezTo>
                    <a:pt x="482" y="783"/>
                    <a:pt x="511" y="808"/>
                    <a:pt x="543" y="801"/>
                  </a:cubicBezTo>
                  <a:cubicBezTo>
                    <a:pt x="518" y="789"/>
                    <a:pt x="498" y="770"/>
                    <a:pt x="479" y="750"/>
                  </a:cubicBezTo>
                  <a:cubicBezTo>
                    <a:pt x="475" y="752"/>
                    <a:pt x="472" y="754"/>
                    <a:pt x="468" y="756"/>
                  </a:cubicBezTo>
                  <a:close/>
                  <a:moveTo>
                    <a:pt x="419" y="773"/>
                  </a:moveTo>
                  <a:cubicBezTo>
                    <a:pt x="427" y="784"/>
                    <a:pt x="435" y="795"/>
                    <a:pt x="448" y="800"/>
                  </a:cubicBezTo>
                  <a:cubicBezTo>
                    <a:pt x="462" y="805"/>
                    <a:pt x="477" y="805"/>
                    <a:pt x="492" y="806"/>
                  </a:cubicBezTo>
                  <a:cubicBezTo>
                    <a:pt x="476" y="794"/>
                    <a:pt x="462" y="780"/>
                    <a:pt x="455" y="762"/>
                  </a:cubicBezTo>
                  <a:cubicBezTo>
                    <a:pt x="443" y="766"/>
                    <a:pt x="431" y="770"/>
                    <a:pt x="419" y="773"/>
                  </a:cubicBezTo>
                  <a:close/>
                  <a:moveTo>
                    <a:pt x="379" y="794"/>
                  </a:moveTo>
                  <a:cubicBezTo>
                    <a:pt x="397" y="811"/>
                    <a:pt x="411" y="832"/>
                    <a:pt x="429" y="849"/>
                  </a:cubicBezTo>
                  <a:cubicBezTo>
                    <a:pt x="448" y="868"/>
                    <a:pt x="466" y="889"/>
                    <a:pt x="481" y="913"/>
                  </a:cubicBezTo>
                  <a:cubicBezTo>
                    <a:pt x="491" y="925"/>
                    <a:pt x="502" y="942"/>
                    <a:pt x="520" y="941"/>
                  </a:cubicBezTo>
                  <a:cubicBezTo>
                    <a:pt x="531" y="937"/>
                    <a:pt x="542" y="929"/>
                    <a:pt x="547" y="918"/>
                  </a:cubicBezTo>
                  <a:cubicBezTo>
                    <a:pt x="544" y="903"/>
                    <a:pt x="532" y="891"/>
                    <a:pt x="523" y="879"/>
                  </a:cubicBezTo>
                  <a:cubicBezTo>
                    <a:pt x="510" y="862"/>
                    <a:pt x="498" y="843"/>
                    <a:pt x="492" y="823"/>
                  </a:cubicBezTo>
                  <a:cubicBezTo>
                    <a:pt x="476" y="823"/>
                    <a:pt x="459" y="824"/>
                    <a:pt x="444" y="818"/>
                  </a:cubicBezTo>
                  <a:cubicBezTo>
                    <a:pt x="431" y="813"/>
                    <a:pt x="421" y="803"/>
                    <a:pt x="412" y="793"/>
                  </a:cubicBezTo>
                  <a:cubicBezTo>
                    <a:pt x="401" y="794"/>
                    <a:pt x="390" y="794"/>
                    <a:pt x="379" y="7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8"/>
            <p:cNvSpPr>
              <a:spLocks/>
            </p:cNvSpPr>
            <p:nvPr/>
          </p:nvSpPr>
          <p:spPr bwMode="auto">
            <a:xfrm>
              <a:off x="588" y="149"/>
              <a:ext cx="237" cy="158"/>
            </a:xfrm>
            <a:custGeom>
              <a:avLst/>
              <a:gdLst>
                <a:gd name="T0" fmla="*/ 112 w 266"/>
                <a:gd name="T1" fmla="*/ 1 h 178"/>
                <a:gd name="T2" fmla="*/ 140 w 266"/>
                <a:gd name="T3" fmla="*/ 4 h 178"/>
                <a:gd name="T4" fmla="*/ 168 w 266"/>
                <a:gd name="T5" fmla="*/ 18 h 178"/>
                <a:gd name="T6" fmla="*/ 216 w 266"/>
                <a:gd name="T7" fmla="*/ 9 h 178"/>
                <a:gd name="T8" fmla="*/ 266 w 266"/>
                <a:gd name="T9" fmla="*/ 7 h 178"/>
                <a:gd name="T10" fmla="*/ 212 w 266"/>
                <a:gd name="T11" fmla="*/ 19 h 178"/>
                <a:gd name="T12" fmla="*/ 183 w 266"/>
                <a:gd name="T13" fmla="*/ 29 h 178"/>
                <a:gd name="T14" fmla="*/ 133 w 266"/>
                <a:gd name="T15" fmla="*/ 91 h 178"/>
                <a:gd name="T16" fmla="*/ 112 w 266"/>
                <a:gd name="T17" fmla="*/ 178 h 178"/>
                <a:gd name="T18" fmla="*/ 97 w 266"/>
                <a:gd name="T19" fmla="*/ 155 h 178"/>
                <a:gd name="T20" fmla="*/ 91 w 266"/>
                <a:gd name="T21" fmla="*/ 112 h 178"/>
                <a:gd name="T22" fmla="*/ 0 w 266"/>
                <a:gd name="T23" fmla="*/ 126 h 178"/>
                <a:gd name="T24" fmla="*/ 76 w 266"/>
                <a:gd name="T25" fmla="*/ 93 h 178"/>
                <a:gd name="T26" fmla="*/ 118 w 266"/>
                <a:gd name="T27" fmla="*/ 92 h 178"/>
                <a:gd name="T28" fmla="*/ 156 w 266"/>
                <a:gd name="T29" fmla="*/ 30 h 178"/>
                <a:gd name="T30" fmla="*/ 112 w 266"/>
                <a:gd name="T31" fmla="*/ 1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6" h="178">
                  <a:moveTo>
                    <a:pt x="112" y="1"/>
                  </a:moveTo>
                  <a:cubicBezTo>
                    <a:pt x="121" y="1"/>
                    <a:pt x="131" y="0"/>
                    <a:pt x="140" y="4"/>
                  </a:cubicBezTo>
                  <a:cubicBezTo>
                    <a:pt x="150" y="8"/>
                    <a:pt x="158" y="15"/>
                    <a:pt x="168" y="18"/>
                  </a:cubicBezTo>
                  <a:cubicBezTo>
                    <a:pt x="184" y="16"/>
                    <a:pt x="199" y="8"/>
                    <a:pt x="216" y="9"/>
                  </a:cubicBezTo>
                  <a:cubicBezTo>
                    <a:pt x="233" y="11"/>
                    <a:pt x="249" y="9"/>
                    <a:pt x="266" y="7"/>
                  </a:cubicBezTo>
                  <a:cubicBezTo>
                    <a:pt x="251" y="18"/>
                    <a:pt x="230" y="19"/>
                    <a:pt x="212" y="19"/>
                  </a:cubicBezTo>
                  <a:cubicBezTo>
                    <a:pt x="201" y="19"/>
                    <a:pt x="190" y="21"/>
                    <a:pt x="183" y="29"/>
                  </a:cubicBezTo>
                  <a:cubicBezTo>
                    <a:pt x="166" y="49"/>
                    <a:pt x="154" y="75"/>
                    <a:pt x="133" y="91"/>
                  </a:cubicBezTo>
                  <a:cubicBezTo>
                    <a:pt x="109" y="113"/>
                    <a:pt x="101" y="148"/>
                    <a:pt x="112" y="178"/>
                  </a:cubicBezTo>
                  <a:cubicBezTo>
                    <a:pt x="105" y="172"/>
                    <a:pt x="97" y="165"/>
                    <a:pt x="97" y="155"/>
                  </a:cubicBezTo>
                  <a:cubicBezTo>
                    <a:pt x="94" y="141"/>
                    <a:pt x="100" y="124"/>
                    <a:pt x="91" y="112"/>
                  </a:cubicBezTo>
                  <a:cubicBezTo>
                    <a:pt x="61" y="96"/>
                    <a:pt x="28" y="113"/>
                    <a:pt x="0" y="126"/>
                  </a:cubicBezTo>
                  <a:cubicBezTo>
                    <a:pt x="20" y="105"/>
                    <a:pt x="47" y="91"/>
                    <a:pt x="76" y="93"/>
                  </a:cubicBezTo>
                  <a:cubicBezTo>
                    <a:pt x="90" y="94"/>
                    <a:pt x="106" y="102"/>
                    <a:pt x="118" y="92"/>
                  </a:cubicBezTo>
                  <a:cubicBezTo>
                    <a:pt x="137" y="77"/>
                    <a:pt x="152" y="54"/>
                    <a:pt x="156" y="30"/>
                  </a:cubicBezTo>
                  <a:cubicBezTo>
                    <a:pt x="150" y="11"/>
                    <a:pt x="129" y="4"/>
                    <a:pt x="1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9"/>
            <p:cNvSpPr>
              <a:spLocks/>
            </p:cNvSpPr>
            <p:nvPr/>
          </p:nvSpPr>
          <p:spPr bwMode="auto">
            <a:xfrm>
              <a:off x="85" y="285"/>
              <a:ext cx="84" cy="87"/>
            </a:xfrm>
            <a:custGeom>
              <a:avLst/>
              <a:gdLst>
                <a:gd name="T0" fmla="*/ 47 w 94"/>
                <a:gd name="T1" fmla="*/ 0 h 98"/>
                <a:gd name="T2" fmla="*/ 94 w 94"/>
                <a:gd name="T3" fmla="*/ 48 h 98"/>
                <a:gd name="T4" fmla="*/ 0 w 94"/>
                <a:gd name="T5" fmla="*/ 98 h 98"/>
                <a:gd name="T6" fmla="*/ 55 w 94"/>
                <a:gd name="T7" fmla="*/ 43 h 98"/>
                <a:gd name="T8" fmla="*/ 47 w 94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98">
                  <a:moveTo>
                    <a:pt x="47" y="0"/>
                  </a:moveTo>
                  <a:cubicBezTo>
                    <a:pt x="56" y="21"/>
                    <a:pt x="72" y="39"/>
                    <a:pt x="94" y="48"/>
                  </a:cubicBezTo>
                  <a:cubicBezTo>
                    <a:pt x="58" y="53"/>
                    <a:pt x="26" y="72"/>
                    <a:pt x="0" y="98"/>
                  </a:cubicBezTo>
                  <a:cubicBezTo>
                    <a:pt x="8" y="72"/>
                    <a:pt x="31" y="55"/>
                    <a:pt x="55" y="43"/>
                  </a:cubicBezTo>
                  <a:cubicBezTo>
                    <a:pt x="45" y="31"/>
                    <a:pt x="44" y="15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0"/>
            <p:cNvSpPr>
              <a:spLocks/>
            </p:cNvSpPr>
            <p:nvPr/>
          </p:nvSpPr>
          <p:spPr bwMode="auto">
            <a:xfrm>
              <a:off x="75" y="301"/>
              <a:ext cx="325" cy="202"/>
            </a:xfrm>
            <a:custGeom>
              <a:avLst/>
              <a:gdLst>
                <a:gd name="T0" fmla="*/ 303 w 365"/>
                <a:gd name="T1" fmla="*/ 26 h 227"/>
                <a:gd name="T2" fmla="*/ 343 w 365"/>
                <a:gd name="T3" fmla="*/ 0 h 227"/>
                <a:gd name="T4" fmla="*/ 354 w 365"/>
                <a:gd name="T5" fmla="*/ 17 h 227"/>
                <a:gd name="T6" fmla="*/ 365 w 365"/>
                <a:gd name="T7" fmla="*/ 26 h 227"/>
                <a:gd name="T8" fmla="*/ 328 w 365"/>
                <a:gd name="T9" fmla="*/ 35 h 227"/>
                <a:gd name="T10" fmla="*/ 252 w 365"/>
                <a:gd name="T11" fmla="*/ 58 h 227"/>
                <a:gd name="T12" fmla="*/ 193 w 365"/>
                <a:gd name="T13" fmla="*/ 73 h 227"/>
                <a:gd name="T14" fmla="*/ 169 w 365"/>
                <a:gd name="T15" fmla="*/ 104 h 227"/>
                <a:gd name="T16" fmla="*/ 119 w 365"/>
                <a:gd name="T17" fmla="*/ 151 h 227"/>
                <a:gd name="T18" fmla="*/ 125 w 365"/>
                <a:gd name="T19" fmla="*/ 190 h 227"/>
                <a:gd name="T20" fmla="*/ 159 w 365"/>
                <a:gd name="T21" fmla="*/ 211 h 227"/>
                <a:gd name="T22" fmla="*/ 197 w 365"/>
                <a:gd name="T23" fmla="*/ 225 h 227"/>
                <a:gd name="T24" fmla="*/ 120 w 365"/>
                <a:gd name="T25" fmla="*/ 210 h 227"/>
                <a:gd name="T26" fmla="*/ 76 w 365"/>
                <a:gd name="T27" fmla="*/ 162 h 227"/>
                <a:gd name="T28" fmla="*/ 19 w 365"/>
                <a:gd name="T29" fmla="*/ 144 h 227"/>
                <a:gd name="T30" fmla="*/ 0 w 365"/>
                <a:gd name="T31" fmla="*/ 124 h 227"/>
                <a:gd name="T32" fmla="*/ 90 w 365"/>
                <a:gd name="T33" fmla="*/ 138 h 227"/>
                <a:gd name="T34" fmla="*/ 113 w 365"/>
                <a:gd name="T35" fmla="*/ 121 h 227"/>
                <a:gd name="T36" fmla="*/ 77 w 365"/>
                <a:gd name="T37" fmla="*/ 87 h 227"/>
                <a:gd name="T38" fmla="*/ 139 w 365"/>
                <a:gd name="T39" fmla="*/ 106 h 227"/>
                <a:gd name="T40" fmla="*/ 198 w 365"/>
                <a:gd name="T41" fmla="*/ 52 h 227"/>
                <a:gd name="T42" fmla="*/ 303 w 365"/>
                <a:gd name="T43" fmla="*/ 26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5" h="227">
                  <a:moveTo>
                    <a:pt x="303" y="26"/>
                  </a:moveTo>
                  <a:cubicBezTo>
                    <a:pt x="315" y="15"/>
                    <a:pt x="329" y="6"/>
                    <a:pt x="343" y="0"/>
                  </a:cubicBezTo>
                  <a:cubicBezTo>
                    <a:pt x="347" y="5"/>
                    <a:pt x="348" y="13"/>
                    <a:pt x="354" y="17"/>
                  </a:cubicBezTo>
                  <a:cubicBezTo>
                    <a:pt x="358" y="19"/>
                    <a:pt x="365" y="21"/>
                    <a:pt x="365" y="26"/>
                  </a:cubicBezTo>
                  <a:cubicBezTo>
                    <a:pt x="353" y="29"/>
                    <a:pt x="340" y="29"/>
                    <a:pt x="328" y="35"/>
                  </a:cubicBezTo>
                  <a:cubicBezTo>
                    <a:pt x="304" y="45"/>
                    <a:pt x="278" y="54"/>
                    <a:pt x="252" y="58"/>
                  </a:cubicBezTo>
                  <a:cubicBezTo>
                    <a:pt x="233" y="63"/>
                    <a:pt x="212" y="63"/>
                    <a:pt x="193" y="73"/>
                  </a:cubicBezTo>
                  <a:cubicBezTo>
                    <a:pt x="181" y="78"/>
                    <a:pt x="176" y="93"/>
                    <a:pt x="169" y="104"/>
                  </a:cubicBezTo>
                  <a:cubicBezTo>
                    <a:pt x="158" y="125"/>
                    <a:pt x="130" y="130"/>
                    <a:pt x="119" y="151"/>
                  </a:cubicBezTo>
                  <a:cubicBezTo>
                    <a:pt x="112" y="163"/>
                    <a:pt x="114" y="180"/>
                    <a:pt x="125" y="190"/>
                  </a:cubicBezTo>
                  <a:cubicBezTo>
                    <a:pt x="134" y="199"/>
                    <a:pt x="146" y="206"/>
                    <a:pt x="159" y="211"/>
                  </a:cubicBezTo>
                  <a:cubicBezTo>
                    <a:pt x="172" y="215"/>
                    <a:pt x="184" y="220"/>
                    <a:pt x="197" y="225"/>
                  </a:cubicBezTo>
                  <a:cubicBezTo>
                    <a:pt x="171" y="227"/>
                    <a:pt x="143" y="225"/>
                    <a:pt x="120" y="210"/>
                  </a:cubicBezTo>
                  <a:cubicBezTo>
                    <a:pt x="101" y="199"/>
                    <a:pt x="96" y="173"/>
                    <a:pt x="76" y="162"/>
                  </a:cubicBezTo>
                  <a:cubicBezTo>
                    <a:pt x="58" y="153"/>
                    <a:pt x="36" y="155"/>
                    <a:pt x="19" y="144"/>
                  </a:cubicBezTo>
                  <a:cubicBezTo>
                    <a:pt x="10" y="140"/>
                    <a:pt x="5" y="132"/>
                    <a:pt x="0" y="124"/>
                  </a:cubicBezTo>
                  <a:cubicBezTo>
                    <a:pt x="25" y="143"/>
                    <a:pt x="60" y="146"/>
                    <a:pt x="90" y="138"/>
                  </a:cubicBezTo>
                  <a:cubicBezTo>
                    <a:pt x="99" y="136"/>
                    <a:pt x="108" y="129"/>
                    <a:pt x="113" y="121"/>
                  </a:cubicBezTo>
                  <a:cubicBezTo>
                    <a:pt x="98" y="112"/>
                    <a:pt x="82" y="104"/>
                    <a:pt x="77" y="87"/>
                  </a:cubicBezTo>
                  <a:cubicBezTo>
                    <a:pt x="93" y="103"/>
                    <a:pt x="116" y="114"/>
                    <a:pt x="139" y="106"/>
                  </a:cubicBezTo>
                  <a:cubicBezTo>
                    <a:pt x="166" y="96"/>
                    <a:pt x="169" y="59"/>
                    <a:pt x="198" y="52"/>
                  </a:cubicBezTo>
                  <a:cubicBezTo>
                    <a:pt x="233" y="46"/>
                    <a:pt x="273" y="49"/>
                    <a:pt x="30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1"/>
            <p:cNvSpPr>
              <a:spLocks/>
            </p:cNvSpPr>
            <p:nvPr/>
          </p:nvSpPr>
          <p:spPr bwMode="auto">
            <a:xfrm>
              <a:off x="267" y="353"/>
              <a:ext cx="149" cy="178"/>
            </a:xfrm>
            <a:custGeom>
              <a:avLst/>
              <a:gdLst>
                <a:gd name="T0" fmla="*/ 122 w 168"/>
                <a:gd name="T1" fmla="*/ 0 h 200"/>
                <a:gd name="T2" fmla="*/ 134 w 168"/>
                <a:gd name="T3" fmla="*/ 61 h 200"/>
                <a:gd name="T4" fmla="*/ 116 w 168"/>
                <a:gd name="T5" fmla="*/ 105 h 200"/>
                <a:gd name="T6" fmla="*/ 123 w 168"/>
                <a:gd name="T7" fmla="*/ 125 h 200"/>
                <a:gd name="T8" fmla="*/ 168 w 168"/>
                <a:gd name="T9" fmla="*/ 114 h 200"/>
                <a:gd name="T10" fmla="*/ 168 w 168"/>
                <a:gd name="T11" fmla="*/ 139 h 200"/>
                <a:gd name="T12" fmla="*/ 157 w 168"/>
                <a:gd name="T13" fmla="*/ 141 h 200"/>
                <a:gd name="T14" fmla="*/ 98 w 168"/>
                <a:gd name="T15" fmla="*/ 170 h 200"/>
                <a:gd name="T16" fmla="*/ 98 w 168"/>
                <a:gd name="T17" fmla="*/ 133 h 200"/>
                <a:gd name="T18" fmla="*/ 96 w 168"/>
                <a:gd name="T19" fmla="*/ 172 h 200"/>
                <a:gd name="T20" fmla="*/ 64 w 168"/>
                <a:gd name="T21" fmla="*/ 200 h 200"/>
                <a:gd name="T22" fmla="*/ 64 w 168"/>
                <a:gd name="T23" fmla="*/ 164 h 200"/>
                <a:gd name="T24" fmla="*/ 80 w 168"/>
                <a:gd name="T25" fmla="*/ 147 h 200"/>
                <a:gd name="T26" fmla="*/ 0 w 168"/>
                <a:gd name="T27" fmla="*/ 69 h 200"/>
                <a:gd name="T28" fmla="*/ 65 w 168"/>
                <a:gd name="T29" fmla="*/ 120 h 200"/>
                <a:gd name="T30" fmla="*/ 97 w 168"/>
                <a:gd name="T31" fmla="*/ 101 h 200"/>
                <a:gd name="T32" fmla="*/ 119 w 168"/>
                <a:gd name="T33" fmla="*/ 59 h 200"/>
                <a:gd name="T34" fmla="*/ 122 w 168"/>
                <a:gd name="T35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8" h="200">
                  <a:moveTo>
                    <a:pt x="122" y="0"/>
                  </a:moveTo>
                  <a:cubicBezTo>
                    <a:pt x="130" y="19"/>
                    <a:pt x="136" y="40"/>
                    <a:pt x="134" y="61"/>
                  </a:cubicBezTo>
                  <a:cubicBezTo>
                    <a:pt x="133" y="77"/>
                    <a:pt x="120" y="90"/>
                    <a:pt x="116" y="105"/>
                  </a:cubicBezTo>
                  <a:cubicBezTo>
                    <a:pt x="114" y="113"/>
                    <a:pt x="120" y="119"/>
                    <a:pt x="123" y="125"/>
                  </a:cubicBezTo>
                  <a:cubicBezTo>
                    <a:pt x="137" y="117"/>
                    <a:pt x="152" y="113"/>
                    <a:pt x="168" y="114"/>
                  </a:cubicBezTo>
                  <a:cubicBezTo>
                    <a:pt x="168" y="122"/>
                    <a:pt x="168" y="131"/>
                    <a:pt x="168" y="139"/>
                  </a:cubicBezTo>
                  <a:cubicBezTo>
                    <a:pt x="165" y="139"/>
                    <a:pt x="160" y="141"/>
                    <a:pt x="157" y="141"/>
                  </a:cubicBezTo>
                  <a:cubicBezTo>
                    <a:pt x="135" y="144"/>
                    <a:pt x="116" y="157"/>
                    <a:pt x="98" y="170"/>
                  </a:cubicBezTo>
                  <a:cubicBezTo>
                    <a:pt x="98" y="158"/>
                    <a:pt x="98" y="145"/>
                    <a:pt x="98" y="133"/>
                  </a:cubicBezTo>
                  <a:cubicBezTo>
                    <a:pt x="95" y="146"/>
                    <a:pt x="96" y="159"/>
                    <a:pt x="96" y="172"/>
                  </a:cubicBezTo>
                  <a:cubicBezTo>
                    <a:pt x="85" y="181"/>
                    <a:pt x="75" y="191"/>
                    <a:pt x="64" y="200"/>
                  </a:cubicBezTo>
                  <a:cubicBezTo>
                    <a:pt x="60" y="188"/>
                    <a:pt x="70" y="175"/>
                    <a:pt x="64" y="164"/>
                  </a:cubicBezTo>
                  <a:cubicBezTo>
                    <a:pt x="69" y="159"/>
                    <a:pt x="75" y="153"/>
                    <a:pt x="80" y="147"/>
                  </a:cubicBezTo>
                  <a:cubicBezTo>
                    <a:pt x="40" y="141"/>
                    <a:pt x="13" y="106"/>
                    <a:pt x="0" y="69"/>
                  </a:cubicBezTo>
                  <a:cubicBezTo>
                    <a:pt x="19" y="90"/>
                    <a:pt x="38" y="112"/>
                    <a:pt x="65" y="120"/>
                  </a:cubicBezTo>
                  <a:cubicBezTo>
                    <a:pt x="79" y="124"/>
                    <a:pt x="95" y="115"/>
                    <a:pt x="97" y="101"/>
                  </a:cubicBezTo>
                  <a:cubicBezTo>
                    <a:pt x="100" y="85"/>
                    <a:pt x="115" y="75"/>
                    <a:pt x="119" y="59"/>
                  </a:cubicBezTo>
                  <a:cubicBezTo>
                    <a:pt x="125" y="40"/>
                    <a:pt x="122" y="20"/>
                    <a:pt x="1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2"/>
            <p:cNvSpPr>
              <a:spLocks/>
            </p:cNvSpPr>
            <p:nvPr/>
          </p:nvSpPr>
          <p:spPr bwMode="auto">
            <a:xfrm>
              <a:off x="941" y="395"/>
              <a:ext cx="108" cy="171"/>
            </a:xfrm>
            <a:custGeom>
              <a:avLst/>
              <a:gdLst>
                <a:gd name="T0" fmla="*/ 77 w 121"/>
                <a:gd name="T1" fmla="*/ 50 h 192"/>
                <a:gd name="T2" fmla="*/ 98 w 121"/>
                <a:gd name="T3" fmla="*/ 0 h 192"/>
                <a:gd name="T4" fmla="*/ 72 w 121"/>
                <a:gd name="T5" fmla="*/ 192 h 192"/>
                <a:gd name="T6" fmla="*/ 64 w 121"/>
                <a:gd name="T7" fmla="*/ 192 h 192"/>
                <a:gd name="T8" fmla="*/ 92 w 121"/>
                <a:gd name="T9" fmla="*/ 117 h 192"/>
                <a:gd name="T10" fmla="*/ 92 w 121"/>
                <a:gd name="T11" fmla="*/ 60 h 192"/>
                <a:gd name="T12" fmla="*/ 60 w 121"/>
                <a:gd name="T13" fmla="*/ 73 h 192"/>
                <a:gd name="T14" fmla="*/ 38 w 121"/>
                <a:gd name="T15" fmla="*/ 111 h 192"/>
                <a:gd name="T16" fmla="*/ 10 w 121"/>
                <a:gd name="T17" fmla="*/ 138 h 192"/>
                <a:gd name="T18" fmla="*/ 39 w 121"/>
                <a:gd name="T19" fmla="*/ 77 h 192"/>
                <a:gd name="T20" fmla="*/ 1 w 121"/>
                <a:gd name="T21" fmla="*/ 61 h 192"/>
                <a:gd name="T22" fmla="*/ 77 w 121"/>
                <a:gd name="T23" fmla="*/ 5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1" h="192">
                  <a:moveTo>
                    <a:pt x="77" y="50"/>
                  </a:moveTo>
                  <a:cubicBezTo>
                    <a:pt x="90" y="36"/>
                    <a:pt x="92" y="17"/>
                    <a:pt x="98" y="0"/>
                  </a:cubicBezTo>
                  <a:cubicBezTo>
                    <a:pt x="121" y="63"/>
                    <a:pt x="112" y="137"/>
                    <a:pt x="72" y="192"/>
                  </a:cubicBezTo>
                  <a:cubicBezTo>
                    <a:pt x="70" y="192"/>
                    <a:pt x="66" y="192"/>
                    <a:pt x="64" y="192"/>
                  </a:cubicBezTo>
                  <a:cubicBezTo>
                    <a:pt x="80" y="170"/>
                    <a:pt x="85" y="143"/>
                    <a:pt x="92" y="117"/>
                  </a:cubicBezTo>
                  <a:cubicBezTo>
                    <a:pt x="95" y="98"/>
                    <a:pt x="99" y="79"/>
                    <a:pt x="92" y="60"/>
                  </a:cubicBezTo>
                  <a:cubicBezTo>
                    <a:pt x="79" y="56"/>
                    <a:pt x="69" y="66"/>
                    <a:pt x="60" y="73"/>
                  </a:cubicBezTo>
                  <a:cubicBezTo>
                    <a:pt x="49" y="83"/>
                    <a:pt x="46" y="99"/>
                    <a:pt x="38" y="111"/>
                  </a:cubicBezTo>
                  <a:cubicBezTo>
                    <a:pt x="30" y="121"/>
                    <a:pt x="22" y="132"/>
                    <a:pt x="10" y="138"/>
                  </a:cubicBezTo>
                  <a:cubicBezTo>
                    <a:pt x="23" y="120"/>
                    <a:pt x="43" y="101"/>
                    <a:pt x="39" y="77"/>
                  </a:cubicBezTo>
                  <a:cubicBezTo>
                    <a:pt x="26" y="73"/>
                    <a:pt x="0" y="84"/>
                    <a:pt x="1" y="61"/>
                  </a:cubicBezTo>
                  <a:cubicBezTo>
                    <a:pt x="26" y="73"/>
                    <a:pt x="58" y="71"/>
                    <a:pt x="77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3"/>
            <p:cNvSpPr>
              <a:spLocks/>
            </p:cNvSpPr>
            <p:nvPr/>
          </p:nvSpPr>
          <p:spPr bwMode="auto">
            <a:xfrm>
              <a:off x="528" y="495"/>
              <a:ext cx="161" cy="137"/>
            </a:xfrm>
            <a:custGeom>
              <a:avLst/>
              <a:gdLst>
                <a:gd name="T0" fmla="*/ 0 w 181"/>
                <a:gd name="T1" fmla="*/ 0 h 154"/>
                <a:gd name="T2" fmla="*/ 29 w 181"/>
                <a:gd name="T3" fmla="*/ 5 h 154"/>
                <a:gd name="T4" fmla="*/ 44 w 181"/>
                <a:gd name="T5" fmla="*/ 9 h 154"/>
                <a:gd name="T6" fmla="*/ 92 w 181"/>
                <a:gd name="T7" fmla="*/ 22 h 154"/>
                <a:gd name="T8" fmla="*/ 124 w 181"/>
                <a:gd name="T9" fmla="*/ 15 h 154"/>
                <a:gd name="T10" fmla="*/ 126 w 181"/>
                <a:gd name="T11" fmla="*/ 29 h 154"/>
                <a:gd name="T12" fmla="*/ 90 w 181"/>
                <a:gd name="T13" fmla="*/ 58 h 154"/>
                <a:gd name="T14" fmla="*/ 181 w 181"/>
                <a:gd name="T15" fmla="*/ 113 h 154"/>
                <a:gd name="T16" fmla="*/ 120 w 181"/>
                <a:gd name="T17" fmla="*/ 92 h 154"/>
                <a:gd name="T18" fmla="*/ 101 w 181"/>
                <a:gd name="T19" fmla="*/ 101 h 154"/>
                <a:gd name="T20" fmla="*/ 88 w 181"/>
                <a:gd name="T21" fmla="*/ 154 h 154"/>
                <a:gd name="T22" fmla="*/ 78 w 181"/>
                <a:gd name="T23" fmla="*/ 62 h 154"/>
                <a:gd name="T24" fmla="*/ 0 w 181"/>
                <a:gd name="T25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1" h="154">
                  <a:moveTo>
                    <a:pt x="0" y="0"/>
                  </a:moveTo>
                  <a:cubicBezTo>
                    <a:pt x="10" y="1"/>
                    <a:pt x="19" y="3"/>
                    <a:pt x="29" y="5"/>
                  </a:cubicBezTo>
                  <a:cubicBezTo>
                    <a:pt x="34" y="6"/>
                    <a:pt x="39" y="7"/>
                    <a:pt x="44" y="9"/>
                  </a:cubicBezTo>
                  <a:cubicBezTo>
                    <a:pt x="59" y="16"/>
                    <a:pt x="75" y="20"/>
                    <a:pt x="92" y="22"/>
                  </a:cubicBezTo>
                  <a:cubicBezTo>
                    <a:pt x="103" y="21"/>
                    <a:pt x="113" y="18"/>
                    <a:pt x="124" y="15"/>
                  </a:cubicBezTo>
                  <a:cubicBezTo>
                    <a:pt x="120" y="20"/>
                    <a:pt x="123" y="25"/>
                    <a:pt x="126" y="29"/>
                  </a:cubicBezTo>
                  <a:cubicBezTo>
                    <a:pt x="112" y="34"/>
                    <a:pt x="93" y="40"/>
                    <a:pt x="90" y="58"/>
                  </a:cubicBezTo>
                  <a:cubicBezTo>
                    <a:pt x="114" y="87"/>
                    <a:pt x="160" y="80"/>
                    <a:pt x="181" y="113"/>
                  </a:cubicBezTo>
                  <a:cubicBezTo>
                    <a:pt x="161" y="104"/>
                    <a:pt x="142" y="93"/>
                    <a:pt x="120" y="92"/>
                  </a:cubicBezTo>
                  <a:cubicBezTo>
                    <a:pt x="113" y="91"/>
                    <a:pt x="103" y="94"/>
                    <a:pt x="101" y="101"/>
                  </a:cubicBezTo>
                  <a:cubicBezTo>
                    <a:pt x="93" y="118"/>
                    <a:pt x="92" y="136"/>
                    <a:pt x="88" y="154"/>
                  </a:cubicBezTo>
                  <a:cubicBezTo>
                    <a:pt x="81" y="124"/>
                    <a:pt x="96" y="90"/>
                    <a:pt x="78" y="62"/>
                  </a:cubicBezTo>
                  <a:cubicBezTo>
                    <a:pt x="63" y="31"/>
                    <a:pt x="30" y="1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4"/>
            <p:cNvSpPr>
              <a:spLocks/>
            </p:cNvSpPr>
            <p:nvPr/>
          </p:nvSpPr>
          <p:spPr bwMode="auto">
            <a:xfrm>
              <a:off x="635" y="502"/>
              <a:ext cx="85" cy="20"/>
            </a:xfrm>
            <a:custGeom>
              <a:avLst/>
              <a:gdLst>
                <a:gd name="T0" fmla="*/ 5 w 96"/>
                <a:gd name="T1" fmla="*/ 4 h 22"/>
                <a:gd name="T2" fmla="*/ 96 w 96"/>
                <a:gd name="T3" fmla="*/ 4 h 22"/>
                <a:gd name="T4" fmla="*/ 25 w 96"/>
                <a:gd name="T5" fmla="*/ 18 h 22"/>
                <a:gd name="T6" fmla="*/ 5 w 96"/>
                <a:gd name="T7" fmla="*/ 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" h="22">
                  <a:moveTo>
                    <a:pt x="5" y="4"/>
                  </a:moveTo>
                  <a:cubicBezTo>
                    <a:pt x="35" y="2"/>
                    <a:pt x="66" y="0"/>
                    <a:pt x="96" y="4"/>
                  </a:cubicBezTo>
                  <a:cubicBezTo>
                    <a:pt x="72" y="9"/>
                    <a:pt x="47" y="8"/>
                    <a:pt x="25" y="18"/>
                  </a:cubicBezTo>
                  <a:cubicBezTo>
                    <a:pt x="16" y="22"/>
                    <a:pt x="0" y="17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5"/>
            <p:cNvSpPr>
              <a:spLocks/>
            </p:cNvSpPr>
            <p:nvPr/>
          </p:nvSpPr>
          <p:spPr bwMode="auto">
            <a:xfrm>
              <a:off x="297" y="520"/>
              <a:ext cx="156" cy="245"/>
            </a:xfrm>
            <a:custGeom>
              <a:avLst/>
              <a:gdLst>
                <a:gd name="T0" fmla="*/ 113 w 175"/>
                <a:gd name="T1" fmla="*/ 38 h 275"/>
                <a:gd name="T2" fmla="*/ 142 w 175"/>
                <a:gd name="T3" fmla="*/ 0 h 275"/>
                <a:gd name="T4" fmla="*/ 127 w 175"/>
                <a:gd name="T5" fmla="*/ 37 h 275"/>
                <a:gd name="T6" fmla="*/ 97 w 175"/>
                <a:gd name="T7" fmla="*/ 70 h 275"/>
                <a:gd name="T8" fmla="*/ 86 w 175"/>
                <a:gd name="T9" fmla="*/ 125 h 275"/>
                <a:gd name="T10" fmla="*/ 115 w 175"/>
                <a:gd name="T11" fmla="*/ 222 h 275"/>
                <a:gd name="T12" fmla="*/ 175 w 175"/>
                <a:gd name="T13" fmla="*/ 243 h 275"/>
                <a:gd name="T14" fmla="*/ 127 w 175"/>
                <a:gd name="T15" fmla="*/ 242 h 275"/>
                <a:gd name="T16" fmla="*/ 99 w 175"/>
                <a:gd name="T17" fmla="*/ 275 h 275"/>
                <a:gd name="T18" fmla="*/ 104 w 175"/>
                <a:gd name="T19" fmla="*/ 242 h 275"/>
                <a:gd name="T20" fmla="*/ 66 w 175"/>
                <a:gd name="T21" fmla="*/ 155 h 275"/>
                <a:gd name="T22" fmla="*/ 0 w 175"/>
                <a:gd name="T23" fmla="*/ 124 h 275"/>
                <a:gd name="T24" fmla="*/ 55 w 175"/>
                <a:gd name="T25" fmla="*/ 117 h 275"/>
                <a:gd name="T26" fmla="*/ 72 w 175"/>
                <a:gd name="T27" fmla="*/ 110 h 275"/>
                <a:gd name="T28" fmla="*/ 86 w 175"/>
                <a:gd name="T29" fmla="*/ 60 h 275"/>
                <a:gd name="T30" fmla="*/ 113 w 175"/>
                <a:gd name="T31" fmla="*/ 38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5" h="275">
                  <a:moveTo>
                    <a:pt x="113" y="38"/>
                  </a:moveTo>
                  <a:cubicBezTo>
                    <a:pt x="126" y="28"/>
                    <a:pt x="135" y="15"/>
                    <a:pt x="142" y="0"/>
                  </a:cubicBezTo>
                  <a:cubicBezTo>
                    <a:pt x="142" y="14"/>
                    <a:pt x="137" y="28"/>
                    <a:pt x="127" y="37"/>
                  </a:cubicBezTo>
                  <a:cubicBezTo>
                    <a:pt x="116" y="47"/>
                    <a:pt x="103" y="57"/>
                    <a:pt x="97" y="70"/>
                  </a:cubicBezTo>
                  <a:cubicBezTo>
                    <a:pt x="89" y="88"/>
                    <a:pt x="90" y="107"/>
                    <a:pt x="86" y="125"/>
                  </a:cubicBezTo>
                  <a:cubicBezTo>
                    <a:pt x="79" y="159"/>
                    <a:pt x="87" y="199"/>
                    <a:pt x="115" y="222"/>
                  </a:cubicBezTo>
                  <a:cubicBezTo>
                    <a:pt x="132" y="236"/>
                    <a:pt x="154" y="240"/>
                    <a:pt x="175" y="243"/>
                  </a:cubicBezTo>
                  <a:cubicBezTo>
                    <a:pt x="159" y="248"/>
                    <a:pt x="143" y="242"/>
                    <a:pt x="127" y="242"/>
                  </a:cubicBezTo>
                  <a:cubicBezTo>
                    <a:pt x="112" y="247"/>
                    <a:pt x="110" y="265"/>
                    <a:pt x="99" y="275"/>
                  </a:cubicBezTo>
                  <a:cubicBezTo>
                    <a:pt x="102" y="264"/>
                    <a:pt x="108" y="253"/>
                    <a:pt x="104" y="242"/>
                  </a:cubicBezTo>
                  <a:cubicBezTo>
                    <a:pt x="98" y="210"/>
                    <a:pt x="73" y="186"/>
                    <a:pt x="66" y="155"/>
                  </a:cubicBezTo>
                  <a:cubicBezTo>
                    <a:pt x="62" y="126"/>
                    <a:pt x="25" y="113"/>
                    <a:pt x="0" y="124"/>
                  </a:cubicBezTo>
                  <a:cubicBezTo>
                    <a:pt x="16" y="113"/>
                    <a:pt x="37" y="110"/>
                    <a:pt x="55" y="117"/>
                  </a:cubicBezTo>
                  <a:cubicBezTo>
                    <a:pt x="62" y="122"/>
                    <a:pt x="70" y="118"/>
                    <a:pt x="72" y="110"/>
                  </a:cubicBezTo>
                  <a:cubicBezTo>
                    <a:pt x="77" y="93"/>
                    <a:pt x="78" y="76"/>
                    <a:pt x="86" y="60"/>
                  </a:cubicBezTo>
                  <a:cubicBezTo>
                    <a:pt x="91" y="49"/>
                    <a:pt x="104" y="45"/>
                    <a:pt x="113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6"/>
            <p:cNvSpPr>
              <a:spLocks/>
            </p:cNvSpPr>
            <p:nvPr/>
          </p:nvSpPr>
          <p:spPr bwMode="auto">
            <a:xfrm>
              <a:off x="944" y="539"/>
              <a:ext cx="41" cy="28"/>
            </a:xfrm>
            <a:custGeom>
              <a:avLst/>
              <a:gdLst>
                <a:gd name="T0" fmla="*/ 8 w 46"/>
                <a:gd name="T1" fmla="*/ 15 h 32"/>
                <a:gd name="T2" fmla="*/ 46 w 46"/>
                <a:gd name="T3" fmla="*/ 0 h 32"/>
                <a:gd name="T4" fmla="*/ 4 w 46"/>
                <a:gd name="T5" fmla="*/ 32 h 32"/>
                <a:gd name="T6" fmla="*/ 2 w 46"/>
                <a:gd name="T7" fmla="*/ 31 h 32"/>
                <a:gd name="T8" fmla="*/ 0 w 46"/>
                <a:gd name="T9" fmla="*/ 20 h 32"/>
                <a:gd name="T10" fmla="*/ 8 w 46"/>
                <a:gd name="T11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32">
                  <a:moveTo>
                    <a:pt x="8" y="15"/>
                  </a:moveTo>
                  <a:cubicBezTo>
                    <a:pt x="22" y="16"/>
                    <a:pt x="36" y="11"/>
                    <a:pt x="46" y="0"/>
                  </a:cubicBezTo>
                  <a:cubicBezTo>
                    <a:pt x="39" y="18"/>
                    <a:pt x="18" y="23"/>
                    <a:pt x="4" y="32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" y="29"/>
                    <a:pt x="0" y="23"/>
                    <a:pt x="0" y="20"/>
                  </a:cubicBezTo>
                  <a:cubicBezTo>
                    <a:pt x="2" y="19"/>
                    <a:pt x="6" y="16"/>
                    <a:pt x="8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7"/>
            <p:cNvSpPr>
              <a:spLocks/>
            </p:cNvSpPr>
            <p:nvPr/>
          </p:nvSpPr>
          <p:spPr bwMode="auto">
            <a:xfrm>
              <a:off x="751" y="603"/>
              <a:ext cx="112" cy="39"/>
            </a:xfrm>
            <a:custGeom>
              <a:avLst/>
              <a:gdLst>
                <a:gd name="T0" fmla="*/ 53 w 125"/>
                <a:gd name="T1" fmla="*/ 20 h 44"/>
                <a:gd name="T2" fmla="*/ 125 w 125"/>
                <a:gd name="T3" fmla="*/ 7 h 44"/>
                <a:gd name="T4" fmla="*/ 91 w 125"/>
                <a:gd name="T5" fmla="*/ 24 h 44"/>
                <a:gd name="T6" fmla="*/ 105 w 125"/>
                <a:gd name="T7" fmla="*/ 44 h 44"/>
                <a:gd name="T8" fmla="*/ 57 w 125"/>
                <a:gd name="T9" fmla="*/ 31 h 44"/>
                <a:gd name="T10" fmla="*/ 0 w 125"/>
                <a:gd name="T11" fmla="*/ 14 h 44"/>
                <a:gd name="T12" fmla="*/ 53 w 125"/>
                <a:gd name="T13" fmla="*/ 2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5" h="44">
                  <a:moveTo>
                    <a:pt x="53" y="20"/>
                  </a:moveTo>
                  <a:cubicBezTo>
                    <a:pt x="76" y="10"/>
                    <a:pt x="100" y="0"/>
                    <a:pt x="125" y="7"/>
                  </a:cubicBezTo>
                  <a:cubicBezTo>
                    <a:pt x="113" y="12"/>
                    <a:pt x="95" y="9"/>
                    <a:pt x="91" y="24"/>
                  </a:cubicBezTo>
                  <a:cubicBezTo>
                    <a:pt x="93" y="32"/>
                    <a:pt x="100" y="38"/>
                    <a:pt x="105" y="44"/>
                  </a:cubicBezTo>
                  <a:cubicBezTo>
                    <a:pt x="90" y="37"/>
                    <a:pt x="75" y="26"/>
                    <a:pt x="57" y="31"/>
                  </a:cubicBezTo>
                  <a:cubicBezTo>
                    <a:pt x="37" y="35"/>
                    <a:pt x="16" y="28"/>
                    <a:pt x="0" y="14"/>
                  </a:cubicBezTo>
                  <a:cubicBezTo>
                    <a:pt x="17" y="23"/>
                    <a:pt x="36" y="27"/>
                    <a:pt x="53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6" name="文本框 45"/>
          <p:cNvSpPr txBox="1"/>
          <p:nvPr/>
        </p:nvSpPr>
        <p:spPr>
          <a:xfrm>
            <a:off x="6559406" y="2326869"/>
            <a:ext cx="372409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b="1" dirty="0" smtClean="0">
                <a:latin typeface="+mj-ea"/>
                <a:ea typeface="+mj-ea"/>
              </a:rPr>
              <a:t>大脑</a:t>
            </a:r>
            <a:endParaRPr lang="en-US" altLang="zh-CN" sz="13800" b="1" dirty="0" smtClean="0">
              <a:latin typeface="+mj-ea"/>
              <a:ea typeface="+mj-ea"/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748741" y="669490"/>
            <a:ext cx="10694519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文本框 48"/>
          <p:cNvSpPr txBox="1"/>
          <p:nvPr/>
        </p:nvSpPr>
        <p:spPr>
          <a:xfrm>
            <a:off x="6635132" y="4225965"/>
            <a:ext cx="3608680" cy="14619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900" b="1" dirty="0" smtClean="0">
                <a:latin typeface="+mj-ea"/>
                <a:ea typeface="+mj-ea"/>
              </a:rPr>
              <a:t>很重要</a:t>
            </a:r>
            <a:endParaRPr lang="en-US" altLang="zh-CN" sz="8900" b="1" dirty="0" smtClean="0">
              <a:latin typeface="+mj-ea"/>
              <a:ea typeface="+mj-ea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6632899" y="1742094"/>
            <a:ext cx="3692202" cy="5847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+mn-ea"/>
              </a:rPr>
              <a:t>我们都有一个共识</a:t>
            </a:r>
            <a:r>
              <a:rPr lang="en-US" altLang="zh-CN" sz="3200" dirty="0" smtClean="0">
                <a:latin typeface="+mn-ea"/>
              </a:rPr>
              <a:t>:</a:t>
            </a:r>
          </a:p>
        </p:txBody>
      </p:sp>
      <p:cxnSp>
        <p:nvCxnSpPr>
          <p:cNvPr id="52" name="直接连接符 51"/>
          <p:cNvCxnSpPr/>
          <p:nvPr/>
        </p:nvCxnSpPr>
        <p:spPr>
          <a:xfrm>
            <a:off x="6096000" y="1775546"/>
            <a:ext cx="0" cy="371176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梯形 21"/>
          <p:cNvSpPr/>
          <p:nvPr/>
        </p:nvSpPr>
        <p:spPr>
          <a:xfrm rot="10800000">
            <a:off x="0" y="6319167"/>
            <a:ext cx="12192000" cy="536895"/>
          </a:xfrm>
          <a:prstGeom prst="trapezoid">
            <a:avLst>
              <a:gd name="adj" fmla="val 13199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1670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695324" y="0"/>
            <a:ext cx="10801351" cy="5563401"/>
          </a:xfrm>
          <a:prstGeom prst="rect">
            <a:avLst/>
          </a:prstGeom>
          <a:solidFill>
            <a:schemeClr val="accent2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185512" y="974198"/>
            <a:ext cx="98209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+mj-ea"/>
                <a:ea typeface="+mj-ea"/>
              </a:rPr>
              <a:t>重要到控制着僵尸的认知与行为</a:t>
            </a:r>
            <a:r>
              <a:rPr lang="en-US" altLang="zh-CN" sz="3200" b="1" dirty="0" smtClean="0">
                <a:solidFill>
                  <a:schemeClr val="bg1"/>
                </a:solidFill>
                <a:latin typeface="+mj-ea"/>
                <a:ea typeface="+mj-ea"/>
              </a:rPr>
              <a:t>:</a:t>
            </a:r>
            <a:endParaRPr lang="zh-CN" altLang="en-US" sz="32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853088" y="4574366"/>
            <a:ext cx="20967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</a:rPr>
              <a:t>不好吃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242208" y="4574366"/>
            <a:ext cx="20967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</a:rPr>
              <a:t>好吃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2" name="Freeform 11"/>
          <p:cNvSpPr>
            <a:spLocks noEditPoints="1"/>
          </p:cNvSpPr>
          <p:nvPr/>
        </p:nvSpPr>
        <p:spPr bwMode="auto">
          <a:xfrm>
            <a:off x="2898813" y="4142088"/>
            <a:ext cx="2050978" cy="319037"/>
          </a:xfrm>
          <a:custGeom>
            <a:avLst/>
            <a:gdLst>
              <a:gd name="T0" fmla="*/ 44 w 200"/>
              <a:gd name="T1" fmla="*/ 28 h 28"/>
              <a:gd name="T2" fmla="*/ 156 w 200"/>
              <a:gd name="T3" fmla="*/ 28 h 28"/>
              <a:gd name="T4" fmla="*/ 156 w 200"/>
              <a:gd name="T5" fmla="*/ 20 h 28"/>
              <a:gd name="T6" fmla="*/ 44 w 200"/>
              <a:gd name="T7" fmla="*/ 20 h 28"/>
              <a:gd name="T8" fmla="*/ 44 w 200"/>
              <a:gd name="T9" fmla="*/ 28 h 28"/>
              <a:gd name="T10" fmla="*/ 0 w 200"/>
              <a:gd name="T11" fmla="*/ 0 h 28"/>
              <a:gd name="T12" fmla="*/ 100 w 200"/>
              <a:gd name="T13" fmla="*/ 17 h 28"/>
              <a:gd name="T14" fmla="*/ 200 w 200"/>
              <a:gd name="T15" fmla="*/ 0 h 28"/>
              <a:gd name="T16" fmla="*/ 0 w 200"/>
              <a:gd name="T17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0" h="28">
                <a:moveTo>
                  <a:pt x="44" y="28"/>
                </a:moveTo>
                <a:cubicBezTo>
                  <a:pt x="156" y="28"/>
                  <a:pt x="156" y="28"/>
                  <a:pt x="156" y="28"/>
                </a:cubicBezTo>
                <a:cubicBezTo>
                  <a:pt x="156" y="20"/>
                  <a:pt x="156" y="20"/>
                  <a:pt x="156" y="20"/>
                </a:cubicBezTo>
                <a:cubicBezTo>
                  <a:pt x="44" y="20"/>
                  <a:pt x="44" y="20"/>
                  <a:pt x="44" y="20"/>
                </a:cubicBezTo>
                <a:lnTo>
                  <a:pt x="44" y="28"/>
                </a:lnTo>
                <a:close/>
                <a:moveTo>
                  <a:pt x="0" y="0"/>
                </a:moveTo>
                <a:cubicBezTo>
                  <a:pt x="4" y="9"/>
                  <a:pt x="47" y="17"/>
                  <a:pt x="100" y="17"/>
                </a:cubicBezTo>
                <a:cubicBezTo>
                  <a:pt x="153" y="17"/>
                  <a:pt x="196" y="9"/>
                  <a:pt x="200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3" name="Group 18"/>
          <p:cNvGrpSpPr>
            <a:grpSpLocks noChangeAspect="1"/>
          </p:cNvGrpSpPr>
          <p:nvPr/>
        </p:nvGrpSpPr>
        <p:grpSpPr bwMode="auto">
          <a:xfrm>
            <a:off x="3026814" y="2998878"/>
            <a:ext cx="1922977" cy="1095771"/>
            <a:chOff x="1" y="-2"/>
            <a:chExt cx="179" cy="102"/>
          </a:xfrm>
          <a:solidFill>
            <a:schemeClr val="accent1"/>
          </a:solidFill>
        </p:grpSpPr>
        <p:sp>
          <p:nvSpPr>
            <p:cNvPr id="25" name="Freeform 19"/>
            <p:cNvSpPr>
              <a:spLocks/>
            </p:cNvSpPr>
            <p:nvPr/>
          </p:nvSpPr>
          <p:spPr bwMode="auto">
            <a:xfrm>
              <a:off x="1" y="18"/>
              <a:ext cx="179" cy="82"/>
            </a:xfrm>
            <a:custGeom>
              <a:avLst/>
              <a:gdLst>
                <a:gd name="T0" fmla="*/ 187 w 199"/>
                <a:gd name="T1" fmla="*/ 89 h 89"/>
                <a:gd name="T2" fmla="*/ 173 w 199"/>
                <a:gd name="T3" fmla="*/ 89 h 89"/>
                <a:gd name="T4" fmla="*/ 158 w 199"/>
                <a:gd name="T5" fmla="*/ 70 h 89"/>
                <a:gd name="T6" fmla="*/ 123 w 199"/>
                <a:gd name="T7" fmla="*/ 89 h 89"/>
                <a:gd name="T8" fmla="*/ 81 w 199"/>
                <a:gd name="T9" fmla="*/ 89 h 89"/>
                <a:gd name="T10" fmla="*/ 61 w 199"/>
                <a:gd name="T11" fmla="*/ 16 h 89"/>
                <a:gd name="T12" fmla="*/ 66 w 199"/>
                <a:gd name="T13" fmla="*/ 89 h 89"/>
                <a:gd name="T14" fmla="*/ 38 w 199"/>
                <a:gd name="T15" fmla="*/ 89 h 89"/>
                <a:gd name="T16" fmla="*/ 0 w 199"/>
                <a:gd name="T17" fmla="*/ 62 h 89"/>
                <a:gd name="T18" fmla="*/ 75 w 199"/>
                <a:gd name="T19" fmla="*/ 0 h 89"/>
                <a:gd name="T20" fmla="*/ 165 w 199"/>
                <a:gd name="T21" fmla="*/ 56 h 89"/>
                <a:gd name="T22" fmla="*/ 199 w 199"/>
                <a:gd name="T23" fmla="*/ 32 h 89"/>
                <a:gd name="T24" fmla="*/ 187 w 199"/>
                <a:gd name="T2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9" h="89">
                  <a:moveTo>
                    <a:pt x="187" y="89"/>
                  </a:moveTo>
                  <a:cubicBezTo>
                    <a:pt x="185" y="89"/>
                    <a:pt x="173" y="89"/>
                    <a:pt x="173" y="89"/>
                  </a:cubicBezTo>
                  <a:cubicBezTo>
                    <a:pt x="173" y="89"/>
                    <a:pt x="164" y="79"/>
                    <a:pt x="158" y="70"/>
                  </a:cubicBezTo>
                  <a:cubicBezTo>
                    <a:pt x="144" y="59"/>
                    <a:pt x="140" y="89"/>
                    <a:pt x="123" y="89"/>
                  </a:cubicBezTo>
                  <a:cubicBezTo>
                    <a:pt x="115" y="89"/>
                    <a:pt x="98" y="89"/>
                    <a:pt x="81" y="89"/>
                  </a:cubicBezTo>
                  <a:cubicBezTo>
                    <a:pt x="84" y="79"/>
                    <a:pt x="94" y="36"/>
                    <a:pt x="61" y="16"/>
                  </a:cubicBezTo>
                  <a:cubicBezTo>
                    <a:pt x="89" y="54"/>
                    <a:pt x="72" y="81"/>
                    <a:pt x="66" y="89"/>
                  </a:cubicBezTo>
                  <a:cubicBezTo>
                    <a:pt x="55" y="89"/>
                    <a:pt x="44" y="89"/>
                    <a:pt x="38" y="89"/>
                  </a:cubicBezTo>
                  <a:cubicBezTo>
                    <a:pt x="18" y="89"/>
                    <a:pt x="0" y="62"/>
                    <a:pt x="0" y="62"/>
                  </a:cubicBezTo>
                  <a:cubicBezTo>
                    <a:pt x="0" y="62"/>
                    <a:pt x="21" y="0"/>
                    <a:pt x="75" y="0"/>
                  </a:cubicBezTo>
                  <a:cubicBezTo>
                    <a:pt x="129" y="0"/>
                    <a:pt x="122" y="57"/>
                    <a:pt x="165" y="56"/>
                  </a:cubicBezTo>
                  <a:cubicBezTo>
                    <a:pt x="181" y="39"/>
                    <a:pt x="199" y="32"/>
                    <a:pt x="199" y="32"/>
                  </a:cubicBezTo>
                  <a:cubicBezTo>
                    <a:pt x="199" y="32"/>
                    <a:pt x="176" y="60"/>
                    <a:pt x="187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Oval 20"/>
            <p:cNvSpPr>
              <a:spLocks noChangeArrowheads="1"/>
            </p:cNvSpPr>
            <p:nvPr/>
          </p:nvSpPr>
          <p:spPr bwMode="auto">
            <a:xfrm>
              <a:off x="33" y="50"/>
              <a:ext cx="16" cy="1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16" y="40"/>
              <a:ext cx="24" cy="22"/>
            </a:xfrm>
            <a:custGeom>
              <a:avLst/>
              <a:gdLst>
                <a:gd name="T0" fmla="*/ 0 w 27"/>
                <a:gd name="T1" fmla="*/ 0 h 24"/>
                <a:gd name="T2" fmla="*/ 23 w 27"/>
                <a:gd name="T3" fmla="*/ 10 h 24"/>
                <a:gd name="T4" fmla="*/ 22 w 27"/>
                <a:gd name="T5" fmla="*/ 24 h 24"/>
                <a:gd name="T6" fmla="*/ 0 w 27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4">
                  <a:moveTo>
                    <a:pt x="0" y="0"/>
                  </a:moveTo>
                  <a:cubicBezTo>
                    <a:pt x="0" y="0"/>
                    <a:pt x="15" y="2"/>
                    <a:pt x="23" y="10"/>
                  </a:cubicBezTo>
                  <a:cubicBezTo>
                    <a:pt x="27" y="15"/>
                    <a:pt x="22" y="24"/>
                    <a:pt x="22" y="24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57" y="-2"/>
              <a:ext cx="51" cy="32"/>
            </a:xfrm>
            <a:custGeom>
              <a:avLst/>
              <a:gdLst>
                <a:gd name="T0" fmla="*/ 0 w 57"/>
                <a:gd name="T1" fmla="*/ 16 h 35"/>
                <a:gd name="T2" fmla="*/ 43 w 57"/>
                <a:gd name="T3" fmla="*/ 4 h 35"/>
                <a:gd name="T4" fmla="*/ 57 w 57"/>
                <a:gd name="T5" fmla="*/ 35 h 35"/>
                <a:gd name="T6" fmla="*/ 0 w 57"/>
                <a:gd name="T7" fmla="*/ 1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35">
                  <a:moveTo>
                    <a:pt x="0" y="16"/>
                  </a:moveTo>
                  <a:cubicBezTo>
                    <a:pt x="0" y="16"/>
                    <a:pt x="14" y="0"/>
                    <a:pt x="43" y="4"/>
                  </a:cubicBezTo>
                  <a:cubicBezTo>
                    <a:pt x="42" y="8"/>
                    <a:pt x="38" y="14"/>
                    <a:pt x="57" y="35"/>
                  </a:cubicBezTo>
                  <a:cubicBezTo>
                    <a:pt x="34" y="10"/>
                    <a:pt x="0" y="16"/>
                    <a:pt x="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" name="Group 25"/>
          <p:cNvGrpSpPr>
            <a:grpSpLocks noChangeAspect="1"/>
          </p:cNvGrpSpPr>
          <p:nvPr/>
        </p:nvGrpSpPr>
        <p:grpSpPr bwMode="auto">
          <a:xfrm>
            <a:off x="3456529" y="2194089"/>
            <a:ext cx="719774" cy="691548"/>
            <a:chOff x="-9" y="2"/>
            <a:chExt cx="51" cy="49"/>
          </a:xfrm>
          <a:solidFill>
            <a:schemeClr val="bg1"/>
          </a:solidFill>
        </p:grpSpPr>
        <p:sp>
          <p:nvSpPr>
            <p:cNvPr id="33" name="Freeform 26"/>
            <p:cNvSpPr>
              <a:spLocks/>
            </p:cNvSpPr>
            <p:nvPr/>
          </p:nvSpPr>
          <p:spPr bwMode="auto">
            <a:xfrm>
              <a:off x="-2" y="2"/>
              <a:ext cx="44" cy="41"/>
            </a:xfrm>
            <a:custGeom>
              <a:avLst/>
              <a:gdLst>
                <a:gd name="T0" fmla="*/ 27 w 45"/>
                <a:gd name="T1" fmla="*/ 44 h 44"/>
                <a:gd name="T2" fmla="*/ 27 w 45"/>
                <a:gd name="T3" fmla="*/ 0 h 44"/>
                <a:gd name="T4" fmla="*/ 29 w 45"/>
                <a:gd name="T5" fmla="*/ 20 h 44"/>
                <a:gd name="T6" fmla="*/ 27 w 45"/>
                <a:gd name="T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44">
                  <a:moveTo>
                    <a:pt x="27" y="44"/>
                  </a:moveTo>
                  <a:cubicBezTo>
                    <a:pt x="33" y="27"/>
                    <a:pt x="0" y="12"/>
                    <a:pt x="27" y="0"/>
                  </a:cubicBezTo>
                  <a:cubicBezTo>
                    <a:pt x="22" y="10"/>
                    <a:pt x="26" y="17"/>
                    <a:pt x="29" y="20"/>
                  </a:cubicBezTo>
                  <a:cubicBezTo>
                    <a:pt x="45" y="33"/>
                    <a:pt x="30" y="44"/>
                    <a:pt x="27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7"/>
            <p:cNvSpPr>
              <a:spLocks/>
            </p:cNvSpPr>
            <p:nvPr/>
          </p:nvSpPr>
          <p:spPr bwMode="auto">
            <a:xfrm>
              <a:off x="-9" y="23"/>
              <a:ext cx="29" cy="28"/>
            </a:xfrm>
            <a:custGeom>
              <a:avLst/>
              <a:gdLst>
                <a:gd name="T0" fmla="*/ 18 w 30"/>
                <a:gd name="T1" fmla="*/ 30 h 30"/>
                <a:gd name="T2" fmla="*/ 18 w 30"/>
                <a:gd name="T3" fmla="*/ 0 h 30"/>
                <a:gd name="T4" fmla="*/ 19 w 30"/>
                <a:gd name="T5" fmla="*/ 14 h 30"/>
                <a:gd name="T6" fmla="*/ 18 w 30"/>
                <a:gd name="T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30">
                  <a:moveTo>
                    <a:pt x="18" y="30"/>
                  </a:moveTo>
                  <a:cubicBezTo>
                    <a:pt x="22" y="18"/>
                    <a:pt x="0" y="9"/>
                    <a:pt x="18" y="0"/>
                  </a:cubicBezTo>
                  <a:cubicBezTo>
                    <a:pt x="14" y="7"/>
                    <a:pt x="17" y="11"/>
                    <a:pt x="19" y="14"/>
                  </a:cubicBezTo>
                  <a:cubicBezTo>
                    <a:pt x="30" y="23"/>
                    <a:pt x="20" y="30"/>
                    <a:pt x="18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" name="Freeform 11"/>
          <p:cNvSpPr>
            <a:spLocks noEditPoints="1"/>
          </p:cNvSpPr>
          <p:nvPr/>
        </p:nvSpPr>
        <p:spPr bwMode="auto">
          <a:xfrm>
            <a:off x="7242208" y="4142088"/>
            <a:ext cx="2050978" cy="319037"/>
          </a:xfrm>
          <a:custGeom>
            <a:avLst/>
            <a:gdLst>
              <a:gd name="T0" fmla="*/ 44 w 200"/>
              <a:gd name="T1" fmla="*/ 28 h 28"/>
              <a:gd name="T2" fmla="*/ 156 w 200"/>
              <a:gd name="T3" fmla="*/ 28 h 28"/>
              <a:gd name="T4" fmla="*/ 156 w 200"/>
              <a:gd name="T5" fmla="*/ 20 h 28"/>
              <a:gd name="T6" fmla="*/ 44 w 200"/>
              <a:gd name="T7" fmla="*/ 20 h 28"/>
              <a:gd name="T8" fmla="*/ 44 w 200"/>
              <a:gd name="T9" fmla="*/ 28 h 28"/>
              <a:gd name="T10" fmla="*/ 0 w 200"/>
              <a:gd name="T11" fmla="*/ 0 h 28"/>
              <a:gd name="T12" fmla="*/ 100 w 200"/>
              <a:gd name="T13" fmla="*/ 17 h 28"/>
              <a:gd name="T14" fmla="*/ 200 w 200"/>
              <a:gd name="T15" fmla="*/ 0 h 28"/>
              <a:gd name="T16" fmla="*/ 0 w 200"/>
              <a:gd name="T17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0" h="28">
                <a:moveTo>
                  <a:pt x="44" y="28"/>
                </a:moveTo>
                <a:cubicBezTo>
                  <a:pt x="156" y="28"/>
                  <a:pt x="156" y="28"/>
                  <a:pt x="156" y="28"/>
                </a:cubicBezTo>
                <a:cubicBezTo>
                  <a:pt x="156" y="20"/>
                  <a:pt x="156" y="20"/>
                  <a:pt x="156" y="20"/>
                </a:cubicBezTo>
                <a:cubicBezTo>
                  <a:pt x="44" y="20"/>
                  <a:pt x="44" y="20"/>
                  <a:pt x="44" y="20"/>
                </a:cubicBezTo>
                <a:lnTo>
                  <a:pt x="44" y="28"/>
                </a:lnTo>
                <a:close/>
                <a:moveTo>
                  <a:pt x="0" y="0"/>
                </a:moveTo>
                <a:cubicBezTo>
                  <a:pt x="4" y="9"/>
                  <a:pt x="47" y="17"/>
                  <a:pt x="100" y="17"/>
                </a:cubicBezTo>
                <a:cubicBezTo>
                  <a:pt x="153" y="17"/>
                  <a:pt x="196" y="9"/>
                  <a:pt x="200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>
            <a:off x="7378936" y="2957340"/>
            <a:ext cx="1777521" cy="1171969"/>
            <a:chOff x="6364225" y="2920400"/>
            <a:chExt cx="2733280" cy="1802126"/>
          </a:xfrm>
          <a:solidFill>
            <a:schemeClr val="accent1"/>
          </a:solidFill>
        </p:grpSpPr>
        <p:sp>
          <p:nvSpPr>
            <p:cNvPr id="41" name="Freeform 17"/>
            <p:cNvSpPr>
              <a:spLocks/>
            </p:cNvSpPr>
            <p:nvPr/>
          </p:nvSpPr>
          <p:spPr bwMode="auto">
            <a:xfrm>
              <a:off x="7708508" y="2920400"/>
              <a:ext cx="1388997" cy="1802126"/>
            </a:xfrm>
            <a:custGeom>
              <a:avLst/>
              <a:gdLst>
                <a:gd name="T0" fmla="*/ 1 w 12"/>
                <a:gd name="T1" fmla="*/ 7 h 14"/>
                <a:gd name="T2" fmla="*/ 0 w 12"/>
                <a:gd name="T3" fmla="*/ 4 h 14"/>
                <a:gd name="T4" fmla="*/ 1 w 12"/>
                <a:gd name="T5" fmla="*/ 2 h 14"/>
                <a:gd name="T6" fmla="*/ 4 w 12"/>
                <a:gd name="T7" fmla="*/ 1 h 14"/>
                <a:gd name="T8" fmla="*/ 5 w 12"/>
                <a:gd name="T9" fmla="*/ 1 h 14"/>
                <a:gd name="T10" fmla="*/ 7 w 12"/>
                <a:gd name="T11" fmla="*/ 3 h 14"/>
                <a:gd name="T12" fmla="*/ 8 w 12"/>
                <a:gd name="T13" fmla="*/ 4 h 14"/>
                <a:gd name="T14" fmla="*/ 10 w 12"/>
                <a:gd name="T15" fmla="*/ 6 h 14"/>
                <a:gd name="T16" fmla="*/ 10 w 12"/>
                <a:gd name="T17" fmla="*/ 7 h 14"/>
                <a:gd name="T18" fmla="*/ 12 w 12"/>
                <a:gd name="T19" fmla="*/ 10 h 14"/>
                <a:gd name="T20" fmla="*/ 9 w 12"/>
                <a:gd name="T21" fmla="*/ 12 h 14"/>
                <a:gd name="T22" fmla="*/ 8 w 12"/>
                <a:gd name="T23" fmla="*/ 11 h 14"/>
                <a:gd name="T24" fmla="*/ 7 w 12"/>
                <a:gd name="T25" fmla="*/ 11 h 14"/>
                <a:gd name="T26" fmla="*/ 8 w 12"/>
                <a:gd name="T27" fmla="*/ 10 h 14"/>
                <a:gd name="T28" fmla="*/ 8 w 12"/>
                <a:gd name="T29" fmla="*/ 10 h 14"/>
                <a:gd name="T30" fmla="*/ 9 w 12"/>
                <a:gd name="T31" fmla="*/ 10 h 14"/>
                <a:gd name="T32" fmla="*/ 10 w 12"/>
                <a:gd name="T33" fmla="*/ 9 h 14"/>
                <a:gd name="T34" fmla="*/ 9 w 12"/>
                <a:gd name="T35" fmla="*/ 9 h 14"/>
                <a:gd name="T36" fmla="*/ 7 w 12"/>
                <a:gd name="T37" fmla="*/ 8 h 14"/>
                <a:gd name="T38" fmla="*/ 7 w 12"/>
                <a:gd name="T39" fmla="*/ 7 h 14"/>
                <a:gd name="T40" fmla="*/ 7 w 12"/>
                <a:gd name="T41" fmla="*/ 8 h 14"/>
                <a:gd name="T42" fmla="*/ 7 w 12"/>
                <a:gd name="T43" fmla="*/ 9 h 14"/>
                <a:gd name="T44" fmla="*/ 7 w 12"/>
                <a:gd name="T45" fmla="*/ 10 h 14"/>
                <a:gd name="T46" fmla="*/ 7 w 12"/>
                <a:gd name="T47" fmla="*/ 11 h 14"/>
                <a:gd name="T48" fmla="*/ 6 w 12"/>
                <a:gd name="T49" fmla="*/ 12 h 14"/>
                <a:gd name="T50" fmla="*/ 6 w 12"/>
                <a:gd name="T51" fmla="*/ 12 h 14"/>
                <a:gd name="T52" fmla="*/ 5 w 12"/>
                <a:gd name="T53" fmla="*/ 13 h 14"/>
                <a:gd name="T54" fmla="*/ 3 w 12"/>
                <a:gd name="T55" fmla="*/ 13 h 14"/>
                <a:gd name="T56" fmla="*/ 3 w 12"/>
                <a:gd name="T57" fmla="*/ 13 h 14"/>
                <a:gd name="T58" fmla="*/ 4 w 12"/>
                <a:gd name="T59" fmla="*/ 9 h 14"/>
                <a:gd name="T60" fmla="*/ 4 w 12"/>
                <a:gd name="T61" fmla="*/ 8 h 14"/>
                <a:gd name="T62" fmla="*/ 5 w 12"/>
                <a:gd name="T63" fmla="*/ 5 h 14"/>
                <a:gd name="T64" fmla="*/ 5 w 12"/>
                <a:gd name="T65" fmla="*/ 4 h 14"/>
                <a:gd name="T66" fmla="*/ 5 w 12"/>
                <a:gd name="T67" fmla="*/ 3 h 14"/>
                <a:gd name="T68" fmla="*/ 4 w 12"/>
                <a:gd name="T69" fmla="*/ 3 h 14"/>
                <a:gd name="T70" fmla="*/ 4 w 12"/>
                <a:gd name="T71" fmla="*/ 3 h 14"/>
                <a:gd name="T72" fmla="*/ 3 w 12"/>
                <a:gd name="T73" fmla="*/ 4 h 14"/>
                <a:gd name="T74" fmla="*/ 2 w 12"/>
                <a:gd name="T75" fmla="*/ 5 h 14"/>
                <a:gd name="T76" fmla="*/ 3 w 12"/>
                <a:gd name="T77" fmla="*/ 5 h 14"/>
                <a:gd name="T78" fmla="*/ 3 w 12"/>
                <a:gd name="T79" fmla="*/ 5 h 14"/>
                <a:gd name="T80" fmla="*/ 4 w 12"/>
                <a:gd name="T81" fmla="*/ 5 h 14"/>
                <a:gd name="T82" fmla="*/ 4 w 12"/>
                <a:gd name="T83" fmla="*/ 8 h 14"/>
                <a:gd name="T84" fmla="*/ 4 w 12"/>
                <a:gd name="T85" fmla="*/ 9 h 14"/>
                <a:gd name="T86" fmla="*/ 1 w 12"/>
                <a:gd name="T87" fmla="*/ 12 h 14"/>
                <a:gd name="T88" fmla="*/ 1 w 12"/>
                <a:gd name="T89" fmla="*/ 8 h 14"/>
                <a:gd name="T90" fmla="*/ 1 w 12"/>
                <a:gd name="T91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" h="14">
                  <a:moveTo>
                    <a:pt x="1" y="7"/>
                  </a:moveTo>
                  <a:cubicBezTo>
                    <a:pt x="0" y="6"/>
                    <a:pt x="0" y="5"/>
                    <a:pt x="0" y="4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1"/>
                    <a:pt x="2" y="0"/>
                    <a:pt x="4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6" y="1"/>
                    <a:pt x="7" y="2"/>
                    <a:pt x="7" y="3"/>
                  </a:cubicBezTo>
                  <a:cubicBezTo>
                    <a:pt x="7" y="4"/>
                    <a:pt x="7" y="4"/>
                    <a:pt x="8" y="4"/>
                  </a:cubicBezTo>
                  <a:cubicBezTo>
                    <a:pt x="9" y="4"/>
                    <a:pt x="10" y="5"/>
                    <a:pt x="10" y="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8"/>
                    <a:pt x="12" y="9"/>
                    <a:pt x="12" y="10"/>
                  </a:cubicBezTo>
                  <a:cubicBezTo>
                    <a:pt x="12" y="12"/>
                    <a:pt x="11" y="14"/>
                    <a:pt x="9" y="12"/>
                  </a:cubicBezTo>
                  <a:cubicBezTo>
                    <a:pt x="9" y="12"/>
                    <a:pt x="9" y="11"/>
                    <a:pt x="8" y="11"/>
                  </a:cubicBezTo>
                  <a:cubicBezTo>
                    <a:pt x="8" y="11"/>
                    <a:pt x="7" y="11"/>
                    <a:pt x="7" y="11"/>
                  </a:cubicBezTo>
                  <a:cubicBezTo>
                    <a:pt x="7" y="10"/>
                    <a:pt x="7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9"/>
                    <a:pt x="7" y="9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8"/>
                  </a:cubicBezTo>
                  <a:cubicBezTo>
                    <a:pt x="7" y="8"/>
                    <a:pt x="7" y="8"/>
                    <a:pt x="7" y="9"/>
                  </a:cubicBezTo>
                  <a:cubicBezTo>
                    <a:pt x="7" y="9"/>
                    <a:pt x="7" y="9"/>
                    <a:pt x="7" y="10"/>
                  </a:cubicBezTo>
                  <a:cubicBezTo>
                    <a:pt x="7" y="10"/>
                    <a:pt x="7" y="10"/>
                    <a:pt x="7" y="11"/>
                  </a:cubicBezTo>
                  <a:cubicBezTo>
                    <a:pt x="7" y="11"/>
                    <a:pt x="7" y="11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3"/>
                    <a:pt x="6" y="13"/>
                    <a:pt x="5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5" y="12"/>
                    <a:pt x="5" y="10"/>
                    <a:pt x="4" y="9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5" y="7"/>
                    <a:pt x="5" y="6"/>
                    <a:pt x="5" y="5"/>
                  </a:cubicBezTo>
                  <a:cubicBezTo>
                    <a:pt x="4" y="5"/>
                    <a:pt x="4" y="5"/>
                    <a:pt x="5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5" y="3"/>
                    <a:pt x="5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3" y="5"/>
                    <a:pt x="3" y="4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2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6"/>
                    <a:pt x="4" y="7"/>
                    <a:pt x="4" y="8"/>
                  </a:cubicBezTo>
                  <a:cubicBezTo>
                    <a:pt x="3" y="8"/>
                    <a:pt x="3" y="8"/>
                    <a:pt x="4" y="9"/>
                  </a:cubicBezTo>
                  <a:cubicBezTo>
                    <a:pt x="5" y="11"/>
                    <a:pt x="3" y="13"/>
                    <a:pt x="1" y="12"/>
                  </a:cubicBezTo>
                  <a:cubicBezTo>
                    <a:pt x="0" y="11"/>
                    <a:pt x="0" y="9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latin typeface="+mn-ea"/>
              </a:endParaRPr>
            </a:p>
          </p:txBody>
        </p:sp>
        <p:sp>
          <p:nvSpPr>
            <p:cNvPr id="42" name="Freeform 16"/>
            <p:cNvSpPr>
              <a:spLocks/>
            </p:cNvSpPr>
            <p:nvPr/>
          </p:nvSpPr>
          <p:spPr bwMode="auto">
            <a:xfrm>
              <a:off x="6364225" y="2951401"/>
              <a:ext cx="1506305" cy="1672916"/>
            </a:xfrm>
            <a:custGeom>
              <a:avLst/>
              <a:gdLst>
                <a:gd name="T0" fmla="*/ 8 w 13"/>
                <a:gd name="T1" fmla="*/ 10 h 13"/>
                <a:gd name="T2" fmla="*/ 7 w 13"/>
                <a:gd name="T3" fmla="*/ 9 h 13"/>
                <a:gd name="T4" fmla="*/ 6 w 13"/>
                <a:gd name="T5" fmla="*/ 8 h 13"/>
                <a:gd name="T6" fmla="*/ 6 w 13"/>
                <a:gd name="T7" fmla="*/ 5 h 13"/>
                <a:gd name="T8" fmla="*/ 7 w 13"/>
                <a:gd name="T9" fmla="*/ 6 h 13"/>
                <a:gd name="T10" fmla="*/ 8 w 13"/>
                <a:gd name="T11" fmla="*/ 7 h 13"/>
                <a:gd name="T12" fmla="*/ 9 w 13"/>
                <a:gd name="T13" fmla="*/ 6 h 13"/>
                <a:gd name="T14" fmla="*/ 8 w 13"/>
                <a:gd name="T15" fmla="*/ 6 h 13"/>
                <a:gd name="T16" fmla="*/ 8 w 13"/>
                <a:gd name="T17" fmla="*/ 4 h 13"/>
                <a:gd name="T18" fmla="*/ 9 w 13"/>
                <a:gd name="T19" fmla="*/ 3 h 13"/>
                <a:gd name="T20" fmla="*/ 8 w 13"/>
                <a:gd name="T21" fmla="*/ 3 h 13"/>
                <a:gd name="T22" fmla="*/ 7 w 13"/>
                <a:gd name="T23" fmla="*/ 4 h 13"/>
                <a:gd name="T24" fmla="*/ 6 w 13"/>
                <a:gd name="T25" fmla="*/ 5 h 13"/>
                <a:gd name="T26" fmla="*/ 6 w 13"/>
                <a:gd name="T27" fmla="*/ 8 h 13"/>
                <a:gd name="T28" fmla="*/ 6 w 13"/>
                <a:gd name="T29" fmla="*/ 9 h 13"/>
                <a:gd name="T30" fmla="*/ 7 w 13"/>
                <a:gd name="T31" fmla="*/ 10 h 13"/>
                <a:gd name="T32" fmla="*/ 7 w 13"/>
                <a:gd name="T33" fmla="*/ 10 h 13"/>
                <a:gd name="T34" fmla="*/ 7 w 13"/>
                <a:gd name="T35" fmla="*/ 11 h 13"/>
                <a:gd name="T36" fmla="*/ 6 w 13"/>
                <a:gd name="T37" fmla="*/ 11 h 13"/>
                <a:gd name="T38" fmla="*/ 4 w 13"/>
                <a:gd name="T39" fmla="*/ 10 h 13"/>
                <a:gd name="T40" fmla="*/ 4 w 13"/>
                <a:gd name="T41" fmla="*/ 12 h 13"/>
                <a:gd name="T42" fmla="*/ 2 w 13"/>
                <a:gd name="T43" fmla="*/ 13 h 13"/>
                <a:gd name="T44" fmla="*/ 0 w 13"/>
                <a:gd name="T45" fmla="*/ 10 h 13"/>
                <a:gd name="T46" fmla="*/ 2 w 13"/>
                <a:gd name="T47" fmla="*/ 7 h 13"/>
                <a:gd name="T48" fmla="*/ 2 w 13"/>
                <a:gd name="T49" fmla="*/ 6 h 13"/>
                <a:gd name="T50" fmla="*/ 4 w 13"/>
                <a:gd name="T51" fmla="*/ 4 h 13"/>
                <a:gd name="T52" fmla="*/ 5 w 13"/>
                <a:gd name="T53" fmla="*/ 3 h 13"/>
                <a:gd name="T54" fmla="*/ 7 w 13"/>
                <a:gd name="T55" fmla="*/ 1 h 13"/>
                <a:gd name="T56" fmla="*/ 8 w 13"/>
                <a:gd name="T57" fmla="*/ 1 h 13"/>
                <a:gd name="T58" fmla="*/ 11 w 13"/>
                <a:gd name="T59" fmla="*/ 4 h 13"/>
                <a:gd name="T60" fmla="*/ 11 w 13"/>
                <a:gd name="T61" fmla="*/ 6 h 13"/>
                <a:gd name="T62" fmla="*/ 10 w 13"/>
                <a:gd name="T63" fmla="*/ 9 h 13"/>
                <a:gd name="T64" fmla="*/ 8 w 13"/>
                <a:gd name="T6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" h="13">
                  <a:moveTo>
                    <a:pt x="8" y="10"/>
                  </a:moveTo>
                  <a:cubicBezTo>
                    <a:pt x="8" y="10"/>
                    <a:pt x="7" y="10"/>
                    <a:pt x="7" y="9"/>
                  </a:cubicBezTo>
                  <a:cubicBezTo>
                    <a:pt x="7" y="8"/>
                    <a:pt x="7" y="8"/>
                    <a:pt x="6" y="8"/>
                  </a:cubicBezTo>
                  <a:cubicBezTo>
                    <a:pt x="5" y="7"/>
                    <a:pt x="6" y="6"/>
                    <a:pt x="6" y="5"/>
                  </a:cubicBezTo>
                  <a:cubicBezTo>
                    <a:pt x="7" y="5"/>
                    <a:pt x="7" y="5"/>
                    <a:pt x="7" y="6"/>
                  </a:cubicBezTo>
                  <a:cubicBezTo>
                    <a:pt x="8" y="6"/>
                    <a:pt x="8" y="6"/>
                    <a:pt x="8" y="7"/>
                  </a:cubicBezTo>
                  <a:cubicBezTo>
                    <a:pt x="9" y="7"/>
                    <a:pt x="9" y="7"/>
                    <a:pt x="9" y="6"/>
                  </a:cubicBezTo>
                  <a:cubicBezTo>
                    <a:pt x="9" y="6"/>
                    <a:pt x="9" y="6"/>
                    <a:pt x="8" y="6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8" y="3"/>
                    <a:pt x="8" y="3"/>
                  </a:cubicBezTo>
                  <a:cubicBezTo>
                    <a:pt x="8" y="3"/>
                    <a:pt x="7" y="4"/>
                    <a:pt x="7" y="4"/>
                  </a:cubicBezTo>
                  <a:cubicBezTo>
                    <a:pt x="7" y="4"/>
                    <a:pt x="7" y="4"/>
                    <a:pt x="6" y="5"/>
                  </a:cubicBezTo>
                  <a:cubicBezTo>
                    <a:pt x="5" y="5"/>
                    <a:pt x="5" y="7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9"/>
                    <a:pt x="5" y="9"/>
                    <a:pt x="4" y="10"/>
                  </a:cubicBezTo>
                  <a:cubicBezTo>
                    <a:pt x="4" y="10"/>
                    <a:pt x="4" y="11"/>
                    <a:pt x="4" y="12"/>
                  </a:cubicBezTo>
                  <a:cubicBezTo>
                    <a:pt x="3" y="13"/>
                    <a:pt x="3" y="13"/>
                    <a:pt x="2" y="13"/>
                  </a:cubicBezTo>
                  <a:cubicBezTo>
                    <a:pt x="0" y="13"/>
                    <a:pt x="0" y="12"/>
                    <a:pt x="0" y="10"/>
                  </a:cubicBezTo>
                  <a:cubicBezTo>
                    <a:pt x="0" y="9"/>
                    <a:pt x="1" y="8"/>
                    <a:pt x="2" y="7"/>
                  </a:cubicBezTo>
                  <a:cubicBezTo>
                    <a:pt x="2" y="7"/>
                    <a:pt x="2" y="7"/>
                    <a:pt x="2" y="6"/>
                  </a:cubicBezTo>
                  <a:cubicBezTo>
                    <a:pt x="2" y="5"/>
                    <a:pt x="3" y="4"/>
                    <a:pt x="4" y="4"/>
                  </a:cubicBezTo>
                  <a:cubicBezTo>
                    <a:pt x="5" y="4"/>
                    <a:pt x="5" y="4"/>
                    <a:pt x="5" y="3"/>
                  </a:cubicBezTo>
                  <a:cubicBezTo>
                    <a:pt x="5" y="2"/>
                    <a:pt x="6" y="1"/>
                    <a:pt x="7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10" y="0"/>
                    <a:pt x="13" y="2"/>
                    <a:pt x="11" y="4"/>
                  </a:cubicBezTo>
                  <a:cubicBezTo>
                    <a:pt x="11" y="5"/>
                    <a:pt x="11" y="5"/>
                    <a:pt x="11" y="6"/>
                  </a:cubicBezTo>
                  <a:cubicBezTo>
                    <a:pt x="12" y="7"/>
                    <a:pt x="12" y="10"/>
                    <a:pt x="10" y="9"/>
                  </a:cubicBezTo>
                  <a:cubicBezTo>
                    <a:pt x="9" y="9"/>
                    <a:pt x="9" y="9"/>
                    <a:pt x="8" y="1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latin typeface="+mn-ea"/>
              </a:endParaRPr>
            </a:p>
          </p:txBody>
        </p:sp>
        <p:sp>
          <p:nvSpPr>
            <p:cNvPr id="43" name="Freeform 19"/>
            <p:cNvSpPr>
              <a:spLocks/>
            </p:cNvSpPr>
            <p:nvPr/>
          </p:nvSpPr>
          <p:spPr bwMode="auto">
            <a:xfrm>
              <a:off x="7059573" y="4238391"/>
              <a:ext cx="695349" cy="385926"/>
            </a:xfrm>
            <a:custGeom>
              <a:avLst/>
              <a:gdLst>
                <a:gd name="T0" fmla="*/ 2 w 6"/>
                <a:gd name="T1" fmla="*/ 3 h 3"/>
                <a:gd name="T2" fmla="*/ 1 w 6"/>
                <a:gd name="T3" fmla="*/ 3 h 3"/>
                <a:gd name="T4" fmla="*/ 0 w 6"/>
                <a:gd name="T5" fmla="*/ 3 h 3"/>
                <a:gd name="T6" fmla="*/ 1 w 6"/>
                <a:gd name="T7" fmla="*/ 2 h 3"/>
                <a:gd name="T8" fmla="*/ 1 w 6"/>
                <a:gd name="T9" fmla="*/ 1 h 3"/>
                <a:gd name="T10" fmla="*/ 2 w 6"/>
                <a:gd name="T11" fmla="*/ 0 h 3"/>
                <a:gd name="T12" fmla="*/ 3 w 6"/>
                <a:gd name="T13" fmla="*/ 0 h 3"/>
                <a:gd name="T14" fmla="*/ 3 w 6"/>
                <a:gd name="T15" fmla="*/ 0 h 3"/>
                <a:gd name="T16" fmla="*/ 4 w 6"/>
                <a:gd name="T17" fmla="*/ 0 h 3"/>
                <a:gd name="T18" fmla="*/ 5 w 6"/>
                <a:gd name="T19" fmla="*/ 0 h 3"/>
                <a:gd name="T20" fmla="*/ 5 w 6"/>
                <a:gd name="T21" fmla="*/ 2 h 3"/>
                <a:gd name="T22" fmla="*/ 5 w 6"/>
                <a:gd name="T23" fmla="*/ 3 h 3"/>
                <a:gd name="T24" fmla="*/ 2 w 6"/>
                <a:gd name="T2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3">
                  <a:moveTo>
                    <a:pt x="2" y="3"/>
                  </a:moveTo>
                  <a:cubicBezTo>
                    <a:pt x="2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6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3" y="3"/>
                    <a:pt x="4" y="2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latin typeface="+mn-ea"/>
              </a:endParaRPr>
            </a:p>
          </p:txBody>
        </p:sp>
      </p:grpSp>
      <p:sp>
        <p:nvSpPr>
          <p:cNvPr id="45" name="矩形 44"/>
          <p:cNvSpPr/>
          <p:nvPr/>
        </p:nvSpPr>
        <p:spPr>
          <a:xfrm>
            <a:off x="2171518" y="803462"/>
            <a:ext cx="7848965" cy="926246"/>
          </a:xfrm>
          <a:prstGeom prst="rect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695324" cy="6858000"/>
          </a:xfrm>
          <a:prstGeom prst="rect">
            <a:avLst/>
          </a:prstGeom>
          <a:solidFill>
            <a:srgbClr val="F2F2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1492785" y="0"/>
            <a:ext cx="695324" cy="6858000"/>
          </a:xfrm>
          <a:prstGeom prst="rect">
            <a:avLst/>
          </a:prstGeom>
          <a:solidFill>
            <a:srgbClr val="F2F2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080106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0" y="0"/>
            <a:ext cx="695324" cy="6858000"/>
          </a:xfrm>
          <a:prstGeom prst="rect">
            <a:avLst/>
          </a:prstGeom>
          <a:solidFill>
            <a:srgbClr val="F2F2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1492785" y="0"/>
            <a:ext cx="695324" cy="6858000"/>
          </a:xfrm>
          <a:prstGeom prst="rect">
            <a:avLst/>
          </a:prstGeom>
          <a:solidFill>
            <a:srgbClr val="F2F2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梯形 29"/>
          <p:cNvSpPr/>
          <p:nvPr/>
        </p:nvSpPr>
        <p:spPr>
          <a:xfrm>
            <a:off x="0" y="6321105"/>
            <a:ext cx="12192000" cy="536895"/>
          </a:xfrm>
          <a:prstGeom prst="trapezoid">
            <a:avLst>
              <a:gd name="adj" fmla="val 129625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4589416" y="6503163"/>
            <a:ext cx="1213415" cy="173488"/>
          </a:xfrm>
          <a:prstGeom prst="ellipse">
            <a:avLst/>
          </a:prstGeom>
          <a:solidFill>
            <a:schemeClr val="accent2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6022915" y="6503163"/>
            <a:ext cx="1213415" cy="173488"/>
          </a:xfrm>
          <a:prstGeom prst="ellipse">
            <a:avLst/>
          </a:prstGeom>
          <a:solidFill>
            <a:schemeClr val="accent2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等腰三角形 39"/>
          <p:cNvSpPr/>
          <p:nvPr/>
        </p:nvSpPr>
        <p:spPr>
          <a:xfrm rot="19177595">
            <a:off x="7316185" y="4198772"/>
            <a:ext cx="190961" cy="542310"/>
          </a:xfrm>
          <a:prstGeom prst="triangle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39" name="等腰三角形 38"/>
          <p:cNvSpPr/>
          <p:nvPr/>
        </p:nvSpPr>
        <p:spPr>
          <a:xfrm rot="1955939">
            <a:off x="4189672" y="4537801"/>
            <a:ext cx="190961" cy="542310"/>
          </a:xfrm>
          <a:prstGeom prst="triangle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grpSp>
        <p:nvGrpSpPr>
          <p:cNvPr id="15" name="Group 4"/>
          <p:cNvGrpSpPr>
            <a:grpSpLocks noChangeAspect="1"/>
          </p:cNvGrpSpPr>
          <p:nvPr/>
        </p:nvGrpSpPr>
        <p:grpSpPr bwMode="auto">
          <a:xfrm>
            <a:off x="6122715" y="3653952"/>
            <a:ext cx="1040563" cy="2956934"/>
            <a:chOff x="0" y="1"/>
            <a:chExt cx="120" cy="341"/>
          </a:xfrm>
          <a:solidFill>
            <a:schemeClr val="accent2"/>
          </a:solidFill>
        </p:grpSpPr>
        <p:sp>
          <p:nvSpPr>
            <p:cNvPr id="17" name="Freeform 5"/>
            <p:cNvSpPr>
              <a:spLocks/>
            </p:cNvSpPr>
            <p:nvPr/>
          </p:nvSpPr>
          <p:spPr bwMode="auto">
            <a:xfrm>
              <a:off x="0" y="11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8" name="Freeform 6"/>
            <p:cNvSpPr>
              <a:spLocks/>
            </p:cNvSpPr>
            <p:nvPr/>
          </p:nvSpPr>
          <p:spPr bwMode="auto">
            <a:xfrm>
              <a:off x="120" y="11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9" name="Oval 7"/>
            <p:cNvSpPr>
              <a:spLocks noChangeArrowheads="1"/>
            </p:cNvSpPr>
            <p:nvPr/>
          </p:nvSpPr>
          <p:spPr bwMode="auto">
            <a:xfrm>
              <a:off x="21" y="1"/>
              <a:ext cx="52" cy="5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20" name="Freeform 8"/>
            <p:cNvSpPr>
              <a:spLocks noEditPoints="1"/>
            </p:cNvSpPr>
            <p:nvPr/>
          </p:nvSpPr>
          <p:spPr bwMode="auto">
            <a:xfrm>
              <a:off x="0" y="60"/>
              <a:ext cx="120" cy="282"/>
            </a:xfrm>
            <a:custGeom>
              <a:avLst/>
              <a:gdLst>
                <a:gd name="T0" fmla="*/ 104 w 132"/>
                <a:gd name="T1" fmla="*/ 3 h 315"/>
                <a:gd name="T2" fmla="*/ 91 w 132"/>
                <a:gd name="T3" fmla="*/ 0 h 315"/>
                <a:gd name="T4" fmla="*/ 89 w 132"/>
                <a:gd name="T5" fmla="*/ 0 h 315"/>
                <a:gd name="T6" fmla="*/ 71 w 132"/>
                <a:gd name="T7" fmla="*/ 43 h 315"/>
                <a:gd name="T8" fmla="*/ 71 w 132"/>
                <a:gd name="T9" fmla="*/ 32 h 315"/>
                <a:gd name="T10" fmla="*/ 71 w 132"/>
                <a:gd name="T11" fmla="*/ 0 h 315"/>
                <a:gd name="T12" fmla="*/ 66 w 132"/>
                <a:gd name="T13" fmla="*/ 0 h 315"/>
                <a:gd name="T14" fmla="*/ 61 w 132"/>
                <a:gd name="T15" fmla="*/ 0 h 315"/>
                <a:gd name="T16" fmla="*/ 61 w 132"/>
                <a:gd name="T17" fmla="*/ 32 h 315"/>
                <a:gd name="T18" fmla="*/ 61 w 132"/>
                <a:gd name="T19" fmla="*/ 43 h 315"/>
                <a:gd name="T20" fmla="*/ 44 w 132"/>
                <a:gd name="T21" fmla="*/ 0 h 315"/>
                <a:gd name="T22" fmla="*/ 41 w 132"/>
                <a:gd name="T23" fmla="*/ 0 h 315"/>
                <a:gd name="T24" fmla="*/ 28 w 132"/>
                <a:gd name="T25" fmla="*/ 3 h 315"/>
                <a:gd name="T26" fmla="*/ 0 w 132"/>
                <a:gd name="T27" fmla="*/ 55 h 315"/>
                <a:gd name="T28" fmla="*/ 0 w 132"/>
                <a:gd name="T29" fmla="*/ 56 h 315"/>
                <a:gd name="T30" fmla="*/ 1 w 132"/>
                <a:gd name="T31" fmla="*/ 59 h 315"/>
                <a:gd name="T32" fmla="*/ 5 w 132"/>
                <a:gd name="T33" fmla="*/ 118 h 315"/>
                <a:gd name="T34" fmla="*/ 5 w 132"/>
                <a:gd name="T35" fmla="*/ 122 h 315"/>
                <a:gd name="T36" fmla="*/ 7 w 132"/>
                <a:gd name="T37" fmla="*/ 151 h 315"/>
                <a:gd name="T38" fmla="*/ 7 w 132"/>
                <a:gd name="T39" fmla="*/ 155 h 315"/>
                <a:gd name="T40" fmla="*/ 26 w 132"/>
                <a:gd name="T41" fmla="*/ 155 h 315"/>
                <a:gd name="T42" fmla="*/ 26 w 132"/>
                <a:gd name="T43" fmla="*/ 229 h 315"/>
                <a:gd name="T44" fmla="*/ 26 w 132"/>
                <a:gd name="T45" fmla="*/ 315 h 315"/>
                <a:gd name="T46" fmla="*/ 57 w 132"/>
                <a:gd name="T47" fmla="*/ 315 h 315"/>
                <a:gd name="T48" fmla="*/ 65 w 132"/>
                <a:gd name="T49" fmla="*/ 229 h 315"/>
                <a:gd name="T50" fmla="*/ 67 w 132"/>
                <a:gd name="T51" fmla="*/ 229 h 315"/>
                <a:gd name="T52" fmla="*/ 75 w 132"/>
                <a:gd name="T53" fmla="*/ 315 h 315"/>
                <a:gd name="T54" fmla="*/ 106 w 132"/>
                <a:gd name="T55" fmla="*/ 315 h 315"/>
                <a:gd name="T56" fmla="*/ 106 w 132"/>
                <a:gd name="T57" fmla="*/ 229 h 315"/>
                <a:gd name="T58" fmla="*/ 106 w 132"/>
                <a:gd name="T59" fmla="*/ 155 h 315"/>
                <a:gd name="T60" fmla="*/ 125 w 132"/>
                <a:gd name="T61" fmla="*/ 155 h 315"/>
                <a:gd name="T62" fmla="*/ 131 w 132"/>
                <a:gd name="T63" fmla="*/ 59 h 315"/>
                <a:gd name="T64" fmla="*/ 132 w 132"/>
                <a:gd name="T65" fmla="*/ 56 h 315"/>
                <a:gd name="T66" fmla="*/ 132 w 132"/>
                <a:gd name="T67" fmla="*/ 55 h 315"/>
                <a:gd name="T68" fmla="*/ 132 w 132"/>
                <a:gd name="T69" fmla="*/ 53 h 315"/>
                <a:gd name="T70" fmla="*/ 104 w 132"/>
                <a:gd name="T71" fmla="*/ 3 h 315"/>
                <a:gd name="T72" fmla="*/ 125 w 132"/>
                <a:gd name="T73" fmla="*/ 58 h 315"/>
                <a:gd name="T74" fmla="*/ 119 w 132"/>
                <a:gd name="T75" fmla="*/ 148 h 315"/>
                <a:gd name="T76" fmla="*/ 106 w 132"/>
                <a:gd name="T77" fmla="*/ 148 h 315"/>
                <a:gd name="T78" fmla="*/ 106 w 132"/>
                <a:gd name="T79" fmla="*/ 59 h 315"/>
                <a:gd name="T80" fmla="*/ 100 w 132"/>
                <a:gd name="T81" fmla="*/ 59 h 315"/>
                <a:gd name="T82" fmla="*/ 100 w 132"/>
                <a:gd name="T83" fmla="*/ 148 h 315"/>
                <a:gd name="T84" fmla="*/ 100 w 132"/>
                <a:gd name="T85" fmla="*/ 151 h 315"/>
                <a:gd name="T86" fmla="*/ 100 w 132"/>
                <a:gd name="T87" fmla="*/ 222 h 315"/>
                <a:gd name="T88" fmla="*/ 32 w 132"/>
                <a:gd name="T89" fmla="*/ 222 h 315"/>
                <a:gd name="T90" fmla="*/ 32 w 132"/>
                <a:gd name="T91" fmla="*/ 151 h 315"/>
                <a:gd name="T92" fmla="*/ 32 w 132"/>
                <a:gd name="T93" fmla="*/ 148 h 315"/>
                <a:gd name="T94" fmla="*/ 32 w 132"/>
                <a:gd name="T95" fmla="*/ 59 h 315"/>
                <a:gd name="T96" fmla="*/ 26 w 132"/>
                <a:gd name="T97" fmla="*/ 59 h 315"/>
                <a:gd name="T98" fmla="*/ 26 w 132"/>
                <a:gd name="T99" fmla="*/ 148 h 315"/>
                <a:gd name="T100" fmla="*/ 13 w 132"/>
                <a:gd name="T101" fmla="*/ 148 h 315"/>
                <a:gd name="T102" fmla="*/ 7 w 132"/>
                <a:gd name="T103" fmla="*/ 59 h 315"/>
                <a:gd name="T104" fmla="*/ 7 w 132"/>
                <a:gd name="T105" fmla="*/ 53 h 315"/>
                <a:gd name="T106" fmla="*/ 30 w 132"/>
                <a:gd name="T107" fmla="*/ 10 h 315"/>
                <a:gd name="T108" fmla="*/ 40 w 132"/>
                <a:gd name="T109" fmla="*/ 7 h 315"/>
                <a:gd name="T110" fmla="*/ 66 w 132"/>
                <a:gd name="T111" fmla="*/ 74 h 315"/>
                <a:gd name="T112" fmla="*/ 93 w 132"/>
                <a:gd name="T113" fmla="*/ 7 h 315"/>
                <a:gd name="T114" fmla="*/ 102 w 132"/>
                <a:gd name="T115" fmla="*/ 10 h 315"/>
                <a:gd name="T116" fmla="*/ 125 w 132"/>
                <a:gd name="T117" fmla="*/ 53 h 315"/>
                <a:gd name="T118" fmla="*/ 125 w 132"/>
                <a:gd name="T119" fmla="*/ 58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2" h="315">
                  <a:moveTo>
                    <a:pt x="104" y="3"/>
                  </a:moveTo>
                  <a:cubicBezTo>
                    <a:pt x="100" y="2"/>
                    <a:pt x="96" y="1"/>
                    <a:pt x="91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0"/>
                    <a:pt x="78" y="25"/>
                    <a:pt x="71" y="43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54" y="25"/>
                    <a:pt x="44" y="0"/>
                    <a:pt x="44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6" y="1"/>
                    <a:pt x="32" y="2"/>
                    <a:pt x="28" y="3"/>
                  </a:cubicBezTo>
                  <a:cubicBezTo>
                    <a:pt x="1" y="14"/>
                    <a:pt x="0" y="44"/>
                    <a:pt x="0" y="55"/>
                  </a:cubicBezTo>
                  <a:cubicBezTo>
                    <a:pt x="0" y="55"/>
                    <a:pt x="0" y="56"/>
                    <a:pt x="0" y="56"/>
                  </a:cubicBezTo>
                  <a:cubicBezTo>
                    <a:pt x="0" y="57"/>
                    <a:pt x="1" y="59"/>
                    <a:pt x="1" y="59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5" y="119"/>
                    <a:pt x="5" y="121"/>
                    <a:pt x="5" y="122"/>
                  </a:cubicBezTo>
                  <a:cubicBezTo>
                    <a:pt x="6" y="138"/>
                    <a:pt x="7" y="151"/>
                    <a:pt x="7" y="151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7" y="155"/>
                    <a:pt x="21" y="155"/>
                    <a:pt x="26" y="155"/>
                  </a:cubicBezTo>
                  <a:cubicBezTo>
                    <a:pt x="26" y="158"/>
                    <a:pt x="26" y="193"/>
                    <a:pt x="26" y="229"/>
                  </a:cubicBezTo>
                  <a:cubicBezTo>
                    <a:pt x="26" y="271"/>
                    <a:pt x="26" y="315"/>
                    <a:pt x="26" y="315"/>
                  </a:cubicBezTo>
                  <a:cubicBezTo>
                    <a:pt x="57" y="315"/>
                    <a:pt x="57" y="315"/>
                    <a:pt x="57" y="315"/>
                  </a:cubicBezTo>
                  <a:cubicBezTo>
                    <a:pt x="57" y="315"/>
                    <a:pt x="61" y="267"/>
                    <a:pt x="65" y="229"/>
                  </a:cubicBezTo>
                  <a:cubicBezTo>
                    <a:pt x="67" y="229"/>
                    <a:pt x="67" y="229"/>
                    <a:pt x="67" y="229"/>
                  </a:cubicBezTo>
                  <a:cubicBezTo>
                    <a:pt x="71" y="267"/>
                    <a:pt x="75" y="315"/>
                    <a:pt x="75" y="315"/>
                  </a:cubicBezTo>
                  <a:cubicBezTo>
                    <a:pt x="106" y="315"/>
                    <a:pt x="106" y="315"/>
                    <a:pt x="106" y="315"/>
                  </a:cubicBezTo>
                  <a:cubicBezTo>
                    <a:pt x="106" y="315"/>
                    <a:pt x="106" y="271"/>
                    <a:pt x="106" y="229"/>
                  </a:cubicBezTo>
                  <a:cubicBezTo>
                    <a:pt x="106" y="193"/>
                    <a:pt x="106" y="158"/>
                    <a:pt x="106" y="155"/>
                  </a:cubicBezTo>
                  <a:cubicBezTo>
                    <a:pt x="111" y="155"/>
                    <a:pt x="125" y="155"/>
                    <a:pt x="125" y="155"/>
                  </a:cubicBezTo>
                  <a:cubicBezTo>
                    <a:pt x="131" y="59"/>
                    <a:pt x="131" y="59"/>
                    <a:pt x="131" y="59"/>
                  </a:cubicBezTo>
                  <a:cubicBezTo>
                    <a:pt x="131" y="59"/>
                    <a:pt x="131" y="57"/>
                    <a:pt x="132" y="56"/>
                  </a:cubicBezTo>
                  <a:cubicBezTo>
                    <a:pt x="132" y="55"/>
                    <a:pt x="132" y="55"/>
                    <a:pt x="132" y="55"/>
                  </a:cubicBezTo>
                  <a:cubicBezTo>
                    <a:pt x="132" y="55"/>
                    <a:pt x="132" y="54"/>
                    <a:pt x="132" y="53"/>
                  </a:cubicBezTo>
                  <a:cubicBezTo>
                    <a:pt x="132" y="40"/>
                    <a:pt x="129" y="13"/>
                    <a:pt x="104" y="3"/>
                  </a:cubicBezTo>
                  <a:close/>
                  <a:moveTo>
                    <a:pt x="125" y="58"/>
                  </a:moveTo>
                  <a:cubicBezTo>
                    <a:pt x="124" y="58"/>
                    <a:pt x="120" y="132"/>
                    <a:pt x="119" y="148"/>
                  </a:cubicBezTo>
                  <a:cubicBezTo>
                    <a:pt x="116" y="148"/>
                    <a:pt x="111" y="148"/>
                    <a:pt x="106" y="148"/>
                  </a:cubicBezTo>
                  <a:cubicBezTo>
                    <a:pt x="106" y="59"/>
                    <a:pt x="106" y="59"/>
                    <a:pt x="106" y="59"/>
                  </a:cubicBezTo>
                  <a:cubicBezTo>
                    <a:pt x="100" y="59"/>
                    <a:pt x="100" y="59"/>
                    <a:pt x="100" y="59"/>
                  </a:cubicBezTo>
                  <a:cubicBezTo>
                    <a:pt x="100" y="148"/>
                    <a:pt x="100" y="148"/>
                    <a:pt x="100" y="148"/>
                  </a:cubicBezTo>
                  <a:cubicBezTo>
                    <a:pt x="100" y="148"/>
                    <a:pt x="100" y="149"/>
                    <a:pt x="100" y="151"/>
                  </a:cubicBezTo>
                  <a:cubicBezTo>
                    <a:pt x="100" y="161"/>
                    <a:pt x="100" y="191"/>
                    <a:pt x="100" y="222"/>
                  </a:cubicBezTo>
                  <a:cubicBezTo>
                    <a:pt x="94" y="222"/>
                    <a:pt x="38" y="222"/>
                    <a:pt x="32" y="222"/>
                  </a:cubicBezTo>
                  <a:cubicBezTo>
                    <a:pt x="32" y="191"/>
                    <a:pt x="32" y="161"/>
                    <a:pt x="32" y="151"/>
                  </a:cubicBezTo>
                  <a:cubicBezTo>
                    <a:pt x="32" y="149"/>
                    <a:pt x="32" y="148"/>
                    <a:pt x="32" y="148"/>
                  </a:cubicBezTo>
                  <a:cubicBezTo>
                    <a:pt x="32" y="59"/>
                    <a:pt x="32" y="59"/>
                    <a:pt x="32" y="59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6" y="148"/>
                    <a:pt x="26" y="148"/>
                    <a:pt x="26" y="148"/>
                  </a:cubicBezTo>
                  <a:cubicBezTo>
                    <a:pt x="21" y="148"/>
                    <a:pt x="16" y="148"/>
                    <a:pt x="13" y="148"/>
                  </a:cubicBezTo>
                  <a:cubicBezTo>
                    <a:pt x="13" y="142"/>
                    <a:pt x="7" y="59"/>
                    <a:pt x="7" y="59"/>
                  </a:cubicBezTo>
                  <a:cubicBezTo>
                    <a:pt x="7" y="58"/>
                    <a:pt x="7" y="56"/>
                    <a:pt x="7" y="53"/>
                  </a:cubicBezTo>
                  <a:cubicBezTo>
                    <a:pt x="7" y="42"/>
                    <a:pt x="10" y="18"/>
                    <a:pt x="30" y="10"/>
                  </a:cubicBezTo>
                  <a:cubicBezTo>
                    <a:pt x="33" y="8"/>
                    <a:pt x="36" y="8"/>
                    <a:pt x="40" y="7"/>
                  </a:cubicBezTo>
                  <a:cubicBezTo>
                    <a:pt x="41" y="12"/>
                    <a:pt x="66" y="74"/>
                    <a:pt x="66" y="74"/>
                  </a:cubicBezTo>
                  <a:cubicBezTo>
                    <a:pt x="66" y="74"/>
                    <a:pt x="91" y="12"/>
                    <a:pt x="93" y="7"/>
                  </a:cubicBezTo>
                  <a:cubicBezTo>
                    <a:pt x="96" y="8"/>
                    <a:pt x="99" y="9"/>
                    <a:pt x="102" y="10"/>
                  </a:cubicBezTo>
                  <a:cubicBezTo>
                    <a:pt x="122" y="18"/>
                    <a:pt x="125" y="42"/>
                    <a:pt x="125" y="53"/>
                  </a:cubicBezTo>
                  <a:cubicBezTo>
                    <a:pt x="125" y="56"/>
                    <a:pt x="125" y="58"/>
                    <a:pt x="125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</p:grpSp>
      <p:grpSp>
        <p:nvGrpSpPr>
          <p:cNvPr id="21" name="Group 4"/>
          <p:cNvGrpSpPr>
            <a:grpSpLocks noChangeAspect="1"/>
          </p:cNvGrpSpPr>
          <p:nvPr/>
        </p:nvGrpSpPr>
        <p:grpSpPr bwMode="auto">
          <a:xfrm>
            <a:off x="4757471" y="3807658"/>
            <a:ext cx="986473" cy="2803228"/>
            <a:chOff x="0" y="1"/>
            <a:chExt cx="120" cy="341"/>
          </a:xfrm>
          <a:solidFill>
            <a:schemeClr val="accent2"/>
          </a:solidFill>
        </p:grpSpPr>
        <p:sp>
          <p:nvSpPr>
            <p:cNvPr id="22" name="Freeform 5"/>
            <p:cNvSpPr>
              <a:spLocks/>
            </p:cNvSpPr>
            <p:nvPr/>
          </p:nvSpPr>
          <p:spPr bwMode="auto">
            <a:xfrm>
              <a:off x="0" y="11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23" name="Freeform 6"/>
            <p:cNvSpPr>
              <a:spLocks/>
            </p:cNvSpPr>
            <p:nvPr/>
          </p:nvSpPr>
          <p:spPr bwMode="auto">
            <a:xfrm>
              <a:off x="120" y="11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24" name="Oval 7"/>
            <p:cNvSpPr>
              <a:spLocks noChangeArrowheads="1"/>
            </p:cNvSpPr>
            <p:nvPr/>
          </p:nvSpPr>
          <p:spPr bwMode="auto">
            <a:xfrm>
              <a:off x="43" y="1"/>
              <a:ext cx="52" cy="5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25" name="Freeform 8"/>
            <p:cNvSpPr>
              <a:spLocks noEditPoints="1"/>
            </p:cNvSpPr>
            <p:nvPr/>
          </p:nvSpPr>
          <p:spPr bwMode="auto">
            <a:xfrm>
              <a:off x="0" y="60"/>
              <a:ext cx="120" cy="282"/>
            </a:xfrm>
            <a:custGeom>
              <a:avLst/>
              <a:gdLst>
                <a:gd name="T0" fmla="*/ 104 w 132"/>
                <a:gd name="T1" fmla="*/ 3 h 315"/>
                <a:gd name="T2" fmla="*/ 91 w 132"/>
                <a:gd name="T3" fmla="*/ 0 h 315"/>
                <a:gd name="T4" fmla="*/ 89 w 132"/>
                <a:gd name="T5" fmla="*/ 0 h 315"/>
                <a:gd name="T6" fmla="*/ 71 w 132"/>
                <a:gd name="T7" fmla="*/ 43 h 315"/>
                <a:gd name="T8" fmla="*/ 71 w 132"/>
                <a:gd name="T9" fmla="*/ 32 h 315"/>
                <a:gd name="T10" fmla="*/ 71 w 132"/>
                <a:gd name="T11" fmla="*/ 0 h 315"/>
                <a:gd name="T12" fmla="*/ 66 w 132"/>
                <a:gd name="T13" fmla="*/ 0 h 315"/>
                <a:gd name="T14" fmla="*/ 61 w 132"/>
                <a:gd name="T15" fmla="*/ 0 h 315"/>
                <a:gd name="T16" fmla="*/ 61 w 132"/>
                <a:gd name="T17" fmla="*/ 32 h 315"/>
                <a:gd name="T18" fmla="*/ 61 w 132"/>
                <a:gd name="T19" fmla="*/ 43 h 315"/>
                <a:gd name="T20" fmla="*/ 44 w 132"/>
                <a:gd name="T21" fmla="*/ 0 h 315"/>
                <a:gd name="T22" fmla="*/ 41 w 132"/>
                <a:gd name="T23" fmla="*/ 0 h 315"/>
                <a:gd name="T24" fmla="*/ 28 w 132"/>
                <a:gd name="T25" fmla="*/ 3 h 315"/>
                <a:gd name="T26" fmla="*/ 0 w 132"/>
                <a:gd name="T27" fmla="*/ 55 h 315"/>
                <a:gd name="T28" fmla="*/ 0 w 132"/>
                <a:gd name="T29" fmla="*/ 56 h 315"/>
                <a:gd name="T30" fmla="*/ 1 w 132"/>
                <a:gd name="T31" fmla="*/ 59 h 315"/>
                <a:gd name="T32" fmla="*/ 5 w 132"/>
                <a:gd name="T33" fmla="*/ 118 h 315"/>
                <a:gd name="T34" fmla="*/ 5 w 132"/>
                <a:gd name="T35" fmla="*/ 122 h 315"/>
                <a:gd name="T36" fmla="*/ 7 w 132"/>
                <a:gd name="T37" fmla="*/ 151 h 315"/>
                <a:gd name="T38" fmla="*/ 7 w 132"/>
                <a:gd name="T39" fmla="*/ 155 h 315"/>
                <a:gd name="T40" fmla="*/ 26 w 132"/>
                <a:gd name="T41" fmla="*/ 155 h 315"/>
                <a:gd name="T42" fmla="*/ 26 w 132"/>
                <a:gd name="T43" fmla="*/ 229 h 315"/>
                <a:gd name="T44" fmla="*/ 26 w 132"/>
                <a:gd name="T45" fmla="*/ 315 h 315"/>
                <a:gd name="T46" fmla="*/ 57 w 132"/>
                <a:gd name="T47" fmla="*/ 315 h 315"/>
                <a:gd name="T48" fmla="*/ 65 w 132"/>
                <a:gd name="T49" fmla="*/ 229 h 315"/>
                <a:gd name="T50" fmla="*/ 67 w 132"/>
                <a:gd name="T51" fmla="*/ 229 h 315"/>
                <a:gd name="T52" fmla="*/ 75 w 132"/>
                <a:gd name="T53" fmla="*/ 315 h 315"/>
                <a:gd name="T54" fmla="*/ 106 w 132"/>
                <a:gd name="T55" fmla="*/ 315 h 315"/>
                <a:gd name="T56" fmla="*/ 106 w 132"/>
                <a:gd name="T57" fmla="*/ 229 h 315"/>
                <a:gd name="T58" fmla="*/ 106 w 132"/>
                <a:gd name="T59" fmla="*/ 155 h 315"/>
                <a:gd name="T60" fmla="*/ 125 w 132"/>
                <a:gd name="T61" fmla="*/ 155 h 315"/>
                <a:gd name="T62" fmla="*/ 131 w 132"/>
                <a:gd name="T63" fmla="*/ 59 h 315"/>
                <a:gd name="T64" fmla="*/ 132 w 132"/>
                <a:gd name="T65" fmla="*/ 56 h 315"/>
                <a:gd name="T66" fmla="*/ 132 w 132"/>
                <a:gd name="T67" fmla="*/ 55 h 315"/>
                <a:gd name="T68" fmla="*/ 132 w 132"/>
                <a:gd name="T69" fmla="*/ 53 h 315"/>
                <a:gd name="T70" fmla="*/ 104 w 132"/>
                <a:gd name="T71" fmla="*/ 3 h 315"/>
                <a:gd name="T72" fmla="*/ 125 w 132"/>
                <a:gd name="T73" fmla="*/ 58 h 315"/>
                <a:gd name="T74" fmla="*/ 119 w 132"/>
                <a:gd name="T75" fmla="*/ 148 h 315"/>
                <a:gd name="T76" fmla="*/ 106 w 132"/>
                <a:gd name="T77" fmla="*/ 148 h 315"/>
                <a:gd name="T78" fmla="*/ 106 w 132"/>
                <a:gd name="T79" fmla="*/ 59 h 315"/>
                <a:gd name="T80" fmla="*/ 100 w 132"/>
                <a:gd name="T81" fmla="*/ 59 h 315"/>
                <a:gd name="T82" fmla="*/ 100 w 132"/>
                <a:gd name="T83" fmla="*/ 148 h 315"/>
                <a:gd name="T84" fmla="*/ 100 w 132"/>
                <a:gd name="T85" fmla="*/ 151 h 315"/>
                <a:gd name="T86" fmla="*/ 100 w 132"/>
                <a:gd name="T87" fmla="*/ 222 h 315"/>
                <a:gd name="T88" fmla="*/ 32 w 132"/>
                <a:gd name="T89" fmla="*/ 222 h 315"/>
                <a:gd name="T90" fmla="*/ 32 w 132"/>
                <a:gd name="T91" fmla="*/ 151 h 315"/>
                <a:gd name="T92" fmla="*/ 32 w 132"/>
                <a:gd name="T93" fmla="*/ 148 h 315"/>
                <a:gd name="T94" fmla="*/ 32 w 132"/>
                <a:gd name="T95" fmla="*/ 59 h 315"/>
                <a:gd name="T96" fmla="*/ 26 w 132"/>
                <a:gd name="T97" fmla="*/ 59 h 315"/>
                <a:gd name="T98" fmla="*/ 26 w 132"/>
                <a:gd name="T99" fmla="*/ 148 h 315"/>
                <a:gd name="T100" fmla="*/ 13 w 132"/>
                <a:gd name="T101" fmla="*/ 148 h 315"/>
                <a:gd name="T102" fmla="*/ 7 w 132"/>
                <a:gd name="T103" fmla="*/ 59 h 315"/>
                <a:gd name="T104" fmla="*/ 7 w 132"/>
                <a:gd name="T105" fmla="*/ 53 h 315"/>
                <a:gd name="T106" fmla="*/ 30 w 132"/>
                <a:gd name="T107" fmla="*/ 10 h 315"/>
                <a:gd name="T108" fmla="*/ 40 w 132"/>
                <a:gd name="T109" fmla="*/ 7 h 315"/>
                <a:gd name="T110" fmla="*/ 66 w 132"/>
                <a:gd name="T111" fmla="*/ 74 h 315"/>
                <a:gd name="T112" fmla="*/ 93 w 132"/>
                <a:gd name="T113" fmla="*/ 7 h 315"/>
                <a:gd name="T114" fmla="*/ 102 w 132"/>
                <a:gd name="T115" fmla="*/ 10 h 315"/>
                <a:gd name="T116" fmla="*/ 125 w 132"/>
                <a:gd name="T117" fmla="*/ 53 h 315"/>
                <a:gd name="T118" fmla="*/ 125 w 132"/>
                <a:gd name="T119" fmla="*/ 58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2" h="315">
                  <a:moveTo>
                    <a:pt x="104" y="3"/>
                  </a:moveTo>
                  <a:cubicBezTo>
                    <a:pt x="100" y="2"/>
                    <a:pt x="96" y="1"/>
                    <a:pt x="91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0"/>
                    <a:pt x="78" y="25"/>
                    <a:pt x="71" y="43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54" y="25"/>
                    <a:pt x="44" y="0"/>
                    <a:pt x="44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6" y="1"/>
                    <a:pt x="32" y="2"/>
                    <a:pt x="28" y="3"/>
                  </a:cubicBezTo>
                  <a:cubicBezTo>
                    <a:pt x="1" y="14"/>
                    <a:pt x="0" y="44"/>
                    <a:pt x="0" y="55"/>
                  </a:cubicBezTo>
                  <a:cubicBezTo>
                    <a:pt x="0" y="55"/>
                    <a:pt x="0" y="56"/>
                    <a:pt x="0" y="56"/>
                  </a:cubicBezTo>
                  <a:cubicBezTo>
                    <a:pt x="0" y="57"/>
                    <a:pt x="1" y="59"/>
                    <a:pt x="1" y="59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5" y="119"/>
                    <a:pt x="5" y="121"/>
                    <a:pt x="5" y="122"/>
                  </a:cubicBezTo>
                  <a:cubicBezTo>
                    <a:pt x="6" y="138"/>
                    <a:pt x="7" y="151"/>
                    <a:pt x="7" y="151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7" y="155"/>
                    <a:pt x="21" y="155"/>
                    <a:pt x="26" y="155"/>
                  </a:cubicBezTo>
                  <a:cubicBezTo>
                    <a:pt x="26" y="158"/>
                    <a:pt x="26" y="193"/>
                    <a:pt x="26" y="229"/>
                  </a:cubicBezTo>
                  <a:cubicBezTo>
                    <a:pt x="26" y="271"/>
                    <a:pt x="26" y="315"/>
                    <a:pt x="26" y="315"/>
                  </a:cubicBezTo>
                  <a:cubicBezTo>
                    <a:pt x="57" y="315"/>
                    <a:pt x="57" y="315"/>
                    <a:pt x="57" y="315"/>
                  </a:cubicBezTo>
                  <a:cubicBezTo>
                    <a:pt x="57" y="315"/>
                    <a:pt x="61" y="267"/>
                    <a:pt x="65" y="229"/>
                  </a:cubicBezTo>
                  <a:cubicBezTo>
                    <a:pt x="67" y="229"/>
                    <a:pt x="67" y="229"/>
                    <a:pt x="67" y="229"/>
                  </a:cubicBezTo>
                  <a:cubicBezTo>
                    <a:pt x="71" y="267"/>
                    <a:pt x="75" y="315"/>
                    <a:pt x="75" y="315"/>
                  </a:cubicBezTo>
                  <a:cubicBezTo>
                    <a:pt x="106" y="315"/>
                    <a:pt x="106" y="315"/>
                    <a:pt x="106" y="315"/>
                  </a:cubicBezTo>
                  <a:cubicBezTo>
                    <a:pt x="106" y="315"/>
                    <a:pt x="106" y="271"/>
                    <a:pt x="106" y="229"/>
                  </a:cubicBezTo>
                  <a:cubicBezTo>
                    <a:pt x="106" y="193"/>
                    <a:pt x="106" y="158"/>
                    <a:pt x="106" y="155"/>
                  </a:cubicBezTo>
                  <a:cubicBezTo>
                    <a:pt x="111" y="155"/>
                    <a:pt x="125" y="155"/>
                    <a:pt x="125" y="155"/>
                  </a:cubicBezTo>
                  <a:cubicBezTo>
                    <a:pt x="131" y="59"/>
                    <a:pt x="131" y="59"/>
                    <a:pt x="131" y="59"/>
                  </a:cubicBezTo>
                  <a:cubicBezTo>
                    <a:pt x="131" y="59"/>
                    <a:pt x="131" y="57"/>
                    <a:pt x="132" y="56"/>
                  </a:cubicBezTo>
                  <a:cubicBezTo>
                    <a:pt x="132" y="55"/>
                    <a:pt x="132" y="55"/>
                    <a:pt x="132" y="55"/>
                  </a:cubicBezTo>
                  <a:cubicBezTo>
                    <a:pt x="132" y="55"/>
                    <a:pt x="132" y="54"/>
                    <a:pt x="132" y="53"/>
                  </a:cubicBezTo>
                  <a:cubicBezTo>
                    <a:pt x="132" y="40"/>
                    <a:pt x="129" y="13"/>
                    <a:pt x="104" y="3"/>
                  </a:cubicBezTo>
                  <a:close/>
                  <a:moveTo>
                    <a:pt x="125" y="58"/>
                  </a:moveTo>
                  <a:cubicBezTo>
                    <a:pt x="124" y="58"/>
                    <a:pt x="120" y="132"/>
                    <a:pt x="119" y="148"/>
                  </a:cubicBezTo>
                  <a:cubicBezTo>
                    <a:pt x="116" y="148"/>
                    <a:pt x="111" y="148"/>
                    <a:pt x="106" y="148"/>
                  </a:cubicBezTo>
                  <a:cubicBezTo>
                    <a:pt x="106" y="59"/>
                    <a:pt x="106" y="59"/>
                    <a:pt x="106" y="59"/>
                  </a:cubicBezTo>
                  <a:cubicBezTo>
                    <a:pt x="100" y="59"/>
                    <a:pt x="100" y="59"/>
                    <a:pt x="100" y="59"/>
                  </a:cubicBezTo>
                  <a:cubicBezTo>
                    <a:pt x="100" y="148"/>
                    <a:pt x="100" y="148"/>
                    <a:pt x="100" y="148"/>
                  </a:cubicBezTo>
                  <a:cubicBezTo>
                    <a:pt x="100" y="148"/>
                    <a:pt x="100" y="149"/>
                    <a:pt x="100" y="151"/>
                  </a:cubicBezTo>
                  <a:cubicBezTo>
                    <a:pt x="100" y="161"/>
                    <a:pt x="100" y="191"/>
                    <a:pt x="100" y="222"/>
                  </a:cubicBezTo>
                  <a:cubicBezTo>
                    <a:pt x="94" y="222"/>
                    <a:pt x="38" y="222"/>
                    <a:pt x="32" y="222"/>
                  </a:cubicBezTo>
                  <a:cubicBezTo>
                    <a:pt x="32" y="191"/>
                    <a:pt x="32" y="161"/>
                    <a:pt x="32" y="151"/>
                  </a:cubicBezTo>
                  <a:cubicBezTo>
                    <a:pt x="32" y="149"/>
                    <a:pt x="32" y="148"/>
                    <a:pt x="32" y="148"/>
                  </a:cubicBezTo>
                  <a:cubicBezTo>
                    <a:pt x="32" y="59"/>
                    <a:pt x="32" y="59"/>
                    <a:pt x="32" y="59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6" y="148"/>
                    <a:pt x="26" y="148"/>
                    <a:pt x="26" y="148"/>
                  </a:cubicBezTo>
                  <a:cubicBezTo>
                    <a:pt x="21" y="148"/>
                    <a:pt x="16" y="148"/>
                    <a:pt x="13" y="148"/>
                  </a:cubicBezTo>
                  <a:cubicBezTo>
                    <a:pt x="13" y="142"/>
                    <a:pt x="7" y="59"/>
                    <a:pt x="7" y="59"/>
                  </a:cubicBezTo>
                  <a:cubicBezTo>
                    <a:pt x="7" y="58"/>
                    <a:pt x="7" y="56"/>
                    <a:pt x="7" y="53"/>
                  </a:cubicBezTo>
                  <a:cubicBezTo>
                    <a:pt x="7" y="42"/>
                    <a:pt x="10" y="18"/>
                    <a:pt x="30" y="10"/>
                  </a:cubicBezTo>
                  <a:cubicBezTo>
                    <a:pt x="33" y="8"/>
                    <a:pt x="36" y="8"/>
                    <a:pt x="40" y="7"/>
                  </a:cubicBezTo>
                  <a:cubicBezTo>
                    <a:pt x="41" y="12"/>
                    <a:pt x="66" y="74"/>
                    <a:pt x="66" y="74"/>
                  </a:cubicBezTo>
                  <a:cubicBezTo>
                    <a:pt x="66" y="74"/>
                    <a:pt x="91" y="12"/>
                    <a:pt x="93" y="7"/>
                  </a:cubicBezTo>
                  <a:cubicBezTo>
                    <a:pt x="96" y="8"/>
                    <a:pt x="99" y="9"/>
                    <a:pt x="102" y="10"/>
                  </a:cubicBezTo>
                  <a:cubicBezTo>
                    <a:pt x="122" y="18"/>
                    <a:pt x="125" y="42"/>
                    <a:pt x="125" y="53"/>
                  </a:cubicBezTo>
                  <a:cubicBezTo>
                    <a:pt x="125" y="56"/>
                    <a:pt x="125" y="58"/>
                    <a:pt x="125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</p:grpSp>
      <p:sp>
        <p:nvSpPr>
          <p:cNvPr id="28" name="矩形 27"/>
          <p:cNvSpPr/>
          <p:nvPr/>
        </p:nvSpPr>
        <p:spPr>
          <a:xfrm>
            <a:off x="3327532" y="4959726"/>
            <a:ext cx="1261884" cy="523220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r>
              <a:rPr lang="zh-CN" altLang="en-US" sz="2800" dirty="0"/>
              <a:t>蒂莫</a:t>
            </a:r>
            <a:r>
              <a:rPr lang="zh-CN" altLang="en-US" sz="2800" dirty="0" smtClean="0"/>
              <a:t>西</a:t>
            </a:r>
            <a:endParaRPr lang="zh-CN" altLang="en-US" sz="2800" dirty="0"/>
          </a:p>
        </p:txBody>
      </p:sp>
      <p:sp>
        <p:nvSpPr>
          <p:cNvPr id="29" name="矩形 28"/>
          <p:cNvSpPr/>
          <p:nvPr/>
        </p:nvSpPr>
        <p:spPr>
          <a:xfrm>
            <a:off x="7339699" y="4484865"/>
            <a:ext cx="1620957" cy="523220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r>
              <a:rPr lang="zh-CN" altLang="en-US" sz="2800" dirty="0" smtClean="0"/>
              <a:t>布拉德利</a:t>
            </a:r>
            <a:endParaRPr lang="zh-CN" altLang="en-US" sz="28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3022732" y="2742003"/>
            <a:ext cx="278009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6389169" y="2742003"/>
            <a:ext cx="276329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组合 44"/>
          <p:cNvGrpSpPr/>
          <p:nvPr/>
        </p:nvGrpSpPr>
        <p:grpSpPr>
          <a:xfrm>
            <a:off x="5802831" y="2738428"/>
            <a:ext cx="586338" cy="330200"/>
            <a:chOff x="5688531" y="2894353"/>
            <a:chExt cx="586338" cy="330200"/>
          </a:xfrm>
        </p:grpSpPr>
        <p:cxnSp>
          <p:nvCxnSpPr>
            <p:cNvPr id="36" name="直接连接符 35"/>
            <p:cNvCxnSpPr/>
            <p:nvPr/>
          </p:nvCxnSpPr>
          <p:spPr>
            <a:xfrm>
              <a:off x="5688531" y="2894353"/>
              <a:ext cx="293169" cy="3302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H="1">
              <a:off x="5981700" y="2894353"/>
              <a:ext cx="293169" cy="3302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组合 46"/>
          <p:cNvGrpSpPr/>
          <p:nvPr/>
        </p:nvGrpSpPr>
        <p:grpSpPr>
          <a:xfrm>
            <a:off x="2829721" y="-117415"/>
            <a:ext cx="6532558" cy="2711126"/>
            <a:chOff x="2829723" y="38510"/>
            <a:chExt cx="6532558" cy="2711126"/>
          </a:xfrm>
        </p:grpSpPr>
        <p:sp>
          <p:nvSpPr>
            <p:cNvPr id="11" name="文本框 10"/>
            <p:cNvSpPr txBox="1"/>
            <p:nvPr/>
          </p:nvSpPr>
          <p:spPr>
            <a:xfrm>
              <a:off x="2861784" y="1580085"/>
              <a:ext cx="6468437" cy="1169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7000" b="1" dirty="0" smtClean="0">
                  <a:latin typeface="+mj-ea"/>
                  <a:ea typeface="+mj-ea"/>
                </a:rPr>
                <a:t>对僵尸进行</a:t>
              </a:r>
              <a:r>
                <a:rPr lang="zh-CN" altLang="en-US" sz="7000" b="1" dirty="0">
                  <a:latin typeface="+mj-ea"/>
                  <a:ea typeface="+mj-ea"/>
                </a:rPr>
                <a:t>研究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2829723" y="38510"/>
              <a:ext cx="6532558" cy="7848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500" dirty="0" smtClean="0"/>
                <a:t>于是，有两位神经科学家</a:t>
              </a: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2874607" y="686187"/>
              <a:ext cx="6442790" cy="10310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6100" dirty="0"/>
                <a:t>尝试从大脑的角度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72780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我懂个P">
      <a:dk1>
        <a:srgbClr val="2E2E2E"/>
      </a:dk1>
      <a:lt1>
        <a:sysClr val="window" lastClr="FFFFFF"/>
      </a:lt1>
      <a:dk2>
        <a:srgbClr val="44546A"/>
      </a:dk2>
      <a:lt2>
        <a:srgbClr val="E7E6E6"/>
      </a:lt2>
      <a:accent1>
        <a:srgbClr val="FFD23C"/>
      </a:accent1>
      <a:accent2>
        <a:srgbClr val="2D2D2D"/>
      </a:accent2>
      <a:accent3>
        <a:srgbClr val="CACACA"/>
      </a:accent3>
      <a:accent4>
        <a:srgbClr val="FFD23C"/>
      </a:accent4>
      <a:accent5>
        <a:srgbClr val="2D2D2D"/>
      </a:accent5>
      <a:accent6>
        <a:srgbClr val="CACACA"/>
      </a:accent6>
      <a:hlink>
        <a:srgbClr val="FFD03B"/>
      </a:hlink>
      <a:folHlink>
        <a:srgbClr val="954F72"/>
      </a:folHlink>
    </a:clrScheme>
    <a:fontScheme name="Simon PPT">
      <a:majorFont>
        <a:latin typeface="Segoe UI Light 8"/>
        <a:ea typeface="微软雅黑"/>
        <a:cs typeface=""/>
      </a:majorFont>
      <a:minorFont>
        <a:latin typeface="Segoe UI Light 8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4778</TotalTime>
  <Words>661</Words>
  <Application>Microsoft Office PowerPoint</Application>
  <PresentationFormat>宽屏</PresentationFormat>
  <Paragraphs>170</Paragraphs>
  <Slides>44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51" baseType="lpstr">
      <vt:lpstr>Arial</vt:lpstr>
      <vt:lpstr>TT1404o00</vt:lpstr>
      <vt:lpstr>Segoe UI Light 8</vt:lpstr>
      <vt:lpstr>微软雅黑 Light</vt:lpstr>
      <vt:lpstr>Calibri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LEE SIMON</dc:creator>
  <cp:lastModifiedBy>YANGS-PC</cp:lastModifiedBy>
  <cp:revision>339</cp:revision>
  <dcterms:created xsi:type="dcterms:W3CDTF">2015-08-30T06:09:33Z</dcterms:created>
  <dcterms:modified xsi:type="dcterms:W3CDTF">2015-09-20T13:48:19Z</dcterms:modified>
</cp:coreProperties>
</file>