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1014" y="96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E3D8F5-55C4-4E38-9FB4-463454FB01DB}" type="doc">
      <dgm:prSet loTypeId="urn:microsoft.com/office/officeart/2005/8/layout/hList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zh-CN" altLang="en-US"/>
        </a:p>
      </dgm:t>
    </dgm:pt>
    <dgm:pt modelId="{FC66C823-5E95-4B1B-BF57-A7C53628BA69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/>
        </a:p>
      </dgm:t>
    </dgm:pt>
    <dgm:pt modelId="{190DDA26-F19A-48B0-B85B-9A28371928F2}" type="parTrans" cxnId="{70C6827B-BF4B-48CF-AB7E-BB1806D748E6}">
      <dgm:prSet/>
      <dgm:spPr/>
      <dgm:t>
        <a:bodyPr/>
        <a:lstStyle/>
        <a:p>
          <a:endParaRPr lang="zh-CN" altLang="en-US"/>
        </a:p>
      </dgm:t>
    </dgm:pt>
    <dgm:pt modelId="{4ACC7EA0-48DE-4917-847C-9BB258D5D095}" type="sibTrans" cxnId="{70C6827B-BF4B-48CF-AB7E-BB1806D748E6}">
      <dgm:prSet/>
      <dgm:spPr/>
      <dgm:t>
        <a:bodyPr/>
        <a:lstStyle/>
        <a:p>
          <a:endParaRPr lang="zh-CN" altLang="en-US"/>
        </a:p>
      </dgm:t>
    </dgm:pt>
    <dgm:pt modelId="{72D0C690-D65B-4CFA-AFCD-650ED0FDF801}">
      <dgm:prSet phldrT="[文本]" custT="1"/>
      <dgm:spPr/>
      <dgm:t>
        <a:bodyPr/>
        <a:lstStyle/>
        <a:p>
          <a:r>
            <a:rPr lang="zh-CN" altLang="en-US" sz="2000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99E046E9-AA93-41FB-9CF3-38B543C5A243}" type="parTrans" cxnId="{B739D433-8022-4D21-BE7E-CD7092CF70D4}">
      <dgm:prSet/>
      <dgm:spPr/>
      <dgm:t>
        <a:bodyPr/>
        <a:lstStyle/>
        <a:p>
          <a:endParaRPr lang="zh-CN" altLang="en-US"/>
        </a:p>
      </dgm:t>
    </dgm:pt>
    <dgm:pt modelId="{3541015C-FDA2-4F39-91BC-B4E151D50A00}" type="sibTrans" cxnId="{B739D433-8022-4D21-BE7E-CD7092CF70D4}">
      <dgm:prSet/>
      <dgm:spPr/>
      <dgm:t>
        <a:bodyPr/>
        <a:lstStyle/>
        <a:p>
          <a:endParaRPr lang="zh-CN" altLang="en-US"/>
        </a:p>
      </dgm:t>
    </dgm:pt>
    <dgm:pt modelId="{784FB8F7-06A9-4702-8CAA-792385B2A7A4}">
      <dgm:prSet phldrT="[文本]" custT="1"/>
      <dgm:spPr/>
      <dgm:t>
        <a:bodyPr/>
        <a:lstStyle/>
        <a:p>
          <a:r>
            <a:rPr lang="zh-CN" altLang="en-US" sz="2000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A0B5F7DC-6470-4014-B96B-0C62BDBD3A48}" type="parTrans" cxnId="{ACBBEF89-94A9-4A10-B3F4-88D6BA88FD15}">
      <dgm:prSet/>
      <dgm:spPr/>
      <dgm:t>
        <a:bodyPr/>
        <a:lstStyle/>
        <a:p>
          <a:endParaRPr lang="zh-CN" altLang="en-US"/>
        </a:p>
      </dgm:t>
    </dgm:pt>
    <dgm:pt modelId="{6D2B8620-8E79-4A6D-A331-E66E8A249896}" type="sibTrans" cxnId="{ACBBEF89-94A9-4A10-B3F4-88D6BA88FD15}">
      <dgm:prSet/>
      <dgm:spPr/>
      <dgm:t>
        <a:bodyPr/>
        <a:lstStyle/>
        <a:p>
          <a:endParaRPr lang="zh-CN" altLang="en-US"/>
        </a:p>
      </dgm:t>
    </dgm:pt>
    <dgm:pt modelId="{01878209-5359-45BE-8A60-A0BC8C9D7C6D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/>
        </a:p>
      </dgm:t>
    </dgm:pt>
    <dgm:pt modelId="{C8F57C18-3996-4A99-BFD7-91D34804DC95}" type="parTrans" cxnId="{978974BD-11F1-44E2-B2B3-16F3723CC5CC}">
      <dgm:prSet/>
      <dgm:spPr/>
      <dgm:t>
        <a:bodyPr/>
        <a:lstStyle/>
        <a:p>
          <a:endParaRPr lang="zh-CN" altLang="en-US"/>
        </a:p>
      </dgm:t>
    </dgm:pt>
    <dgm:pt modelId="{C1586720-2DA0-4B5E-839E-DA735449075B}" type="sibTrans" cxnId="{978974BD-11F1-44E2-B2B3-16F3723CC5CC}">
      <dgm:prSet/>
      <dgm:spPr/>
      <dgm:t>
        <a:bodyPr/>
        <a:lstStyle/>
        <a:p>
          <a:endParaRPr lang="zh-CN" altLang="en-US"/>
        </a:p>
      </dgm:t>
    </dgm:pt>
    <dgm:pt modelId="{EF6CBCE8-4F0E-47BC-806F-411328273784}">
      <dgm:prSet phldrT="[文本]" custT="1"/>
      <dgm:spPr/>
      <dgm:t>
        <a:bodyPr/>
        <a:lstStyle/>
        <a:p>
          <a:r>
            <a:rPr lang="zh-CN" altLang="en-US" sz="2000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000" dirty="0"/>
        </a:p>
      </dgm:t>
    </dgm:pt>
    <dgm:pt modelId="{CEE83C57-531B-41C8-830A-90EC768D7920}" type="parTrans" cxnId="{04A39DB6-A77D-436F-80D5-D2B2D105317B}">
      <dgm:prSet/>
      <dgm:spPr/>
      <dgm:t>
        <a:bodyPr/>
        <a:lstStyle/>
        <a:p>
          <a:endParaRPr lang="zh-CN" altLang="en-US"/>
        </a:p>
      </dgm:t>
    </dgm:pt>
    <dgm:pt modelId="{3DCA528F-9C0C-45FD-978E-DE25D5D30D85}" type="sibTrans" cxnId="{04A39DB6-A77D-436F-80D5-D2B2D105317B}">
      <dgm:prSet/>
      <dgm:spPr/>
      <dgm:t>
        <a:bodyPr/>
        <a:lstStyle/>
        <a:p>
          <a:endParaRPr lang="zh-CN" altLang="en-US"/>
        </a:p>
      </dgm:t>
    </dgm:pt>
    <dgm:pt modelId="{13386E05-FFFF-46B8-B314-3E8315CAB07F}">
      <dgm:prSet phldrT="[文本]" custT="1"/>
      <dgm:spPr/>
      <dgm:t>
        <a:bodyPr/>
        <a:lstStyle/>
        <a:p>
          <a:r>
            <a:rPr lang="zh-CN" altLang="en-US" sz="2000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000" dirty="0"/>
        </a:p>
      </dgm:t>
    </dgm:pt>
    <dgm:pt modelId="{7884B9B0-02E6-4036-88AE-B12A8B62F22B}" type="parTrans" cxnId="{355B6F69-CF3A-44A3-8E5C-F8B8E8F3B668}">
      <dgm:prSet/>
      <dgm:spPr/>
      <dgm:t>
        <a:bodyPr/>
        <a:lstStyle/>
        <a:p>
          <a:endParaRPr lang="zh-CN" altLang="en-US"/>
        </a:p>
      </dgm:t>
    </dgm:pt>
    <dgm:pt modelId="{FA7CCC07-4087-4327-906E-A07C755C3FDB}" type="sibTrans" cxnId="{355B6F69-CF3A-44A3-8E5C-F8B8E8F3B668}">
      <dgm:prSet/>
      <dgm:spPr/>
      <dgm:t>
        <a:bodyPr/>
        <a:lstStyle/>
        <a:p>
          <a:endParaRPr lang="zh-CN" altLang="en-US"/>
        </a:p>
      </dgm:t>
    </dgm:pt>
    <dgm:pt modelId="{018B3541-2214-4FCC-B024-3B8F13BCA111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/>
        </a:p>
      </dgm:t>
    </dgm:pt>
    <dgm:pt modelId="{D241DE6A-1260-4516-B637-BCA52759EF5B}" type="parTrans" cxnId="{C1245429-5C74-42AD-AB45-8B44B6664322}">
      <dgm:prSet/>
      <dgm:spPr/>
      <dgm:t>
        <a:bodyPr/>
        <a:lstStyle/>
        <a:p>
          <a:endParaRPr lang="zh-CN" altLang="en-US"/>
        </a:p>
      </dgm:t>
    </dgm:pt>
    <dgm:pt modelId="{6DF5EF65-A529-42BF-9025-A9B783E6B650}" type="sibTrans" cxnId="{C1245429-5C74-42AD-AB45-8B44B6664322}">
      <dgm:prSet/>
      <dgm:spPr/>
      <dgm:t>
        <a:bodyPr/>
        <a:lstStyle/>
        <a:p>
          <a:endParaRPr lang="zh-CN" altLang="en-US"/>
        </a:p>
      </dgm:t>
    </dgm:pt>
    <dgm:pt modelId="{3212FAE9-D5D0-48EE-9FC7-B7E100C74B95}">
      <dgm:prSet phldrT="[文本]" custT="1"/>
      <dgm:spPr/>
      <dgm:t>
        <a:bodyPr/>
        <a:lstStyle/>
        <a:p>
          <a:r>
            <a:rPr lang="zh-CN" altLang="en-US" sz="2000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000" dirty="0"/>
        </a:p>
      </dgm:t>
    </dgm:pt>
    <dgm:pt modelId="{AD561CE6-1E04-43D8-80E4-3905B41876E8}" type="parTrans" cxnId="{9FEA9959-A830-4DE5-833D-A24C130645A8}">
      <dgm:prSet/>
      <dgm:spPr/>
      <dgm:t>
        <a:bodyPr/>
        <a:lstStyle/>
        <a:p>
          <a:endParaRPr lang="zh-CN" altLang="en-US"/>
        </a:p>
      </dgm:t>
    </dgm:pt>
    <dgm:pt modelId="{D6E5E0C7-AAA0-4F92-BF5F-EA595DF52F11}" type="sibTrans" cxnId="{9FEA9959-A830-4DE5-833D-A24C130645A8}">
      <dgm:prSet/>
      <dgm:spPr/>
      <dgm:t>
        <a:bodyPr/>
        <a:lstStyle/>
        <a:p>
          <a:endParaRPr lang="zh-CN" altLang="en-US"/>
        </a:p>
      </dgm:t>
    </dgm:pt>
    <dgm:pt modelId="{93AE15D2-2847-4D79-8970-41CB1D737231}">
      <dgm:prSet phldrT="[文本]" custT="1"/>
      <dgm:spPr/>
      <dgm:t>
        <a:bodyPr/>
        <a:lstStyle/>
        <a:p>
          <a:r>
            <a:rPr lang="zh-CN" altLang="en-US" sz="2000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000" dirty="0"/>
        </a:p>
      </dgm:t>
    </dgm:pt>
    <dgm:pt modelId="{8F76DDC0-C52A-4627-B1E1-61136DC5C2F5}" type="parTrans" cxnId="{2DFC98B7-1C9F-4679-BACE-113A20C82ED3}">
      <dgm:prSet/>
      <dgm:spPr/>
      <dgm:t>
        <a:bodyPr/>
        <a:lstStyle/>
        <a:p>
          <a:endParaRPr lang="zh-CN" altLang="en-US"/>
        </a:p>
      </dgm:t>
    </dgm:pt>
    <dgm:pt modelId="{11754FD9-2FB2-4315-9B45-E88F298C2FBF}" type="sibTrans" cxnId="{2DFC98B7-1C9F-4679-BACE-113A20C82ED3}">
      <dgm:prSet/>
      <dgm:spPr/>
      <dgm:t>
        <a:bodyPr/>
        <a:lstStyle/>
        <a:p>
          <a:endParaRPr lang="zh-CN" altLang="en-US"/>
        </a:p>
      </dgm:t>
    </dgm:pt>
    <dgm:pt modelId="{F0CEC968-48D6-4164-B049-3222CBCAB0AB}" type="pres">
      <dgm:prSet presAssocID="{A2E3D8F5-55C4-4E38-9FB4-463454FB01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9E8E13D-9238-474B-AD63-E4E223A846D9}" type="pres">
      <dgm:prSet presAssocID="{FC66C823-5E95-4B1B-BF57-A7C53628BA69}" presName="composite" presStyleCnt="0"/>
      <dgm:spPr/>
    </dgm:pt>
    <dgm:pt modelId="{3CCCF6B0-AEDF-45F5-B36A-AD4AF386940D}" type="pres">
      <dgm:prSet presAssocID="{FC66C823-5E95-4B1B-BF57-A7C53628BA69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24C46EE-DE1D-4AAB-84AD-1682D30932CA}" type="pres">
      <dgm:prSet presAssocID="{FC66C823-5E95-4B1B-BF57-A7C53628BA69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CD74D4A-A088-4CE3-8DE8-75D77FDEC5AE}" type="pres">
      <dgm:prSet presAssocID="{4ACC7EA0-48DE-4917-847C-9BB258D5D095}" presName="space" presStyleCnt="0"/>
      <dgm:spPr/>
    </dgm:pt>
    <dgm:pt modelId="{5B39BA26-42B6-4C02-A3B5-50C153CB3612}" type="pres">
      <dgm:prSet presAssocID="{01878209-5359-45BE-8A60-A0BC8C9D7C6D}" presName="composite" presStyleCnt="0"/>
      <dgm:spPr/>
    </dgm:pt>
    <dgm:pt modelId="{9666A66E-0CC3-476A-8E9A-E630C899D626}" type="pres">
      <dgm:prSet presAssocID="{01878209-5359-45BE-8A60-A0BC8C9D7C6D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F771505-8ECA-4FB9-AEFA-96C5674CE07E}" type="pres">
      <dgm:prSet presAssocID="{01878209-5359-45BE-8A60-A0BC8C9D7C6D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95307DF-6D22-4BAC-B355-05D659741A4F}" type="pres">
      <dgm:prSet presAssocID="{C1586720-2DA0-4B5E-839E-DA735449075B}" presName="space" presStyleCnt="0"/>
      <dgm:spPr/>
    </dgm:pt>
    <dgm:pt modelId="{C8CF3C76-5EFE-4933-9E53-F38F8E7ED274}" type="pres">
      <dgm:prSet presAssocID="{018B3541-2214-4FCC-B024-3B8F13BCA111}" presName="composite" presStyleCnt="0"/>
      <dgm:spPr/>
    </dgm:pt>
    <dgm:pt modelId="{6976879E-4AD3-48D9-A291-2EAEF2E45649}" type="pres">
      <dgm:prSet presAssocID="{018B3541-2214-4FCC-B024-3B8F13BCA11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A1A5C2B-6E6D-4BE6-B853-7288BCBBAEFC}" type="pres">
      <dgm:prSet presAssocID="{018B3541-2214-4FCC-B024-3B8F13BCA11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DC038FC-3C15-474C-BBEA-E001ABCAE173}" type="presOf" srcId="{018B3541-2214-4FCC-B024-3B8F13BCA111}" destId="{6976879E-4AD3-48D9-A291-2EAEF2E45649}" srcOrd="0" destOrd="0" presId="urn:microsoft.com/office/officeart/2005/8/layout/hList1"/>
    <dgm:cxn modelId="{ED0ECA8D-D705-48B4-8AC7-222926E883D2}" type="presOf" srcId="{A2E3D8F5-55C4-4E38-9FB4-463454FB01DB}" destId="{F0CEC968-48D6-4164-B049-3222CBCAB0AB}" srcOrd="0" destOrd="0" presId="urn:microsoft.com/office/officeart/2005/8/layout/hList1"/>
    <dgm:cxn modelId="{9FEA9959-A830-4DE5-833D-A24C130645A8}" srcId="{018B3541-2214-4FCC-B024-3B8F13BCA111}" destId="{3212FAE9-D5D0-48EE-9FC7-B7E100C74B95}" srcOrd="0" destOrd="0" parTransId="{AD561CE6-1E04-43D8-80E4-3905B41876E8}" sibTransId="{D6E5E0C7-AAA0-4F92-BF5F-EA595DF52F11}"/>
    <dgm:cxn modelId="{2DFC98B7-1C9F-4679-BACE-113A20C82ED3}" srcId="{018B3541-2214-4FCC-B024-3B8F13BCA111}" destId="{93AE15D2-2847-4D79-8970-41CB1D737231}" srcOrd="1" destOrd="0" parTransId="{8F76DDC0-C52A-4627-B1E1-61136DC5C2F5}" sibTransId="{11754FD9-2FB2-4315-9B45-E88F298C2FBF}"/>
    <dgm:cxn modelId="{272DD86A-F291-41EA-BD64-A1C60191D5D1}" type="presOf" srcId="{3212FAE9-D5D0-48EE-9FC7-B7E100C74B95}" destId="{7A1A5C2B-6E6D-4BE6-B853-7288BCBBAEFC}" srcOrd="0" destOrd="0" presId="urn:microsoft.com/office/officeart/2005/8/layout/hList1"/>
    <dgm:cxn modelId="{04A39DB6-A77D-436F-80D5-D2B2D105317B}" srcId="{01878209-5359-45BE-8A60-A0BC8C9D7C6D}" destId="{EF6CBCE8-4F0E-47BC-806F-411328273784}" srcOrd="0" destOrd="0" parTransId="{CEE83C57-531B-41C8-830A-90EC768D7920}" sibTransId="{3DCA528F-9C0C-45FD-978E-DE25D5D30D85}"/>
    <dgm:cxn modelId="{00390940-CAFE-4505-A64F-CC78A4BB6819}" type="presOf" srcId="{FC66C823-5E95-4B1B-BF57-A7C53628BA69}" destId="{3CCCF6B0-AEDF-45F5-B36A-AD4AF386940D}" srcOrd="0" destOrd="0" presId="urn:microsoft.com/office/officeart/2005/8/layout/hList1"/>
    <dgm:cxn modelId="{70C6827B-BF4B-48CF-AB7E-BB1806D748E6}" srcId="{A2E3D8F5-55C4-4E38-9FB4-463454FB01DB}" destId="{FC66C823-5E95-4B1B-BF57-A7C53628BA69}" srcOrd="0" destOrd="0" parTransId="{190DDA26-F19A-48B0-B85B-9A28371928F2}" sibTransId="{4ACC7EA0-48DE-4917-847C-9BB258D5D095}"/>
    <dgm:cxn modelId="{ACBBEF89-94A9-4A10-B3F4-88D6BA88FD15}" srcId="{FC66C823-5E95-4B1B-BF57-A7C53628BA69}" destId="{784FB8F7-06A9-4702-8CAA-792385B2A7A4}" srcOrd="1" destOrd="0" parTransId="{A0B5F7DC-6470-4014-B96B-0C62BDBD3A48}" sibTransId="{6D2B8620-8E79-4A6D-A331-E66E8A249896}"/>
    <dgm:cxn modelId="{C1245429-5C74-42AD-AB45-8B44B6664322}" srcId="{A2E3D8F5-55C4-4E38-9FB4-463454FB01DB}" destId="{018B3541-2214-4FCC-B024-3B8F13BCA111}" srcOrd="2" destOrd="0" parTransId="{D241DE6A-1260-4516-B637-BCA52759EF5B}" sibTransId="{6DF5EF65-A529-42BF-9025-A9B783E6B650}"/>
    <dgm:cxn modelId="{93805AB2-1964-4616-A3B5-85FD9CD85DE0}" type="presOf" srcId="{13386E05-FFFF-46B8-B314-3E8315CAB07F}" destId="{FF771505-8ECA-4FB9-AEFA-96C5674CE07E}" srcOrd="0" destOrd="1" presId="urn:microsoft.com/office/officeart/2005/8/layout/hList1"/>
    <dgm:cxn modelId="{B739D433-8022-4D21-BE7E-CD7092CF70D4}" srcId="{FC66C823-5E95-4B1B-BF57-A7C53628BA69}" destId="{72D0C690-D65B-4CFA-AFCD-650ED0FDF801}" srcOrd="0" destOrd="0" parTransId="{99E046E9-AA93-41FB-9CF3-38B543C5A243}" sibTransId="{3541015C-FDA2-4F39-91BC-B4E151D50A00}"/>
    <dgm:cxn modelId="{978974BD-11F1-44E2-B2B3-16F3723CC5CC}" srcId="{A2E3D8F5-55C4-4E38-9FB4-463454FB01DB}" destId="{01878209-5359-45BE-8A60-A0BC8C9D7C6D}" srcOrd="1" destOrd="0" parTransId="{C8F57C18-3996-4A99-BFD7-91D34804DC95}" sibTransId="{C1586720-2DA0-4B5E-839E-DA735449075B}"/>
    <dgm:cxn modelId="{B92BA4CB-3829-4497-916F-948C16C8AF61}" type="presOf" srcId="{93AE15D2-2847-4D79-8970-41CB1D737231}" destId="{7A1A5C2B-6E6D-4BE6-B853-7288BCBBAEFC}" srcOrd="0" destOrd="1" presId="urn:microsoft.com/office/officeart/2005/8/layout/hList1"/>
    <dgm:cxn modelId="{E87EF1BE-B6A4-430B-AD23-A73C44C66C5C}" type="presOf" srcId="{72D0C690-D65B-4CFA-AFCD-650ED0FDF801}" destId="{124C46EE-DE1D-4AAB-84AD-1682D30932CA}" srcOrd="0" destOrd="0" presId="urn:microsoft.com/office/officeart/2005/8/layout/hList1"/>
    <dgm:cxn modelId="{3DDE599E-0CB6-4192-B109-26C71ABCBDFA}" type="presOf" srcId="{EF6CBCE8-4F0E-47BC-806F-411328273784}" destId="{FF771505-8ECA-4FB9-AEFA-96C5674CE07E}" srcOrd="0" destOrd="0" presId="urn:microsoft.com/office/officeart/2005/8/layout/hList1"/>
    <dgm:cxn modelId="{355B6F69-CF3A-44A3-8E5C-F8B8E8F3B668}" srcId="{01878209-5359-45BE-8A60-A0BC8C9D7C6D}" destId="{13386E05-FFFF-46B8-B314-3E8315CAB07F}" srcOrd="1" destOrd="0" parTransId="{7884B9B0-02E6-4036-88AE-B12A8B62F22B}" sibTransId="{FA7CCC07-4087-4327-906E-A07C755C3FDB}"/>
    <dgm:cxn modelId="{E1F579F1-49CC-4232-89FF-5C8A8B197FA2}" type="presOf" srcId="{01878209-5359-45BE-8A60-A0BC8C9D7C6D}" destId="{9666A66E-0CC3-476A-8E9A-E630C899D626}" srcOrd="0" destOrd="0" presId="urn:microsoft.com/office/officeart/2005/8/layout/hList1"/>
    <dgm:cxn modelId="{DB46430D-EF59-40A9-BD12-45E43DE294A0}" type="presOf" srcId="{784FB8F7-06A9-4702-8CAA-792385B2A7A4}" destId="{124C46EE-DE1D-4AAB-84AD-1682D30932CA}" srcOrd="0" destOrd="1" presId="urn:microsoft.com/office/officeart/2005/8/layout/hList1"/>
    <dgm:cxn modelId="{03049E8F-021D-4244-AC7A-5F0290152D5B}" type="presParOf" srcId="{F0CEC968-48D6-4164-B049-3222CBCAB0AB}" destId="{F9E8E13D-9238-474B-AD63-E4E223A846D9}" srcOrd="0" destOrd="0" presId="urn:microsoft.com/office/officeart/2005/8/layout/hList1"/>
    <dgm:cxn modelId="{84A2A6ED-9546-4A98-99D3-CC1B45341129}" type="presParOf" srcId="{F9E8E13D-9238-474B-AD63-E4E223A846D9}" destId="{3CCCF6B0-AEDF-45F5-B36A-AD4AF386940D}" srcOrd="0" destOrd="0" presId="urn:microsoft.com/office/officeart/2005/8/layout/hList1"/>
    <dgm:cxn modelId="{8F553F95-4D2C-45C3-8179-D27E24F798C5}" type="presParOf" srcId="{F9E8E13D-9238-474B-AD63-E4E223A846D9}" destId="{124C46EE-DE1D-4AAB-84AD-1682D30932CA}" srcOrd="1" destOrd="0" presId="urn:microsoft.com/office/officeart/2005/8/layout/hList1"/>
    <dgm:cxn modelId="{4B033B48-9B41-4C42-A052-445171BA19ED}" type="presParOf" srcId="{F0CEC968-48D6-4164-B049-3222CBCAB0AB}" destId="{ECD74D4A-A088-4CE3-8DE8-75D77FDEC5AE}" srcOrd="1" destOrd="0" presId="urn:microsoft.com/office/officeart/2005/8/layout/hList1"/>
    <dgm:cxn modelId="{D1DF3D2F-2D79-4BF3-922C-7618BCEF7E66}" type="presParOf" srcId="{F0CEC968-48D6-4164-B049-3222CBCAB0AB}" destId="{5B39BA26-42B6-4C02-A3B5-50C153CB3612}" srcOrd="2" destOrd="0" presId="urn:microsoft.com/office/officeart/2005/8/layout/hList1"/>
    <dgm:cxn modelId="{AF477FEC-B5D8-4255-915B-70ABDF8F0847}" type="presParOf" srcId="{5B39BA26-42B6-4C02-A3B5-50C153CB3612}" destId="{9666A66E-0CC3-476A-8E9A-E630C899D626}" srcOrd="0" destOrd="0" presId="urn:microsoft.com/office/officeart/2005/8/layout/hList1"/>
    <dgm:cxn modelId="{9C9AC33B-5485-4533-8550-0CC838716892}" type="presParOf" srcId="{5B39BA26-42B6-4C02-A3B5-50C153CB3612}" destId="{FF771505-8ECA-4FB9-AEFA-96C5674CE07E}" srcOrd="1" destOrd="0" presId="urn:microsoft.com/office/officeart/2005/8/layout/hList1"/>
    <dgm:cxn modelId="{F11188D2-0A70-462F-ACAF-9F35774EA252}" type="presParOf" srcId="{F0CEC968-48D6-4164-B049-3222CBCAB0AB}" destId="{A95307DF-6D22-4BAC-B355-05D659741A4F}" srcOrd="3" destOrd="0" presId="urn:microsoft.com/office/officeart/2005/8/layout/hList1"/>
    <dgm:cxn modelId="{94D05EDD-32DB-4AA5-92A5-928A6CA9E8C7}" type="presParOf" srcId="{F0CEC968-48D6-4164-B049-3222CBCAB0AB}" destId="{C8CF3C76-5EFE-4933-9E53-F38F8E7ED274}" srcOrd="4" destOrd="0" presId="urn:microsoft.com/office/officeart/2005/8/layout/hList1"/>
    <dgm:cxn modelId="{4D28E9EE-2D3E-4077-8A29-76F0A8CD303E}" type="presParOf" srcId="{C8CF3C76-5EFE-4933-9E53-F38F8E7ED274}" destId="{6976879E-4AD3-48D9-A291-2EAEF2E45649}" srcOrd="0" destOrd="0" presId="urn:microsoft.com/office/officeart/2005/8/layout/hList1"/>
    <dgm:cxn modelId="{8B5FDE35-1013-4CF0-830C-BB585BAC4B5C}" type="presParOf" srcId="{C8CF3C76-5EFE-4933-9E53-F38F8E7ED274}" destId="{7A1A5C2B-6E6D-4BE6-B853-7288BCBBAEF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AAF9FD-41C5-4BC0-8BF2-627001FD2701}" type="doc">
      <dgm:prSet loTypeId="urn:microsoft.com/office/officeart/2005/8/layout/cycle2" loCatId="cycle" qsTypeId="urn:microsoft.com/office/officeart/2005/8/quickstyle/simple2" qsCatId="simple" csTypeId="urn:microsoft.com/office/officeart/2005/8/colors/accent6_2" csCatId="accent6" phldr="1"/>
      <dgm:spPr/>
      <dgm:t>
        <a:bodyPr/>
        <a:lstStyle/>
        <a:p>
          <a:endParaRPr lang="zh-CN" altLang="en-US"/>
        </a:p>
      </dgm:t>
    </dgm:pt>
    <dgm:pt modelId="{1ABD4C19-71B8-43BA-A8B8-A4BA3890A758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/>
        </a:p>
      </dgm:t>
    </dgm:pt>
    <dgm:pt modelId="{B62E06A9-98F7-405B-9FB8-E51F482FD8EA}" type="parTrans" cxnId="{E423E57F-DE1B-4098-9141-87C5AEA8EC0B}">
      <dgm:prSet/>
      <dgm:spPr/>
      <dgm:t>
        <a:bodyPr/>
        <a:lstStyle/>
        <a:p>
          <a:endParaRPr lang="zh-CN" altLang="en-US"/>
        </a:p>
      </dgm:t>
    </dgm:pt>
    <dgm:pt modelId="{04926B29-8510-4D89-B89C-A08E6DA810EB}" type="sibTrans" cxnId="{E423E57F-DE1B-4098-9141-87C5AEA8EC0B}">
      <dgm:prSet/>
      <dgm:spPr/>
      <dgm:t>
        <a:bodyPr/>
        <a:lstStyle/>
        <a:p>
          <a:endParaRPr lang="zh-CN" altLang="en-US"/>
        </a:p>
      </dgm:t>
    </dgm:pt>
    <dgm:pt modelId="{7A0E299B-88C3-4A8B-B5ED-0DE893D1834C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/>
        </a:p>
      </dgm:t>
    </dgm:pt>
    <dgm:pt modelId="{7FA46D55-1279-48B5-B7F9-9C9B0676BF4F}" type="parTrans" cxnId="{1255DBF4-68A5-4815-A086-6DF448E908DB}">
      <dgm:prSet/>
      <dgm:spPr/>
      <dgm:t>
        <a:bodyPr/>
        <a:lstStyle/>
        <a:p>
          <a:endParaRPr lang="zh-CN" altLang="en-US"/>
        </a:p>
      </dgm:t>
    </dgm:pt>
    <dgm:pt modelId="{012F9A87-18F4-4CE6-A9F4-7D77D1A87E3C}" type="sibTrans" cxnId="{1255DBF4-68A5-4815-A086-6DF448E908DB}">
      <dgm:prSet/>
      <dgm:spPr/>
      <dgm:t>
        <a:bodyPr/>
        <a:lstStyle/>
        <a:p>
          <a:endParaRPr lang="zh-CN" altLang="en-US"/>
        </a:p>
      </dgm:t>
    </dgm:pt>
    <dgm:pt modelId="{04CA4157-2C0D-4BE4-8F7A-BBDB5B3DCAC3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/>
        </a:p>
      </dgm:t>
    </dgm:pt>
    <dgm:pt modelId="{2F4E7BBF-40A1-48DB-96DC-44D7059F7F59}" type="parTrans" cxnId="{E17EBBD4-16A4-4F3A-A4A4-47FED6B192F4}">
      <dgm:prSet/>
      <dgm:spPr/>
      <dgm:t>
        <a:bodyPr/>
        <a:lstStyle/>
        <a:p>
          <a:endParaRPr lang="zh-CN" altLang="en-US"/>
        </a:p>
      </dgm:t>
    </dgm:pt>
    <dgm:pt modelId="{9CF760CC-7863-4AB2-A8F5-550102DCA3E5}" type="sibTrans" cxnId="{E17EBBD4-16A4-4F3A-A4A4-47FED6B192F4}">
      <dgm:prSet/>
      <dgm:spPr/>
      <dgm:t>
        <a:bodyPr/>
        <a:lstStyle/>
        <a:p>
          <a:endParaRPr lang="zh-CN" altLang="en-US"/>
        </a:p>
      </dgm:t>
    </dgm:pt>
    <dgm:pt modelId="{E900446D-75AC-4F39-8D09-003A3A5CE8DA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/>
        </a:p>
      </dgm:t>
    </dgm:pt>
    <dgm:pt modelId="{5BC04D96-F941-452A-B7C7-DAF7052627E4}" type="parTrans" cxnId="{084C31AC-414D-47D5-9F41-9511FF680ED0}">
      <dgm:prSet/>
      <dgm:spPr/>
      <dgm:t>
        <a:bodyPr/>
        <a:lstStyle/>
        <a:p>
          <a:endParaRPr lang="zh-CN" altLang="en-US"/>
        </a:p>
      </dgm:t>
    </dgm:pt>
    <dgm:pt modelId="{B04C14D3-1673-43F1-A776-27D344666262}" type="sibTrans" cxnId="{084C31AC-414D-47D5-9F41-9511FF680ED0}">
      <dgm:prSet/>
      <dgm:spPr/>
      <dgm:t>
        <a:bodyPr/>
        <a:lstStyle/>
        <a:p>
          <a:endParaRPr lang="zh-CN" altLang="en-US"/>
        </a:p>
      </dgm:t>
    </dgm:pt>
    <dgm:pt modelId="{E7A956F2-54DE-4BA6-B4EC-6667A2BB05E9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/>
        </a:p>
      </dgm:t>
    </dgm:pt>
    <dgm:pt modelId="{0825E02D-B49E-4952-917C-60CDC575B41A}" type="parTrans" cxnId="{88FFDAA1-0305-4EFB-A262-9EC468152835}">
      <dgm:prSet/>
      <dgm:spPr/>
      <dgm:t>
        <a:bodyPr/>
        <a:lstStyle/>
        <a:p>
          <a:endParaRPr lang="zh-CN" altLang="en-US"/>
        </a:p>
      </dgm:t>
    </dgm:pt>
    <dgm:pt modelId="{E29A737B-3568-4AB3-B0C6-D72790C890E0}" type="sibTrans" cxnId="{88FFDAA1-0305-4EFB-A262-9EC468152835}">
      <dgm:prSet/>
      <dgm:spPr/>
      <dgm:t>
        <a:bodyPr/>
        <a:lstStyle/>
        <a:p>
          <a:endParaRPr lang="zh-CN" altLang="en-US"/>
        </a:p>
      </dgm:t>
    </dgm:pt>
    <dgm:pt modelId="{D51311AE-1C50-46C8-8B3B-C5D9C3524B60}" type="pres">
      <dgm:prSet presAssocID="{BFAAF9FD-41C5-4BC0-8BF2-627001FD270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93040374-4FE3-4C67-805E-25D3988F379A}" type="pres">
      <dgm:prSet presAssocID="{1ABD4C19-71B8-43BA-A8B8-A4BA3890A75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2FBD819-39C4-4E58-B223-D1903E64F3AE}" type="pres">
      <dgm:prSet presAssocID="{04926B29-8510-4D89-B89C-A08E6DA810EB}" presName="sibTrans" presStyleLbl="sibTrans2D1" presStyleIdx="0" presStyleCnt="5"/>
      <dgm:spPr/>
      <dgm:t>
        <a:bodyPr/>
        <a:lstStyle/>
        <a:p>
          <a:endParaRPr lang="zh-CN" altLang="en-US"/>
        </a:p>
      </dgm:t>
    </dgm:pt>
    <dgm:pt modelId="{FCFD8879-BE02-4E83-8CD3-DAF6A9BD6002}" type="pres">
      <dgm:prSet presAssocID="{04926B29-8510-4D89-B89C-A08E6DA810EB}" presName="connectorText" presStyleLbl="sibTrans2D1" presStyleIdx="0" presStyleCnt="5"/>
      <dgm:spPr/>
      <dgm:t>
        <a:bodyPr/>
        <a:lstStyle/>
        <a:p>
          <a:endParaRPr lang="zh-CN" altLang="en-US"/>
        </a:p>
      </dgm:t>
    </dgm:pt>
    <dgm:pt modelId="{0AD1001B-FD05-4F72-A86D-C6E17B601FE1}" type="pres">
      <dgm:prSet presAssocID="{7A0E299B-88C3-4A8B-B5ED-0DE893D1834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03F528F-B42A-4160-919B-167C58FE22E7}" type="pres">
      <dgm:prSet presAssocID="{012F9A87-18F4-4CE6-A9F4-7D77D1A87E3C}" presName="sibTrans" presStyleLbl="sibTrans2D1" presStyleIdx="1" presStyleCnt="5"/>
      <dgm:spPr/>
      <dgm:t>
        <a:bodyPr/>
        <a:lstStyle/>
        <a:p>
          <a:endParaRPr lang="zh-CN" altLang="en-US"/>
        </a:p>
      </dgm:t>
    </dgm:pt>
    <dgm:pt modelId="{F1E2AAFE-5399-4C6B-9A65-2D5B15676D94}" type="pres">
      <dgm:prSet presAssocID="{012F9A87-18F4-4CE6-A9F4-7D77D1A87E3C}" presName="connectorText" presStyleLbl="sibTrans2D1" presStyleIdx="1" presStyleCnt="5"/>
      <dgm:spPr/>
      <dgm:t>
        <a:bodyPr/>
        <a:lstStyle/>
        <a:p>
          <a:endParaRPr lang="zh-CN" altLang="en-US"/>
        </a:p>
      </dgm:t>
    </dgm:pt>
    <dgm:pt modelId="{ED68D721-DA32-439C-9AF7-6BAD2590B7CD}" type="pres">
      <dgm:prSet presAssocID="{04CA4157-2C0D-4BE4-8F7A-BBDB5B3DCAC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873C291-9DC1-42CE-8BDA-091FC75847EB}" type="pres">
      <dgm:prSet presAssocID="{9CF760CC-7863-4AB2-A8F5-550102DCA3E5}" presName="sibTrans" presStyleLbl="sibTrans2D1" presStyleIdx="2" presStyleCnt="5"/>
      <dgm:spPr/>
      <dgm:t>
        <a:bodyPr/>
        <a:lstStyle/>
        <a:p>
          <a:endParaRPr lang="zh-CN" altLang="en-US"/>
        </a:p>
      </dgm:t>
    </dgm:pt>
    <dgm:pt modelId="{806A4D3D-8F19-4F66-ABF5-2FDA2BF203AD}" type="pres">
      <dgm:prSet presAssocID="{9CF760CC-7863-4AB2-A8F5-550102DCA3E5}" presName="connectorText" presStyleLbl="sibTrans2D1" presStyleIdx="2" presStyleCnt="5"/>
      <dgm:spPr/>
      <dgm:t>
        <a:bodyPr/>
        <a:lstStyle/>
        <a:p>
          <a:endParaRPr lang="zh-CN" altLang="en-US"/>
        </a:p>
      </dgm:t>
    </dgm:pt>
    <dgm:pt modelId="{C1181921-4588-4D1E-B514-AC68769E703F}" type="pres">
      <dgm:prSet presAssocID="{E900446D-75AC-4F39-8D09-003A3A5CE8D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766D635-9A04-4588-AADE-DD03D31F63C5}" type="pres">
      <dgm:prSet presAssocID="{B04C14D3-1673-43F1-A776-27D344666262}" presName="sibTrans" presStyleLbl="sibTrans2D1" presStyleIdx="3" presStyleCnt="5"/>
      <dgm:spPr/>
      <dgm:t>
        <a:bodyPr/>
        <a:lstStyle/>
        <a:p>
          <a:endParaRPr lang="zh-CN" altLang="en-US"/>
        </a:p>
      </dgm:t>
    </dgm:pt>
    <dgm:pt modelId="{0A0E61BA-A701-45E1-A640-C1476F1B8EF2}" type="pres">
      <dgm:prSet presAssocID="{B04C14D3-1673-43F1-A776-27D344666262}" presName="connectorText" presStyleLbl="sibTrans2D1" presStyleIdx="3" presStyleCnt="5"/>
      <dgm:spPr/>
      <dgm:t>
        <a:bodyPr/>
        <a:lstStyle/>
        <a:p>
          <a:endParaRPr lang="zh-CN" altLang="en-US"/>
        </a:p>
      </dgm:t>
    </dgm:pt>
    <dgm:pt modelId="{67C3BBC4-2A0B-484B-9675-C41FA07D8987}" type="pres">
      <dgm:prSet presAssocID="{E7A956F2-54DE-4BA6-B4EC-6667A2BB05E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6DF823B-19EF-48F9-9318-073EFC600982}" type="pres">
      <dgm:prSet presAssocID="{E29A737B-3568-4AB3-B0C6-D72790C890E0}" presName="sibTrans" presStyleLbl="sibTrans2D1" presStyleIdx="4" presStyleCnt="5"/>
      <dgm:spPr/>
      <dgm:t>
        <a:bodyPr/>
        <a:lstStyle/>
        <a:p>
          <a:endParaRPr lang="zh-CN" altLang="en-US"/>
        </a:p>
      </dgm:t>
    </dgm:pt>
    <dgm:pt modelId="{35409364-6CC4-4535-916F-8E352E98A748}" type="pres">
      <dgm:prSet presAssocID="{E29A737B-3568-4AB3-B0C6-D72790C890E0}" presName="connectorText" presStyleLbl="sibTrans2D1" presStyleIdx="4" presStyleCnt="5"/>
      <dgm:spPr/>
      <dgm:t>
        <a:bodyPr/>
        <a:lstStyle/>
        <a:p>
          <a:endParaRPr lang="zh-CN" altLang="en-US"/>
        </a:p>
      </dgm:t>
    </dgm:pt>
  </dgm:ptLst>
  <dgm:cxnLst>
    <dgm:cxn modelId="{C8512FFC-E3F4-4784-BD78-27F944CD344D}" type="presOf" srcId="{B04C14D3-1673-43F1-A776-27D344666262}" destId="{0A0E61BA-A701-45E1-A640-C1476F1B8EF2}" srcOrd="1" destOrd="0" presId="urn:microsoft.com/office/officeart/2005/8/layout/cycle2"/>
    <dgm:cxn modelId="{88FFDAA1-0305-4EFB-A262-9EC468152835}" srcId="{BFAAF9FD-41C5-4BC0-8BF2-627001FD2701}" destId="{E7A956F2-54DE-4BA6-B4EC-6667A2BB05E9}" srcOrd="4" destOrd="0" parTransId="{0825E02D-B49E-4952-917C-60CDC575B41A}" sibTransId="{E29A737B-3568-4AB3-B0C6-D72790C890E0}"/>
    <dgm:cxn modelId="{619B6DCC-9845-4522-A31F-3399C94A5663}" type="presOf" srcId="{E7A956F2-54DE-4BA6-B4EC-6667A2BB05E9}" destId="{67C3BBC4-2A0B-484B-9675-C41FA07D8987}" srcOrd="0" destOrd="0" presId="urn:microsoft.com/office/officeart/2005/8/layout/cycle2"/>
    <dgm:cxn modelId="{1255DBF4-68A5-4815-A086-6DF448E908DB}" srcId="{BFAAF9FD-41C5-4BC0-8BF2-627001FD2701}" destId="{7A0E299B-88C3-4A8B-B5ED-0DE893D1834C}" srcOrd="1" destOrd="0" parTransId="{7FA46D55-1279-48B5-B7F9-9C9B0676BF4F}" sibTransId="{012F9A87-18F4-4CE6-A9F4-7D77D1A87E3C}"/>
    <dgm:cxn modelId="{E17EBBD4-16A4-4F3A-A4A4-47FED6B192F4}" srcId="{BFAAF9FD-41C5-4BC0-8BF2-627001FD2701}" destId="{04CA4157-2C0D-4BE4-8F7A-BBDB5B3DCAC3}" srcOrd="2" destOrd="0" parTransId="{2F4E7BBF-40A1-48DB-96DC-44D7059F7F59}" sibTransId="{9CF760CC-7863-4AB2-A8F5-550102DCA3E5}"/>
    <dgm:cxn modelId="{E423E57F-DE1B-4098-9141-87C5AEA8EC0B}" srcId="{BFAAF9FD-41C5-4BC0-8BF2-627001FD2701}" destId="{1ABD4C19-71B8-43BA-A8B8-A4BA3890A758}" srcOrd="0" destOrd="0" parTransId="{B62E06A9-98F7-405B-9FB8-E51F482FD8EA}" sibTransId="{04926B29-8510-4D89-B89C-A08E6DA810EB}"/>
    <dgm:cxn modelId="{7968812B-6441-4749-858A-A8C47E219B9F}" type="presOf" srcId="{7A0E299B-88C3-4A8B-B5ED-0DE893D1834C}" destId="{0AD1001B-FD05-4F72-A86D-C6E17B601FE1}" srcOrd="0" destOrd="0" presId="urn:microsoft.com/office/officeart/2005/8/layout/cycle2"/>
    <dgm:cxn modelId="{B135DEC4-907E-44E6-9C8A-EC1F67035ECA}" type="presOf" srcId="{E29A737B-3568-4AB3-B0C6-D72790C890E0}" destId="{35409364-6CC4-4535-916F-8E352E98A748}" srcOrd="1" destOrd="0" presId="urn:microsoft.com/office/officeart/2005/8/layout/cycle2"/>
    <dgm:cxn modelId="{084C31AC-414D-47D5-9F41-9511FF680ED0}" srcId="{BFAAF9FD-41C5-4BC0-8BF2-627001FD2701}" destId="{E900446D-75AC-4F39-8D09-003A3A5CE8DA}" srcOrd="3" destOrd="0" parTransId="{5BC04D96-F941-452A-B7C7-DAF7052627E4}" sibTransId="{B04C14D3-1673-43F1-A776-27D344666262}"/>
    <dgm:cxn modelId="{4F3A0554-2736-4293-A8C2-7A01146A018C}" type="presOf" srcId="{04CA4157-2C0D-4BE4-8F7A-BBDB5B3DCAC3}" destId="{ED68D721-DA32-439C-9AF7-6BAD2590B7CD}" srcOrd="0" destOrd="0" presId="urn:microsoft.com/office/officeart/2005/8/layout/cycle2"/>
    <dgm:cxn modelId="{37747289-7A31-4B66-BFC2-A8AA1989FD21}" type="presOf" srcId="{04926B29-8510-4D89-B89C-A08E6DA810EB}" destId="{22FBD819-39C4-4E58-B223-D1903E64F3AE}" srcOrd="0" destOrd="0" presId="urn:microsoft.com/office/officeart/2005/8/layout/cycle2"/>
    <dgm:cxn modelId="{70F1D54C-52CB-4A42-8EAF-5EB8E95CE9C9}" type="presOf" srcId="{9CF760CC-7863-4AB2-A8F5-550102DCA3E5}" destId="{3873C291-9DC1-42CE-8BDA-091FC75847EB}" srcOrd="0" destOrd="0" presId="urn:microsoft.com/office/officeart/2005/8/layout/cycle2"/>
    <dgm:cxn modelId="{1E245EB0-D412-4E07-95ED-623716CD8895}" type="presOf" srcId="{E29A737B-3568-4AB3-B0C6-D72790C890E0}" destId="{D6DF823B-19EF-48F9-9318-073EFC600982}" srcOrd="0" destOrd="0" presId="urn:microsoft.com/office/officeart/2005/8/layout/cycle2"/>
    <dgm:cxn modelId="{890A736E-A5E2-4B0F-8978-685FBF0828B1}" type="presOf" srcId="{1ABD4C19-71B8-43BA-A8B8-A4BA3890A758}" destId="{93040374-4FE3-4C67-805E-25D3988F379A}" srcOrd="0" destOrd="0" presId="urn:microsoft.com/office/officeart/2005/8/layout/cycle2"/>
    <dgm:cxn modelId="{351FBC66-7F28-401A-828C-5899D7390B1A}" type="presOf" srcId="{012F9A87-18F4-4CE6-A9F4-7D77D1A87E3C}" destId="{C03F528F-B42A-4160-919B-167C58FE22E7}" srcOrd="0" destOrd="0" presId="urn:microsoft.com/office/officeart/2005/8/layout/cycle2"/>
    <dgm:cxn modelId="{F8D69B06-25C8-4D9D-8246-3B74F3F3B59E}" type="presOf" srcId="{9CF760CC-7863-4AB2-A8F5-550102DCA3E5}" destId="{806A4D3D-8F19-4F66-ABF5-2FDA2BF203AD}" srcOrd="1" destOrd="0" presId="urn:microsoft.com/office/officeart/2005/8/layout/cycle2"/>
    <dgm:cxn modelId="{EE885BC4-8330-4452-BFF5-BF8E742898BE}" type="presOf" srcId="{BFAAF9FD-41C5-4BC0-8BF2-627001FD2701}" destId="{D51311AE-1C50-46C8-8B3B-C5D9C3524B60}" srcOrd="0" destOrd="0" presId="urn:microsoft.com/office/officeart/2005/8/layout/cycle2"/>
    <dgm:cxn modelId="{BD3F79F5-7A95-438F-BFEA-A98662AAA0CD}" type="presOf" srcId="{012F9A87-18F4-4CE6-A9F4-7D77D1A87E3C}" destId="{F1E2AAFE-5399-4C6B-9A65-2D5B15676D94}" srcOrd="1" destOrd="0" presId="urn:microsoft.com/office/officeart/2005/8/layout/cycle2"/>
    <dgm:cxn modelId="{578F40F3-2BF9-4573-98D4-BBFF6B99E19A}" type="presOf" srcId="{E900446D-75AC-4F39-8D09-003A3A5CE8DA}" destId="{C1181921-4588-4D1E-B514-AC68769E703F}" srcOrd="0" destOrd="0" presId="urn:microsoft.com/office/officeart/2005/8/layout/cycle2"/>
    <dgm:cxn modelId="{90E49740-7C3B-462F-AED1-F5B3D1BCE541}" type="presOf" srcId="{04926B29-8510-4D89-B89C-A08E6DA810EB}" destId="{FCFD8879-BE02-4E83-8CD3-DAF6A9BD6002}" srcOrd="1" destOrd="0" presId="urn:microsoft.com/office/officeart/2005/8/layout/cycle2"/>
    <dgm:cxn modelId="{40EFE158-234B-4F79-9F37-1C4B4B2211FC}" type="presOf" srcId="{B04C14D3-1673-43F1-A776-27D344666262}" destId="{D766D635-9A04-4588-AADE-DD03D31F63C5}" srcOrd="0" destOrd="0" presId="urn:microsoft.com/office/officeart/2005/8/layout/cycle2"/>
    <dgm:cxn modelId="{38609298-934C-4BEA-9389-746B61AE8626}" type="presParOf" srcId="{D51311AE-1C50-46C8-8B3B-C5D9C3524B60}" destId="{93040374-4FE3-4C67-805E-25D3988F379A}" srcOrd="0" destOrd="0" presId="urn:microsoft.com/office/officeart/2005/8/layout/cycle2"/>
    <dgm:cxn modelId="{8FCE50A0-D82F-4750-9011-139C1FC2C735}" type="presParOf" srcId="{D51311AE-1C50-46C8-8B3B-C5D9C3524B60}" destId="{22FBD819-39C4-4E58-B223-D1903E64F3AE}" srcOrd="1" destOrd="0" presId="urn:microsoft.com/office/officeart/2005/8/layout/cycle2"/>
    <dgm:cxn modelId="{AB38FD0D-46CA-4255-9719-1C14AD7D1F57}" type="presParOf" srcId="{22FBD819-39C4-4E58-B223-D1903E64F3AE}" destId="{FCFD8879-BE02-4E83-8CD3-DAF6A9BD6002}" srcOrd="0" destOrd="0" presId="urn:microsoft.com/office/officeart/2005/8/layout/cycle2"/>
    <dgm:cxn modelId="{DB94FDD8-8AAC-4604-B104-C0B1DC49CA3D}" type="presParOf" srcId="{D51311AE-1C50-46C8-8B3B-C5D9C3524B60}" destId="{0AD1001B-FD05-4F72-A86D-C6E17B601FE1}" srcOrd="2" destOrd="0" presId="urn:microsoft.com/office/officeart/2005/8/layout/cycle2"/>
    <dgm:cxn modelId="{D40FB71E-1E0C-49A7-A0A1-37E3C43149A1}" type="presParOf" srcId="{D51311AE-1C50-46C8-8B3B-C5D9C3524B60}" destId="{C03F528F-B42A-4160-919B-167C58FE22E7}" srcOrd="3" destOrd="0" presId="urn:microsoft.com/office/officeart/2005/8/layout/cycle2"/>
    <dgm:cxn modelId="{60F4A96C-C2FC-47D3-80E3-4CB2A89FF6E1}" type="presParOf" srcId="{C03F528F-B42A-4160-919B-167C58FE22E7}" destId="{F1E2AAFE-5399-4C6B-9A65-2D5B15676D94}" srcOrd="0" destOrd="0" presId="urn:microsoft.com/office/officeart/2005/8/layout/cycle2"/>
    <dgm:cxn modelId="{6F8F020D-BCBB-4BB0-BB11-0F81003B7060}" type="presParOf" srcId="{D51311AE-1C50-46C8-8B3B-C5D9C3524B60}" destId="{ED68D721-DA32-439C-9AF7-6BAD2590B7CD}" srcOrd="4" destOrd="0" presId="urn:microsoft.com/office/officeart/2005/8/layout/cycle2"/>
    <dgm:cxn modelId="{6955AB85-DCC6-42F1-BB13-0ABF8C32281A}" type="presParOf" srcId="{D51311AE-1C50-46C8-8B3B-C5D9C3524B60}" destId="{3873C291-9DC1-42CE-8BDA-091FC75847EB}" srcOrd="5" destOrd="0" presId="urn:microsoft.com/office/officeart/2005/8/layout/cycle2"/>
    <dgm:cxn modelId="{02BCB775-DB94-43BF-81FE-C7E83987737A}" type="presParOf" srcId="{3873C291-9DC1-42CE-8BDA-091FC75847EB}" destId="{806A4D3D-8F19-4F66-ABF5-2FDA2BF203AD}" srcOrd="0" destOrd="0" presId="urn:microsoft.com/office/officeart/2005/8/layout/cycle2"/>
    <dgm:cxn modelId="{A31C5B65-CA88-4096-8F92-D4DD8F56B6C7}" type="presParOf" srcId="{D51311AE-1C50-46C8-8B3B-C5D9C3524B60}" destId="{C1181921-4588-4D1E-B514-AC68769E703F}" srcOrd="6" destOrd="0" presId="urn:microsoft.com/office/officeart/2005/8/layout/cycle2"/>
    <dgm:cxn modelId="{83D4A42F-FEF4-4ADD-9ED8-6A1B3FBC2042}" type="presParOf" srcId="{D51311AE-1C50-46C8-8B3B-C5D9C3524B60}" destId="{D766D635-9A04-4588-AADE-DD03D31F63C5}" srcOrd="7" destOrd="0" presId="urn:microsoft.com/office/officeart/2005/8/layout/cycle2"/>
    <dgm:cxn modelId="{9A0FB60C-947F-474B-AD59-24BB7141A59A}" type="presParOf" srcId="{D766D635-9A04-4588-AADE-DD03D31F63C5}" destId="{0A0E61BA-A701-45E1-A640-C1476F1B8EF2}" srcOrd="0" destOrd="0" presId="urn:microsoft.com/office/officeart/2005/8/layout/cycle2"/>
    <dgm:cxn modelId="{EA5CA380-18E1-4D92-91B4-89C5A8C32726}" type="presParOf" srcId="{D51311AE-1C50-46C8-8B3B-C5D9C3524B60}" destId="{67C3BBC4-2A0B-484B-9675-C41FA07D8987}" srcOrd="8" destOrd="0" presId="urn:microsoft.com/office/officeart/2005/8/layout/cycle2"/>
    <dgm:cxn modelId="{7BEEFF32-2C6C-418E-B32B-F7A2BD850600}" type="presParOf" srcId="{D51311AE-1C50-46C8-8B3B-C5D9C3524B60}" destId="{D6DF823B-19EF-48F9-9318-073EFC600982}" srcOrd="9" destOrd="0" presId="urn:microsoft.com/office/officeart/2005/8/layout/cycle2"/>
    <dgm:cxn modelId="{BCB9346B-481D-4602-97D8-CD157D4BE559}" type="presParOf" srcId="{D6DF823B-19EF-48F9-9318-073EFC600982}" destId="{35409364-6CC4-4535-916F-8E352E98A74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7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C8D0-58FB-487E-9432-08D264930F72}" type="datetimeFigureOut">
              <a:rPr lang="zh-CN" altLang="en-US" smtClean="0"/>
              <a:pPr/>
              <a:t>2015/5/10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3D54-F4AB-4026-ADF9-A2E7F41EA8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C8D0-58FB-487E-9432-08D264930F72}" type="datetimeFigureOut">
              <a:rPr lang="zh-CN" altLang="en-US" smtClean="0"/>
              <a:pPr/>
              <a:t>2015/5/10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3D54-F4AB-4026-ADF9-A2E7F41EA8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C8D0-58FB-487E-9432-08D264930F72}" type="datetimeFigureOut">
              <a:rPr lang="zh-CN" altLang="en-US" smtClean="0"/>
              <a:pPr/>
              <a:t>2015/5/10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3D54-F4AB-4026-ADF9-A2E7F41EA8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C8D0-58FB-487E-9432-08D264930F72}" type="datetimeFigureOut">
              <a:rPr lang="zh-CN" altLang="en-US" smtClean="0"/>
              <a:pPr/>
              <a:t>2015/5/10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3D54-F4AB-4026-ADF9-A2E7F41EA8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C8D0-58FB-487E-9432-08D264930F72}" type="datetimeFigureOut">
              <a:rPr lang="zh-CN" altLang="en-US" smtClean="0"/>
              <a:pPr/>
              <a:t>2015/5/10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3D54-F4AB-4026-ADF9-A2E7F41EA8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C8D0-58FB-487E-9432-08D264930F72}" type="datetimeFigureOut">
              <a:rPr lang="zh-CN" altLang="en-US" smtClean="0"/>
              <a:pPr/>
              <a:t>2015/5/10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3D54-F4AB-4026-ADF9-A2E7F41EA8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3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279263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C8D0-58FB-487E-9432-08D264930F72}" type="datetimeFigureOut">
              <a:rPr lang="zh-CN" altLang="en-US" smtClean="0"/>
              <a:pPr/>
              <a:t>2015/5/10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3D54-F4AB-4026-ADF9-A2E7F41EA8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C8D0-58FB-487E-9432-08D264930F72}" type="datetimeFigureOut">
              <a:rPr lang="zh-CN" altLang="en-US" smtClean="0"/>
              <a:pPr/>
              <a:t>2015/5/10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3D54-F4AB-4026-ADF9-A2E7F41EA8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C8D0-58FB-487E-9432-08D264930F72}" type="datetimeFigureOut">
              <a:rPr lang="zh-CN" altLang="en-US" smtClean="0"/>
              <a:pPr/>
              <a:t>2015/5/10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3D54-F4AB-4026-ADF9-A2E7F41EA8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95919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C8D0-58FB-487E-9432-08D264930F72}" type="datetimeFigureOut">
              <a:rPr lang="zh-CN" altLang="en-US" smtClean="0"/>
              <a:pPr/>
              <a:t>2015/5/10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3D54-F4AB-4026-ADF9-A2E7F41EA8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C8D0-58FB-487E-9432-08D264930F72}" type="datetimeFigureOut">
              <a:rPr lang="zh-CN" altLang="en-US" smtClean="0"/>
              <a:pPr/>
              <a:t>2015/5/10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83D54-F4AB-4026-ADF9-A2E7F41EA8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61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0C8D0-58FB-487E-9432-08D264930F72}" type="datetimeFigureOut">
              <a:rPr lang="zh-CN" altLang="en-US" smtClean="0"/>
              <a:pPr/>
              <a:t>2015/5/10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61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61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83D54-F4AB-4026-ADF9-A2E7F41EA8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dan\Desktop\wrrr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302701">
            <a:off x="918887" y="579368"/>
            <a:ext cx="6873887" cy="17251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20693057">
            <a:off x="4089123" y="1494562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教学学习课件模板</a:t>
            </a:r>
            <a:endParaRPr lang="zh-CN" altLang="en-US" sz="3600" b="1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95736" y="5377780"/>
            <a:ext cx="6619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4" y="457126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714612" y="1711103"/>
            <a:ext cx="3429024" cy="64294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62835" y="185397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添加标题文字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6051" y="1711106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F00"/>
                </a:solidFill>
              </a:rPr>
              <a:t>01</a:t>
            </a:r>
            <a:endParaRPr lang="zh-CN" altLang="en-US" sz="3600" b="1" dirty="0">
              <a:solidFill>
                <a:srgbClr val="FFFF00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714612" y="2493532"/>
            <a:ext cx="3429024" cy="64294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62835" y="263640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添加标题文字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86051" y="2493534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F00"/>
                </a:solidFill>
              </a:rPr>
              <a:t>02</a:t>
            </a:r>
            <a:endParaRPr lang="zh-CN" altLang="en-US" sz="3600" b="1" dirty="0">
              <a:solidFill>
                <a:srgbClr val="FFFF00"/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2714612" y="3282739"/>
            <a:ext cx="3429024" cy="64294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562835" y="3425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添加标题文字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86051" y="3282742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F00"/>
                </a:solidFill>
              </a:rPr>
              <a:t>03</a:t>
            </a:r>
            <a:endParaRPr lang="zh-CN" altLang="en-US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4" y="457126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3" name="图示 12"/>
          <p:cNvGraphicFramePr/>
          <p:nvPr/>
        </p:nvGraphicFramePr>
        <p:xfrm>
          <a:off x="1524000" y="8255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4" y="457126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4" name="图示 3"/>
          <p:cNvGraphicFramePr/>
          <p:nvPr/>
        </p:nvGraphicFramePr>
        <p:xfrm>
          <a:off x="1524000" y="8255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4" y="457126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上弧形箭头 4"/>
          <p:cNvSpPr/>
          <p:nvPr/>
        </p:nvSpPr>
        <p:spPr>
          <a:xfrm>
            <a:off x="973138" y="1406514"/>
            <a:ext cx="2513012" cy="1511300"/>
          </a:xfrm>
          <a:prstGeom prst="curvedDownArrow">
            <a:avLst>
              <a:gd name="adj1" fmla="val 46521"/>
              <a:gd name="adj2" fmla="val 83125"/>
              <a:gd name="adj3" fmla="val 21641"/>
            </a:avLst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上弧形箭头 5"/>
          <p:cNvSpPr/>
          <p:nvPr/>
        </p:nvSpPr>
        <p:spPr>
          <a:xfrm flipH="1" flipV="1">
            <a:off x="848990" y="2953111"/>
            <a:ext cx="2261444" cy="1359768"/>
          </a:xfrm>
          <a:prstGeom prst="curvedDownArrow">
            <a:avLst>
              <a:gd name="adj1" fmla="val 46521"/>
              <a:gd name="adj2" fmla="val 83125"/>
              <a:gd name="adj3" fmla="val 21641"/>
            </a:avLst>
          </a:prstGeom>
          <a:ln/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500" dist="101600" dir="5400000" sy="-100000" algn="bl" rotWithShape="0"/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7" name="直接连接符​​ 14"/>
          <p:cNvCxnSpPr/>
          <p:nvPr/>
        </p:nvCxnSpPr>
        <p:spPr>
          <a:xfrm>
            <a:off x="2700342" y="1944677"/>
            <a:ext cx="540067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​​ 15"/>
          <p:cNvCxnSpPr/>
          <p:nvPr/>
        </p:nvCxnSpPr>
        <p:spPr>
          <a:xfrm>
            <a:off x="2700342" y="3960802"/>
            <a:ext cx="540067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507039" y="1357303"/>
            <a:ext cx="2377574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点击此处输入文字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点击此处输入文字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7039" y="3243254"/>
            <a:ext cx="2377574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点击此处输入文字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点击此处输入文字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252</Words>
  <Application>Microsoft Office PowerPoint</Application>
  <PresentationFormat>全屏显示(16:10)</PresentationFormat>
  <Paragraphs>38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宋体</vt:lpstr>
      <vt:lpstr>微软雅黑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lidan</dc:creator>
  <cp:lastModifiedBy>kan</cp:lastModifiedBy>
  <cp:revision>19</cp:revision>
  <dcterms:created xsi:type="dcterms:W3CDTF">2013-10-31T07:17:43Z</dcterms:created>
  <dcterms:modified xsi:type="dcterms:W3CDTF">2015-05-10T13:26:25Z</dcterms:modified>
</cp:coreProperties>
</file>