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5" r:id="rId7"/>
    <p:sldId id="267" r:id="rId8"/>
    <p:sldId id="262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3813"/>
    <a:srgbClr val="F7C293"/>
    <a:srgbClr val="FFFFFF"/>
    <a:srgbClr val="276195"/>
    <a:srgbClr val="225482"/>
    <a:srgbClr val="173A59"/>
    <a:srgbClr val="5B9BD5"/>
    <a:srgbClr val="317BBF"/>
    <a:srgbClr val="0000E5"/>
    <a:srgbClr val="5899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87" d="100"/>
          <a:sy n="87" d="100"/>
        </p:scale>
        <p:origin x="258" y="84"/>
      </p:cViewPr>
      <p:guideLst>
        <p:guide orient="horz" pos="2160"/>
        <p:guide pos="384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16FE0-4429-412A-AFB7-79F6A9006C6C}" type="datetimeFigureOut">
              <a:rPr lang="zh-CN" altLang="en-US" smtClean="0"/>
              <a:t>2015/5/15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CF967E-8FA2-4809-883D-CAC6311A34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8670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17B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 smtClean="0"/>
              <a:t>-2015</a:t>
            </a:r>
            <a:r>
              <a:rPr lang="zh-CN" altLang="en-US" dirty="0" smtClean="0"/>
              <a:t>年培训计划编制说明指导</a:t>
            </a:r>
            <a:endParaRPr lang="en-US" altLang="zh-CN" dirty="0" smtClean="0"/>
          </a:p>
          <a:p>
            <a:r>
              <a:rPr lang="en-US" altLang="zh-CN" dirty="0" smtClean="0"/>
              <a:t>@</a:t>
            </a:r>
            <a:r>
              <a:rPr lang="zh-CN" altLang="en-US" dirty="0" smtClean="0"/>
              <a:t>人力资源部</a:t>
            </a:r>
            <a:endParaRPr lang="zh-CN" altLang="en-US" dirty="0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1524000" y="3509963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 userDrawn="1"/>
        </p:nvSpPr>
        <p:spPr>
          <a:xfrm>
            <a:off x="0" y="5689600"/>
            <a:ext cx="12192000" cy="1168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0" y="6273800"/>
            <a:ext cx="49348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 userDrawn="1"/>
        </p:nvCxnSpPr>
        <p:spPr>
          <a:xfrm>
            <a:off x="688148" y="6273800"/>
            <a:ext cx="49348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 userDrawn="1"/>
        </p:nvCxnSpPr>
        <p:spPr>
          <a:xfrm>
            <a:off x="1376296" y="6273800"/>
            <a:ext cx="49348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 userDrawn="1"/>
        </p:nvCxnSpPr>
        <p:spPr>
          <a:xfrm>
            <a:off x="2064444" y="6273800"/>
            <a:ext cx="49348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 userDrawn="1"/>
        </p:nvCxnSpPr>
        <p:spPr>
          <a:xfrm>
            <a:off x="2752592" y="6273800"/>
            <a:ext cx="49348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 userDrawn="1"/>
        </p:nvCxnSpPr>
        <p:spPr>
          <a:xfrm>
            <a:off x="3440740" y="6273800"/>
            <a:ext cx="49348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 userDrawn="1"/>
        </p:nvCxnSpPr>
        <p:spPr>
          <a:xfrm>
            <a:off x="4128888" y="6273800"/>
            <a:ext cx="49348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 userDrawn="1"/>
        </p:nvCxnSpPr>
        <p:spPr>
          <a:xfrm>
            <a:off x="4817036" y="6273800"/>
            <a:ext cx="49348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 userDrawn="1"/>
        </p:nvCxnSpPr>
        <p:spPr>
          <a:xfrm>
            <a:off x="5505184" y="6273800"/>
            <a:ext cx="49348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 userDrawn="1"/>
        </p:nvCxnSpPr>
        <p:spPr>
          <a:xfrm>
            <a:off x="6193332" y="6273800"/>
            <a:ext cx="49348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 userDrawn="1"/>
        </p:nvCxnSpPr>
        <p:spPr>
          <a:xfrm>
            <a:off x="6881480" y="6273800"/>
            <a:ext cx="49348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>
            <a:off x="7569628" y="6273800"/>
            <a:ext cx="49348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 userDrawn="1"/>
        </p:nvCxnSpPr>
        <p:spPr>
          <a:xfrm>
            <a:off x="8257776" y="6273800"/>
            <a:ext cx="49348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 userDrawn="1"/>
        </p:nvCxnSpPr>
        <p:spPr>
          <a:xfrm>
            <a:off x="8945924" y="6273800"/>
            <a:ext cx="49348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 userDrawn="1"/>
        </p:nvCxnSpPr>
        <p:spPr>
          <a:xfrm>
            <a:off x="9634072" y="6273800"/>
            <a:ext cx="49348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/>
        </p:nvCxnSpPr>
        <p:spPr>
          <a:xfrm>
            <a:off x="10322220" y="6273800"/>
            <a:ext cx="49348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 userDrawn="1"/>
        </p:nvCxnSpPr>
        <p:spPr>
          <a:xfrm>
            <a:off x="11010368" y="6273800"/>
            <a:ext cx="49348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 userDrawn="1"/>
        </p:nvCxnSpPr>
        <p:spPr>
          <a:xfrm>
            <a:off x="11698514" y="6273800"/>
            <a:ext cx="49348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图文框 41"/>
          <p:cNvSpPr/>
          <p:nvPr userDrawn="1"/>
        </p:nvSpPr>
        <p:spPr>
          <a:xfrm rot="19951773">
            <a:off x="10714584" y="4572136"/>
            <a:ext cx="983480" cy="983480"/>
          </a:xfrm>
          <a:prstGeom prst="fram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0" name="图文框 39"/>
          <p:cNvSpPr/>
          <p:nvPr userDrawn="1"/>
        </p:nvSpPr>
        <p:spPr>
          <a:xfrm rot="892685">
            <a:off x="10633372" y="5533675"/>
            <a:ext cx="599004" cy="599004"/>
          </a:xfrm>
          <a:prstGeom prst="fram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70" name="组合 69"/>
          <p:cNvGrpSpPr/>
          <p:nvPr userDrawn="1"/>
        </p:nvGrpSpPr>
        <p:grpSpPr>
          <a:xfrm>
            <a:off x="4460923" y="2589072"/>
            <a:ext cx="712226" cy="444418"/>
            <a:chOff x="3514658" y="1826065"/>
            <a:chExt cx="1198670" cy="747949"/>
          </a:xfrm>
        </p:grpSpPr>
        <p:sp>
          <p:nvSpPr>
            <p:cNvPr id="57" name="圆角矩形 56"/>
            <p:cNvSpPr/>
            <p:nvPr userDrawn="1"/>
          </p:nvSpPr>
          <p:spPr>
            <a:xfrm>
              <a:off x="3970330" y="2227051"/>
              <a:ext cx="438830" cy="146708"/>
            </a:xfrm>
            <a:prstGeom prst="roundRect">
              <a:avLst>
                <a:gd name="adj" fmla="val 50000"/>
              </a:avLst>
            </a:prstGeom>
            <a:solidFill>
              <a:srgbClr val="317BBF"/>
            </a:solidFill>
            <a:ln w="19050">
              <a:solidFill>
                <a:srgbClr val="0000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圆角矩形 58"/>
            <p:cNvSpPr/>
            <p:nvPr userDrawn="1"/>
          </p:nvSpPr>
          <p:spPr>
            <a:xfrm>
              <a:off x="4090946" y="1897708"/>
              <a:ext cx="622382" cy="144210"/>
            </a:xfrm>
            <a:prstGeom prst="roundRect">
              <a:avLst>
                <a:gd name="adj" fmla="val 50000"/>
              </a:avLst>
            </a:prstGeom>
            <a:solidFill>
              <a:srgbClr val="317BBF"/>
            </a:solidFill>
            <a:ln w="19050">
              <a:solidFill>
                <a:srgbClr val="0000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圆角矩形 59"/>
            <p:cNvSpPr/>
            <p:nvPr userDrawn="1"/>
          </p:nvSpPr>
          <p:spPr>
            <a:xfrm>
              <a:off x="3950818" y="2078358"/>
              <a:ext cx="477854" cy="148692"/>
            </a:xfrm>
            <a:prstGeom prst="roundRect">
              <a:avLst>
                <a:gd name="adj" fmla="val 50000"/>
              </a:avLst>
            </a:prstGeom>
            <a:solidFill>
              <a:srgbClr val="317BBF"/>
            </a:solidFill>
            <a:ln w="19050">
              <a:solidFill>
                <a:srgbClr val="0000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 userDrawn="1"/>
          </p:nvSpPr>
          <p:spPr>
            <a:xfrm rot="21336809">
              <a:off x="3663057" y="1826065"/>
              <a:ext cx="679844" cy="705462"/>
            </a:xfrm>
            <a:custGeom>
              <a:avLst/>
              <a:gdLst>
                <a:gd name="connsiteX0" fmla="*/ 209550 w 908050"/>
                <a:gd name="connsiteY0" fmla="*/ 469900 h 952500"/>
                <a:gd name="connsiteX1" fmla="*/ 387350 w 908050"/>
                <a:gd name="connsiteY1" fmla="*/ 488950 h 952500"/>
                <a:gd name="connsiteX2" fmla="*/ 552450 w 908050"/>
                <a:gd name="connsiteY2" fmla="*/ 393700 h 952500"/>
                <a:gd name="connsiteX3" fmla="*/ 812800 w 908050"/>
                <a:gd name="connsiteY3" fmla="*/ 488950 h 952500"/>
                <a:gd name="connsiteX4" fmla="*/ 908050 w 908050"/>
                <a:gd name="connsiteY4" fmla="*/ 431800 h 952500"/>
                <a:gd name="connsiteX5" fmla="*/ 501650 w 908050"/>
                <a:gd name="connsiteY5" fmla="*/ 0 h 952500"/>
                <a:gd name="connsiteX6" fmla="*/ 31750 w 908050"/>
                <a:gd name="connsiteY6" fmla="*/ 171450 h 952500"/>
                <a:gd name="connsiteX7" fmla="*/ 0 w 908050"/>
                <a:gd name="connsiteY7" fmla="*/ 857250 h 952500"/>
                <a:gd name="connsiteX8" fmla="*/ 254000 w 908050"/>
                <a:gd name="connsiteY8" fmla="*/ 952500 h 952500"/>
                <a:gd name="connsiteX9" fmla="*/ 527050 w 908050"/>
                <a:gd name="connsiteY9" fmla="*/ 952500 h 952500"/>
                <a:gd name="connsiteX10" fmla="*/ 527050 w 908050"/>
                <a:gd name="connsiteY10" fmla="*/ 952500 h 952500"/>
                <a:gd name="connsiteX0" fmla="*/ 209550 w 908050"/>
                <a:gd name="connsiteY0" fmla="*/ 469900 h 952500"/>
                <a:gd name="connsiteX1" fmla="*/ 387350 w 908050"/>
                <a:gd name="connsiteY1" fmla="*/ 488950 h 952500"/>
                <a:gd name="connsiteX2" fmla="*/ 552450 w 908050"/>
                <a:gd name="connsiteY2" fmla="*/ 393700 h 952500"/>
                <a:gd name="connsiteX3" fmla="*/ 812800 w 908050"/>
                <a:gd name="connsiteY3" fmla="*/ 488950 h 952500"/>
                <a:gd name="connsiteX4" fmla="*/ 908050 w 908050"/>
                <a:gd name="connsiteY4" fmla="*/ 431800 h 952500"/>
                <a:gd name="connsiteX5" fmla="*/ 501650 w 908050"/>
                <a:gd name="connsiteY5" fmla="*/ 0 h 952500"/>
                <a:gd name="connsiteX6" fmla="*/ 31750 w 908050"/>
                <a:gd name="connsiteY6" fmla="*/ 171450 h 952500"/>
                <a:gd name="connsiteX7" fmla="*/ 0 w 908050"/>
                <a:gd name="connsiteY7" fmla="*/ 857250 h 952500"/>
                <a:gd name="connsiteX8" fmla="*/ 254000 w 908050"/>
                <a:gd name="connsiteY8" fmla="*/ 952500 h 952500"/>
                <a:gd name="connsiteX9" fmla="*/ 527050 w 908050"/>
                <a:gd name="connsiteY9" fmla="*/ 952500 h 952500"/>
                <a:gd name="connsiteX10" fmla="*/ 527050 w 908050"/>
                <a:gd name="connsiteY10" fmla="*/ 952500 h 952500"/>
                <a:gd name="connsiteX0" fmla="*/ 209550 w 908050"/>
                <a:gd name="connsiteY0" fmla="*/ 469900 h 952500"/>
                <a:gd name="connsiteX1" fmla="*/ 387350 w 908050"/>
                <a:gd name="connsiteY1" fmla="*/ 488950 h 952500"/>
                <a:gd name="connsiteX2" fmla="*/ 552450 w 908050"/>
                <a:gd name="connsiteY2" fmla="*/ 393700 h 952500"/>
                <a:gd name="connsiteX3" fmla="*/ 812800 w 908050"/>
                <a:gd name="connsiteY3" fmla="*/ 488950 h 952500"/>
                <a:gd name="connsiteX4" fmla="*/ 908050 w 908050"/>
                <a:gd name="connsiteY4" fmla="*/ 431800 h 952500"/>
                <a:gd name="connsiteX5" fmla="*/ 501650 w 908050"/>
                <a:gd name="connsiteY5" fmla="*/ 0 h 952500"/>
                <a:gd name="connsiteX6" fmla="*/ 31750 w 908050"/>
                <a:gd name="connsiteY6" fmla="*/ 171450 h 952500"/>
                <a:gd name="connsiteX7" fmla="*/ 0 w 908050"/>
                <a:gd name="connsiteY7" fmla="*/ 857250 h 952500"/>
                <a:gd name="connsiteX8" fmla="*/ 254000 w 908050"/>
                <a:gd name="connsiteY8" fmla="*/ 952500 h 952500"/>
                <a:gd name="connsiteX9" fmla="*/ 527050 w 908050"/>
                <a:gd name="connsiteY9" fmla="*/ 952500 h 952500"/>
                <a:gd name="connsiteX10" fmla="*/ 527050 w 908050"/>
                <a:gd name="connsiteY10" fmla="*/ 952500 h 952500"/>
                <a:gd name="connsiteX0" fmla="*/ 209550 w 923799"/>
                <a:gd name="connsiteY0" fmla="*/ 469900 h 952500"/>
                <a:gd name="connsiteX1" fmla="*/ 387350 w 923799"/>
                <a:gd name="connsiteY1" fmla="*/ 488950 h 952500"/>
                <a:gd name="connsiteX2" fmla="*/ 552450 w 923799"/>
                <a:gd name="connsiteY2" fmla="*/ 393700 h 952500"/>
                <a:gd name="connsiteX3" fmla="*/ 812800 w 923799"/>
                <a:gd name="connsiteY3" fmla="*/ 488950 h 952500"/>
                <a:gd name="connsiteX4" fmla="*/ 908050 w 923799"/>
                <a:gd name="connsiteY4" fmla="*/ 431800 h 952500"/>
                <a:gd name="connsiteX5" fmla="*/ 501650 w 923799"/>
                <a:gd name="connsiteY5" fmla="*/ 0 h 952500"/>
                <a:gd name="connsiteX6" fmla="*/ 31750 w 923799"/>
                <a:gd name="connsiteY6" fmla="*/ 171450 h 952500"/>
                <a:gd name="connsiteX7" fmla="*/ 0 w 923799"/>
                <a:gd name="connsiteY7" fmla="*/ 857250 h 952500"/>
                <a:gd name="connsiteX8" fmla="*/ 254000 w 923799"/>
                <a:gd name="connsiteY8" fmla="*/ 952500 h 952500"/>
                <a:gd name="connsiteX9" fmla="*/ 527050 w 923799"/>
                <a:gd name="connsiteY9" fmla="*/ 952500 h 952500"/>
                <a:gd name="connsiteX10" fmla="*/ 527050 w 923799"/>
                <a:gd name="connsiteY10" fmla="*/ 952500 h 952500"/>
                <a:gd name="connsiteX0" fmla="*/ 209550 w 923799"/>
                <a:gd name="connsiteY0" fmla="*/ 469900 h 959555"/>
                <a:gd name="connsiteX1" fmla="*/ 387350 w 923799"/>
                <a:gd name="connsiteY1" fmla="*/ 488950 h 959555"/>
                <a:gd name="connsiteX2" fmla="*/ 552450 w 923799"/>
                <a:gd name="connsiteY2" fmla="*/ 393700 h 959555"/>
                <a:gd name="connsiteX3" fmla="*/ 812800 w 923799"/>
                <a:gd name="connsiteY3" fmla="*/ 488950 h 959555"/>
                <a:gd name="connsiteX4" fmla="*/ 908050 w 923799"/>
                <a:gd name="connsiteY4" fmla="*/ 431800 h 959555"/>
                <a:gd name="connsiteX5" fmla="*/ 501650 w 923799"/>
                <a:gd name="connsiteY5" fmla="*/ 0 h 959555"/>
                <a:gd name="connsiteX6" fmla="*/ 31750 w 923799"/>
                <a:gd name="connsiteY6" fmla="*/ 171450 h 959555"/>
                <a:gd name="connsiteX7" fmla="*/ 0 w 923799"/>
                <a:gd name="connsiteY7" fmla="*/ 857250 h 959555"/>
                <a:gd name="connsiteX8" fmla="*/ 254000 w 923799"/>
                <a:gd name="connsiteY8" fmla="*/ 952500 h 959555"/>
                <a:gd name="connsiteX9" fmla="*/ 527050 w 923799"/>
                <a:gd name="connsiteY9" fmla="*/ 952500 h 959555"/>
                <a:gd name="connsiteX10" fmla="*/ 527050 w 923799"/>
                <a:gd name="connsiteY10" fmla="*/ 952500 h 959555"/>
                <a:gd name="connsiteX0" fmla="*/ 215900 w 930149"/>
                <a:gd name="connsiteY0" fmla="*/ 469900 h 965200"/>
                <a:gd name="connsiteX1" fmla="*/ 393700 w 930149"/>
                <a:gd name="connsiteY1" fmla="*/ 488950 h 965200"/>
                <a:gd name="connsiteX2" fmla="*/ 558800 w 930149"/>
                <a:gd name="connsiteY2" fmla="*/ 393700 h 965200"/>
                <a:gd name="connsiteX3" fmla="*/ 819150 w 930149"/>
                <a:gd name="connsiteY3" fmla="*/ 488950 h 965200"/>
                <a:gd name="connsiteX4" fmla="*/ 914400 w 930149"/>
                <a:gd name="connsiteY4" fmla="*/ 431800 h 965200"/>
                <a:gd name="connsiteX5" fmla="*/ 508000 w 930149"/>
                <a:gd name="connsiteY5" fmla="*/ 0 h 965200"/>
                <a:gd name="connsiteX6" fmla="*/ 38100 w 930149"/>
                <a:gd name="connsiteY6" fmla="*/ 171450 h 965200"/>
                <a:gd name="connsiteX7" fmla="*/ 0 w 930149"/>
                <a:gd name="connsiteY7" fmla="*/ 781050 h 965200"/>
                <a:gd name="connsiteX8" fmla="*/ 260350 w 930149"/>
                <a:gd name="connsiteY8" fmla="*/ 952500 h 965200"/>
                <a:gd name="connsiteX9" fmla="*/ 533400 w 930149"/>
                <a:gd name="connsiteY9" fmla="*/ 952500 h 965200"/>
                <a:gd name="connsiteX10" fmla="*/ 533400 w 930149"/>
                <a:gd name="connsiteY10" fmla="*/ 952500 h 965200"/>
                <a:gd name="connsiteX0" fmla="*/ 215900 w 930149"/>
                <a:gd name="connsiteY0" fmla="*/ 469900 h 965200"/>
                <a:gd name="connsiteX1" fmla="*/ 393700 w 930149"/>
                <a:gd name="connsiteY1" fmla="*/ 488950 h 965200"/>
                <a:gd name="connsiteX2" fmla="*/ 558800 w 930149"/>
                <a:gd name="connsiteY2" fmla="*/ 393700 h 965200"/>
                <a:gd name="connsiteX3" fmla="*/ 819150 w 930149"/>
                <a:gd name="connsiteY3" fmla="*/ 488950 h 965200"/>
                <a:gd name="connsiteX4" fmla="*/ 914400 w 930149"/>
                <a:gd name="connsiteY4" fmla="*/ 431800 h 965200"/>
                <a:gd name="connsiteX5" fmla="*/ 508000 w 930149"/>
                <a:gd name="connsiteY5" fmla="*/ 0 h 965200"/>
                <a:gd name="connsiteX6" fmla="*/ 38100 w 930149"/>
                <a:gd name="connsiteY6" fmla="*/ 171450 h 965200"/>
                <a:gd name="connsiteX7" fmla="*/ 0 w 930149"/>
                <a:gd name="connsiteY7" fmla="*/ 781050 h 965200"/>
                <a:gd name="connsiteX8" fmla="*/ 260350 w 930149"/>
                <a:gd name="connsiteY8" fmla="*/ 952500 h 965200"/>
                <a:gd name="connsiteX9" fmla="*/ 533400 w 930149"/>
                <a:gd name="connsiteY9" fmla="*/ 952500 h 965200"/>
                <a:gd name="connsiteX10" fmla="*/ 533400 w 930149"/>
                <a:gd name="connsiteY10" fmla="*/ 952500 h 965200"/>
                <a:gd name="connsiteX0" fmla="*/ 215900 w 930149"/>
                <a:gd name="connsiteY0" fmla="*/ 469900 h 965200"/>
                <a:gd name="connsiteX1" fmla="*/ 393700 w 930149"/>
                <a:gd name="connsiteY1" fmla="*/ 488950 h 965200"/>
                <a:gd name="connsiteX2" fmla="*/ 558800 w 930149"/>
                <a:gd name="connsiteY2" fmla="*/ 393700 h 965200"/>
                <a:gd name="connsiteX3" fmla="*/ 819150 w 930149"/>
                <a:gd name="connsiteY3" fmla="*/ 488950 h 965200"/>
                <a:gd name="connsiteX4" fmla="*/ 914400 w 930149"/>
                <a:gd name="connsiteY4" fmla="*/ 431800 h 965200"/>
                <a:gd name="connsiteX5" fmla="*/ 508000 w 930149"/>
                <a:gd name="connsiteY5" fmla="*/ 0 h 965200"/>
                <a:gd name="connsiteX6" fmla="*/ 38100 w 930149"/>
                <a:gd name="connsiteY6" fmla="*/ 171450 h 965200"/>
                <a:gd name="connsiteX7" fmla="*/ 0 w 930149"/>
                <a:gd name="connsiteY7" fmla="*/ 781050 h 965200"/>
                <a:gd name="connsiteX8" fmla="*/ 260350 w 930149"/>
                <a:gd name="connsiteY8" fmla="*/ 952500 h 965200"/>
                <a:gd name="connsiteX9" fmla="*/ 533400 w 930149"/>
                <a:gd name="connsiteY9" fmla="*/ 952500 h 965200"/>
                <a:gd name="connsiteX10" fmla="*/ 533400 w 930149"/>
                <a:gd name="connsiteY10" fmla="*/ 952500 h 96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30149" h="965200">
                  <a:moveTo>
                    <a:pt x="215900" y="469900"/>
                  </a:moveTo>
                  <a:cubicBezTo>
                    <a:pt x="275167" y="476250"/>
                    <a:pt x="336550" y="501650"/>
                    <a:pt x="393700" y="488950"/>
                  </a:cubicBezTo>
                  <a:cubicBezTo>
                    <a:pt x="450850" y="476250"/>
                    <a:pt x="487892" y="393700"/>
                    <a:pt x="558800" y="393700"/>
                  </a:cubicBezTo>
                  <a:lnTo>
                    <a:pt x="819150" y="488950"/>
                  </a:lnTo>
                  <a:cubicBezTo>
                    <a:pt x="878417" y="495300"/>
                    <a:pt x="966258" y="513292"/>
                    <a:pt x="914400" y="431800"/>
                  </a:cubicBezTo>
                  <a:cubicBezTo>
                    <a:pt x="862542" y="350308"/>
                    <a:pt x="654050" y="43392"/>
                    <a:pt x="508000" y="0"/>
                  </a:cubicBezTo>
                  <a:lnTo>
                    <a:pt x="38100" y="171450"/>
                  </a:lnTo>
                  <a:lnTo>
                    <a:pt x="0" y="781050"/>
                  </a:lnTo>
                  <a:cubicBezTo>
                    <a:pt x="37042" y="911225"/>
                    <a:pt x="171450" y="923925"/>
                    <a:pt x="260350" y="952500"/>
                  </a:cubicBezTo>
                  <a:cubicBezTo>
                    <a:pt x="349250" y="981075"/>
                    <a:pt x="487892" y="952500"/>
                    <a:pt x="533400" y="952500"/>
                  </a:cubicBezTo>
                  <a:lnTo>
                    <a:pt x="533400" y="952500"/>
                  </a:lnTo>
                </a:path>
              </a:pathLst>
            </a:custGeom>
            <a:solidFill>
              <a:srgbClr val="317BBF"/>
            </a:solidFill>
            <a:ln w="28575">
              <a:solidFill>
                <a:srgbClr val="0000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 userDrawn="1"/>
          </p:nvSpPr>
          <p:spPr>
            <a:xfrm>
              <a:off x="3514658" y="1897708"/>
              <a:ext cx="186047" cy="676306"/>
            </a:xfrm>
            <a:prstGeom prst="rect">
              <a:avLst/>
            </a:prstGeom>
            <a:solidFill>
              <a:srgbClr val="0000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 userDrawn="1"/>
          </p:nvSpPr>
          <p:spPr>
            <a:xfrm flipV="1">
              <a:off x="3534391" y="2445747"/>
              <a:ext cx="86016" cy="860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圆角矩形 57"/>
            <p:cNvSpPr/>
            <p:nvPr userDrawn="1"/>
          </p:nvSpPr>
          <p:spPr>
            <a:xfrm>
              <a:off x="4006205" y="2373759"/>
              <a:ext cx="367080" cy="147109"/>
            </a:xfrm>
            <a:prstGeom prst="roundRect">
              <a:avLst>
                <a:gd name="adj" fmla="val 50000"/>
              </a:avLst>
            </a:prstGeom>
            <a:solidFill>
              <a:srgbClr val="317BBF"/>
            </a:solidFill>
            <a:ln w="19050">
              <a:solidFill>
                <a:srgbClr val="0000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9" name="任意多边形 68"/>
          <p:cNvSpPr/>
          <p:nvPr userDrawn="1"/>
        </p:nvSpPr>
        <p:spPr>
          <a:xfrm>
            <a:off x="5456982" y="2623345"/>
            <a:ext cx="2101562" cy="886619"/>
          </a:xfrm>
          <a:custGeom>
            <a:avLst/>
            <a:gdLst>
              <a:gd name="connsiteX0" fmla="*/ 152560 w 2101562"/>
              <a:gd name="connsiteY0" fmla="*/ 0 h 886619"/>
              <a:gd name="connsiteX1" fmla="*/ 241554 w 2101562"/>
              <a:gd name="connsiteY1" fmla="*/ 85725 h 886619"/>
              <a:gd name="connsiteX2" fmla="*/ 301942 w 2101562"/>
              <a:gd name="connsiteY2" fmla="*/ 0 h 886619"/>
              <a:gd name="connsiteX3" fmla="*/ 390936 w 2101562"/>
              <a:gd name="connsiteY3" fmla="*/ 88900 h 886619"/>
              <a:gd name="connsiteX4" fmla="*/ 470394 w 2101562"/>
              <a:gd name="connsiteY4" fmla="*/ 41275 h 886619"/>
              <a:gd name="connsiteX5" fmla="*/ 797763 w 2101562"/>
              <a:gd name="connsiteY5" fmla="*/ 349250 h 886619"/>
              <a:gd name="connsiteX6" fmla="*/ 820011 w 2101562"/>
              <a:gd name="connsiteY6" fmla="*/ 161925 h 886619"/>
              <a:gd name="connsiteX7" fmla="*/ 756444 w 2101562"/>
              <a:gd name="connsiteY7" fmla="*/ 98425 h 886619"/>
              <a:gd name="connsiteX8" fmla="*/ 1001176 w 2101562"/>
              <a:gd name="connsiteY8" fmla="*/ 63500 h 886619"/>
              <a:gd name="connsiteX9" fmla="*/ 1067921 w 2101562"/>
              <a:gd name="connsiteY9" fmla="*/ 0 h 886619"/>
              <a:gd name="connsiteX10" fmla="*/ 1141023 w 2101562"/>
              <a:gd name="connsiteY10" fmla="*/ 82550 h 886619"/>
              <a:gd name="connsiteX11" fmla="*/ 1264978 w 2101562"/>
              <a:gd name="connsiteY11" fmla="*/ 57150 h 886619"/>
              <a:gd name="connsiteX12" fmla="*/ 2101562 w 2101562"/>
              <a:gd name="connsiteY12" fmla="*/ 886619 h 886619"/>
              <a:gd name="connsiteX13" fmla="*/ 224109 w 2101562"/>
              <a:gd name="connsiteY13" fmla="*/ 886619 h 886619"/>
              <a:gd name="connsiteX14" fmla="*/ 44497 w 2101562"/>
              <a:gd name="connsiteY14" fmla="*/ 701675 h 886619"/>
              <a:gd name="connsiteX15" fmla="*/ 0 w 2101562"/>
              <a:gd name="connsiteY15" fmla="*/ 641350 h 886619"/>
              <a:gd name="connsiteX16" fmla="*/ 73102 w 2101562"/>
              <a:gd name="connsiteY16" fmla="*/ 644525 h 886619"/>
              <a:gd name="connsiteX17" fmla="*/ 85815 w 2101562"/>
              <a:gd name="connsiteY17" fmla="*/ 558800 h 886619"/>
              <a:gd name="connsiteX18" fmla="*/ 22249 w 2101562"/>
              <a:gd name="connsiteY18" fmla="*/ 485775 h 886619"/>
              <a:gd name="connsiteX19" fmla="*/ 114420 w 2101562"/>
              <a:gd name="connsiteY19" fmla="*/ 311150 h 886619"/>
              <a:gd name="connsiteX20" fmla="*/ 0 w 2101562"/>
              <a:gd name="connsiteY20" fmla="*/ 196850 h 886619"/>
              <a:gd name="connsiteX21" fmla="*/ 114420 w 2101562"/>
              <a:gd name="connsiteY21" fmla="*/ 136525 h 88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101562" h="886619">
                <a:moveTo>
                  <a:pt x="152560" y="0"/>
                </a:moveTo>
                <a:lnTo>
                  <a:pt x="241554" y="85725"/>
                </a:lnTo>
                <a:lnTo>
                  <a:pt x="301942" y="0"/>
                </a:lnTo>
                <a:lnTo>
                  <a:pt x="390936" y="88900"/>
                </a:lnTo>
                <a:lnTo>
                  <a:pt x="470394" y="41275"/>
                </a:lnTo>
                <a:lnTo>
                  <a:pt x="797763" y="349250"/>
                </a:lnTo>
                <a:lnTo>
                  <a:pt x="820011" y="161925"/>
                </a:lnTo>
                <a:lnTo>
                  <a:pt x="756444" y="98425"/>
                </a:lnTo>
                <a:lnTo>
                  <a:pt x="1001176" y="63500"/>
                </a:lnTo>
                <a:lnTo>
                  <a:pt x="1067921" y="0"/>
                </a:lnTo>
                <a:lnTo>
                  <a:pt x="1141023" y="82550"/>
                </a:lnTo>
                <a:lnTo>
                  <a:pt x="1264978" y="57150"/>
                </a:lnTo>
                <a:lnTo>
                  <a:pt x="2101562" y="886619"/>
                </a:lnTo>
                <a:lnTo>
                  <a:pt x="224109" y="886619"/>
                </a:lnTo>
                <a:lnTo>
                  <a:pt x="44497" y="701675"/>
                </a:lnTo>
                <a:lnTo>
                  <a:pt x="0" y="641350"/>
                </a:lnTo>
                <a:lnTo>
                  <a:pt x="73102" y="644525"/>
                </a:lnTo>
                <a:lnTo>
                  <a:pt x="85815" y="558800"/>
                </a:lnTo>
                <a:lnTo>
                  <a:pt x="22249" y="485775"/>
                </a:lnTo>
                <a:lnTo>
                  <a:pt x="114420" y="311150"/>
                </a:lnTo>
                <a:lnTo>
                  <a:pt x="0" y="196850"/>
                </a:lnTo>
                <a:lnTo>
                  <a:pt x="114420" y="136525"/>
                </a:lnTo>
                <a:close/>
              </a:path>
            </a:pathLst>
          </a:cu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5214122" y="2548613"/>
            <a:ext cx="1763756" cy="935949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defRPr>
            </a:lvl1pPr>
          </a:lstStyle>
          <a:p>
            <a:r>
              <a:rPr lang="zh-CN" altLang="en-US" dirty="0" smtClean="0"/>
              <a:t>指南</a:t>
            </a:r>
            <a:endParaRPr lang="zh-CN" altLang="en-US" dirty="0"/>
          </a:p>
        </p:txBody>
      </p:sp>
      <p:sp>
        <p:nvSpPr>
          <p:cNvPr id="86" name="Freeform 592"/>
          <p:cNvSpPr>
            <a:spLocks/>
          </p:cNvSpPr>
          <p:nvPr userDrawn="1"/>
        </p:nvSpPr>
        <p:spPr bwMode="auto">
          <a:xfrm>
            <a:off x="10178462" y="713484"/>
            <a:ext cx="1120775" cy="458788"/>
          </a:xfrm>
          <a:custGeom>
            <a:avLst/>
            <a:gdLst>
              <a:gd name="T0" fmla="*/ 208 w 352"/>
              <a:gd name="T1" fmla="*/ 0 h 144"/>
              <a:gd name="T2" fmla="*/ 115 w 352"/>
              <a:gd name="T3" fmla="*/ 82 h 144"/>
              <a:gd name="T4" fmla="*/ 79 w 352"/>
              <a:gd name="T5" fmla="*/ 74 h 144"/>
              <a:gd name="T6" fmla="*/ 0 w 352"/>
              <a:gd name="T7" fmla="*/ 144 h 144"/>
              <a:gd name="T8" fmla="*/ 352 w 352"/>
              <a:gd name="T9" fmla="*/ 144 h 144"/>
              <a:gd name="T10" fmla="*/ 301 w 352"/>
              <a:gd name="T11" fmla="*/ 84 h 144"/>
              <a:gd name="T12" fmla="*/ 208 w 352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2" h="144">
                <a:moveTo>
                  <a:pt x="208" y="0"/>
                </a:moveTo>
                <a:cubicBezTo>
                  <a:pt x="160" y="0"/>
                  <a:pt x="120" y="36"/>
                  <a:pt x="115" y="82"/>
                </a:cubicBezTo>
                <a:cubicBezTo>
                  <a:pt x="104" y="77"/>
                  <a:pt x="92" y="74"/>
                  <a:pt x="79" y="74"/>
                </a:cubicBezTo>
                <a:cubicBezTo>
                  <a:pt x="38" y="74"/>
                  <a:pt x="4" y="104"/>
                  <a:pt x="0" y="144"/>
                </a:cubicBezTo>
                <a:cubicBezTo>
                  <a:pt x="352" y="144"/>
                  <a:pt x="352" y="144"/>
                  <a:pt x="352" y="144"/>
                </a:cubicBezTo>
                <a:cubicBezTo>
                  <a:pt x="352" y="113"/>
                  <a:pt x="330" y="89"/>
                  <a:pt x="301" y="84"/>
                </a:cubicBezTo>
                <a:cubicBezTo>
                  <a:pt x="297" y="37"/>
                  <a:pt x="257" y="0"/>
                  <a:pt x="208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28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6.25E-7 1.48148E-6 L -0.78398 1.48148E-6 " pathEditMode="relative" rAng="0" ptsTypes="AA">
                                      <p:cBhvr>
                                        <p:cTn id="9" dur="5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206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2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9" presetClass="entr" presetSubtype="0" fill="hold" nodeType="withEffect">
                  <p:stCondLst>
                    <p:cond delay="8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animBg="1"/>
      <p:bldP spid="2" grpId="0"/>
      <p:bldP spid="86" grpId="0" animBg="1"/>
      <p:bldP spid="86" grpId="1" animBg="1"/>
      <p:bldP spid="86" grpId="2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C5A585-64F5-40F9-8928-955313E63637}" type="datetimeFigureOut">
              <a:rPr lang="zh-CN" altLang="en-US" smtClean="0"/>
              <a:t>2015/5/15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3CE011-ED2C-41A6-AE77-ACEC889B92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652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C5A585-64F5-40F9-8928-955313E63637}" type="datetimeFigureOut">
              <a:rPr lang="zh-CN" altLang="en-US" smtClean="0"/>
              <a:t>2015/5/15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3CE011-ED2C-41A6-AE77-ACEC889B92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586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038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150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79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C5A585-64F5-40F9-8928-955313E63637}" type="datetimeFigureOut">
              <a:rPr lang="zh-CN" altLang="en-US" smtClean="0"/>
              <a:t>2015/5/15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3CE011-ED2C-41A6-AE77-ACEC889B92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56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C5A585-64F5-40F9-8928-955313E63637}" type="datetimeFigureOut">
              <a:rPr lang="zh-CN" altLang="en-US" smtClean="0"/>
              <a:t>2015/5/15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3CE011-ED2C-41A6-AE77-ACEC889B92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5444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C5A585-64F5-40F9-8928-955313E63637}" type="datetimeFigureOut">
              <a:rPr lang="zh-CN" altLang="en-US" smtClean="0"/>
              <a:t>2015/5/15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3CE011-ED2C-41A6-AE77-ACEC889B92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752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C5A585-64F5-40F9-8928-955313E63637}" type="datetimeFigureOut">
              <a:rPr lang="zh-CN" altLang="en-US" smtClean="0"/>
              <a:t>2015/5/15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3CE011-ED2C-41A6-AE77-ACEC889B92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819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C5A585-64F5-40F9-8928-955313E63637}" type="datetimeFigureOut">
              <a:rPr lang="zh-CN" altLang="en-US" smtClean="0"/>
              <a:t>2015/5/15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3CE011-ED2C-41A6-AE77-ACEC889B92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859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17B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0" y="6229350"/>
            <a:ext cx="12192000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 userDrawn="1"/>
        </p:nvSpPr>
        <p:spPr>
          <a:xfrm>
            <a:off x="10755085" y="6154057"/>
            <a:ext cx="493486" cy="49348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2EFC61AC-DF3F-4FB2-AC2E-FD2F5E4837E7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45756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指南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790950" y="3602038"/>
            <a:ext cx="6877050" cy="1655762"/>
          </a:xfrm>
        </p:spPr>
        <p:txBody>
          <a:bodyPr/>
          <a:lstStyle/>
          <a:p>
            <a:r>
              <a:rPr lang="en-US" altLang="zh-CN" dirty="0" smtClean="0"/>
              <a:t>2015</a:t>
            </a:r>
            <a:r>
              <a:rPr lang="zh-CN" altLang="en-US" dirty="0" smtClean="0"/>
              <a:t>年培训计划制定说明手册</a:t>
            </a:r>
            <a:endParaRPr lang="en-US" altLang="zh-CN" dirty="0" smtClean="0"/>
          </a:p>
          <a:p>
            <a:r>
              <a:rPr lang="zh-CN" altLang="en-US" dirty="0" smtClean="0"/>
              <a:t>适用于公司与部门</a:t>
            </a:r>
            <a:endParaRPr lang="en-US" altLang="zh-CN" dirty="0" smtClean="0"/>
          </a:p>
          <a:p>
            <a:r>
              <a:rPr lang="en-US" altLang="zh-CN" dirty="0" smtClean="0"/>
              <a:t>@</a:t>
            </a:r>
            <a:r>
              <a:rPr lang="zh-CN" altLang="en-US" dirty="0" smtClean="0"/>
              <a:t>人力资源部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4713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580935" y="3507383"/>
            <a:ext cx="4810215" cy="989806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也不例外。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048571" y="3122613"/>
            <a:ext cx="1200329" cy="18097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前言</a:t>
            </a:r>
            <a:endParaRPr lang="zh-CN" altLang="en-US" sz="660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0496550" y="2941638"/>
            <a:ext cx="0" cy="21717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71500" y="2476500"/>
            <a:ext cx="2266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71500" y="3448050"/>
            <a:ext cx="2266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71500" y="4552950"/>
            <a:ext cx="2266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内容占位符 2"/>
          <p:cNvSpPr txBox="1">
            <a:spLocks/>
          </p:cNvSpPr>
          <p:nvPr/>
        </p:nvSpPr>
        <p:spPr>
          <a:xfrm>
            <a:off x="523875" y="1445618"/>
            <a:ext cx="9067800" cy="92829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即将过去，而我们明年的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工作才刚刚开始。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内容占位符 2"/>
          <p:cNvSpPr txBox="1">
            <a:spLocks/>
          </p:cNvSpPr>
          <p:nvPr/>
        </p:nvSpPr>
        <p:spPr>
          <a:xfrm>
            <a:off x="523875" y="2462212"/>
            <a:ext cx="7000875" cy="9568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是成功的开始，一切从计划开始。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7815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2971800" cy="62293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4324350" y="1101725"/>
            <a:ext cx="6572250" cy="76358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制定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第一步：需求收集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1741" y="1101725"/>
            <a:ext cx="1846659" cy="40036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zh-CN" altLang="en-US" sz="5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54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目录</a:t>
            </a:r>
            <a:endParaRPr lang="en-US" altLang="zh-CN" sz="5400" dirty="0" smtClean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4324350" y="1865313"/>
            <a:ext cx="6572250" cy="7445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计划制定第二步：领导访谈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4324350" y="2609850"/>
            <a:ext cx="6572250" cy="7635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计划制定第三步：最后调整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>
          <a:xfrm>
            <a:off x="4324350" y="3373438"/>
            <a:ext cx="6572250" cy="8937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计划制定第四步：时间要求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575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" name="图片 4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026" y="143298"/>
            <a:ext cx="2529631" cy="289536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2008060" y="502007"/>
            <a:ext cx="2890838" cy="696233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需求收集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7" name="直接连接符 436"/>
          <p:cNvCxnSpPr/>
          <p:nvPr/>
        </p:nvCxnSpPr>
        <p:spPr>
          <a:xfrm>
            <a:off x="2008060" y="1198240"/>
            <a:ext cx="230301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9" name="直接连接符 438"/>
          <p:cNvCxnSpPr/>
          <p:nvPr/>
        </p:nvCxnSpPr>
        <p:spPr>
          <a:xfrm>
            <a:off x="4034972" y="1733318"/>
            <a:ext cx="0" cy="29112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4" name="文本框 443"/>
          <p:cNvSpPr txBox="1"/>
          <p:nvPr/>
        </p:nvSpPr>
        <p:spPr>
          <a:xfrm>
            <a:off x="2069423" y="1970347"/>
            <a:ext cx="1596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编制调研问卷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46" name="组合 445"/>
          <p:cNvGrpSpPr/>
          <p:nvPr/>
        </p:nvGrpSpPr>
        <p:grpSpPr>
          <a:xfrm>
            <a:off x="3824518" y="1893403"/>
            <a:ext cx="420908" cy="523220"/>
            <a:chOff x="3824518" y="1893403"/>
            <a:chExt cx="420908" cy="523220"/>
          </a:xfrm>
        </p:grpSpPr>
        <p:sp>
          <p:nvSpPr>
            <p:cNvPr id="440" name="椭圆 439"/>
            <p:cNvSpPr/>
            <p:nvPr/>
          </p:nvSpPr>
          <p:spPr>
            <a:xfrm>
              <a:off x="3824518" y="1952174"/>
              <a:ext cx="420908" cy="4209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5" name="文本框 444"/>
            <p:cNvSpPr txBox="1"/>
            <p:nvPr/>
          </p:nvSpPr>
          <p:spPr>
            <a:xfrm>
              <a:off x="3831772" y="1893403"/>
              <a:ext cx="406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1</a:t>
              </a:r>
              <a:endParaRPr lang="zh-CN" altLang="en-US" sz="2800" dirty="0">
                <a:solidFill>
                  <a:schemeClr val="bg1"/>
                </a:solidFill>
                <a:latin typeface="Broadway" panose="04040905080B02020502" pitchFamily="82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47" name="组合 446"/>
          <p:cNvGrpSpPr/>
          <p:nvPr/>
        </p:nvGrpSpPr>
        <p:grpSpPr>
          <a:xfrm>
            <a:off x="3824518" y="2558980"/>
            <a:ext cx="420908" cy="523220"/>
            <a:chOff x="3824518" y="1893403"/>
            <a:chExt cx="420908" cy="523220"/>
          </a:xfrm>
        </p:grpSpPr>
        <p:sp>
          <p:nvSpPr>
            <p:cNvPr id="448" name="椭圆 447"/>
            <p:cNvSpPr/>
            <p:nvPr/>
          </p:nvSpPr>
          <p:spPr>
            <a:xfrm>
              <a:off x="3824518" y="1952174"/>
              <a:ext cx="420908" cy="4209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9" name="文本框 448"/>
            <p:cNvSpPr txBox="1"/>
            <p:nvPr/>
          </p:nvSpPr>
          <p:spPr>
            <a:xfrm>
              <a:off x="3831772" y="1893403"/>
              <a:ext cx="406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2</a:t>
              </a:r>
              <a:endParaRPr lang="zh-CN" altLang="en-US" sz="2800" dirty="0">
                <a:solidFill>
                  <a:schemeClr val="bg1"/>
                </a:solidFill>
                <a:latin typeface="Broadway" panose="04040905080B02020502" pitchFamily="82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50" name="组合 449"/>
          <p:cNvGrpSpPr/>
          <p:nvPr/>
        </p:nvGrpSpPr>
        <p:grpSpPr>
          <a:xfrm>
            <a:off x="3824518" y="3224557"/>
            <a:ext cx="420908" cy="523220"/>
            <a:chOff x="3824518" y="1893403"/>
            <a:chExt cx="420908" cy="523220"/>
          </a:xfrm>
        </p:grpSpPr>
        <p:sp>
          <p:nvSpPr>
            <p:cNvPr id="451" name="椭圆 450"/>
            <p:cNvSpPr/>
            <p:nvPr/>
          </p:nvSpPr>
          <p:spPr>
            <a:xfrm>
              <a:off x="3824518" y="1952174"/>
              <a:ext cx="420908" cy="4209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2" name="文本框 451"/>
            <p:cNvSpPr txBox="1"/>
            <p:nvPr/>
          </p:nvSpPr>
          <p:spPr>
            <a:xfrm>
              <a:off x="3831772" y="1893403"/>
              <a:ext cx="406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3</a:t>
              </a:r>
              <a:endParaRPr lang="zh-CN" altLang="en-US" sz="2800" dirty="0">
                <a:solidFill>
                  <a:schemeClr val="bg1"/>
                </a:solidFill>
                <a:latin typeface="Broadway" panose="04040905080B02020502" pitchFamily="82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53" name="组合 452"/>
          <p:cNvGrpSpPr/>
          <p:nvPr/>
        </p:nvGrpSpPr>
        <p:grpSpPr>
          <a:xfrm>
            <a:off x="3824518" y="3890133"/>
            <a:ext cx="420908" cy="523220"/>
            <a:chOff x="3824518" y="1893403"/>
            <a:chExt cx="420908" cy="523220"/>
          </a:xfrm>
        </p:grpSpPr>
        <p:sp>
          <p:nvSpPr>
            <p:cNvPr id="454" name="椭圆 453"/>
            <p:cNvSpPr/>
            <p:nvPr/>
          </p:nvSpPr>
          <p:spPr>
            <a:xfrm>
              <a:off x="3824518" y="1952174"/>
              <a:ext cx="420908" cy="4209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5" name="文本框 454"/>
            <p:cNvSpPr txBox="1"/>
            <p:nvPr/>
          </p:nvSpPr>
          <p:spPr>
            <a:xfrm>
              <a:off x="3831772" y="1893403"/>
              <a:ext cx="406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4</a:t>
              </a:r>
              <a:endParaRPr lang="zh-CN" altLang="en-US" sz="2800" dirty="0">
                <a:solidFill>
                  <a:schemeClr val="bg1"/>
                </a:solidFill>
                <a:latin typeface="Broadway" panose="04040905080B02020502" pitchFamily="82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56" name="文本框 455"/>
          <p:cNvSpPr txBox="1"/>
          <p:nvPr/>
        </p:nvSpPr>
        <p:spPr>
          <a:xfrm>
            <a:off x="4441372" y="2003750"/>
            <a:ext cx="5747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开放式问卷（简答形式）与封闭式问卷（选择形式）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9" name="文本框 458"/>
          <p:cNvSpPr txBox="1"/>
          <p:nvPr/>
        </p:nvSpPr>
        <p:spPr>
          <a:xfrm>
            <a:off x="798287" y="2635924"/>
            <a:ext cx="2867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发放问卷，组织问卷调研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0" name="文本框 459"/>
          <p:cNvSpPr txBox="1"/>
          <p:nvPr/>
        </p:nvSpPr>
        <p:spPr>
          <a:xfrm>
            <a:off x="4441372" y="2635924"/>
            <a:ext cx="5747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尽可能调研全部人员，以使调研结果更全面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1" name="文本框 460"/>
          <p:cNvSpPr txBox="1"/>
          <p:nvPr/>
        </p:nvSpPr>
        <p:spPr>
          <a:xfrm>
            <a:off x="2106845" y="3301501"/>
            <a:ext cx="1559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问卷收集汇总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2" name="文本框 461"/>
          <p:cNvSpPr txBox="1"/>
          <p:nvPr/>
        </p:nvSpPr>
        <p:spPr>
          <a:xfrm>
            <a:off x="4441372" y="3301501"/>
            <a:ext cx="5747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需求分组，同类需求合并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3" name="文本框 462"/>
          <p:cNvSpPr txBox="1"/>
          <p:nvPr/>
        </p:nvSpPr>
        <p:spPr>
          <a:xfrm>
            <a:off x="2513246" y="3967077"/>
            <a:ext cx="1152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分析结果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4" name="文本框 463"/>
          <p:cNvSpPr txBox="1"/>
          <p:nvPr/>
        </p:nvSpPr>
        <p:spPr>
          <a:xfrm>
            <a:off x="4441372" y="3967077"/>
            <a:ext cx="5747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确定调研可信度，内容的完整性等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6" name="文本框 465"/>
          <p:cNvSpPr txBox="1"/>
          <p:nvPr/>
        </p:nvSpPr>
        <p:spPr>
          <a:xfrm>
            <a:off x="2364578" y="4940815"/>
            <a:ext cx="7750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需求收集方式很多：问卷调研，岗位说明书分析，绩效分析，工作观察。目前仅采用问卷调研，欢迎大家尝试其他方式。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2" name="文本框 471"/>
          <p:cNvSpPr txBox="1"/>
          <p:nvPr/>
        </p:nvSpPr>
        <p:spPr>
          <a:xfrm>
            <a:off x="429807" y="576921"/>
            <a:ext cx="15782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Step</a:t>
            </a:r>
            <a:endParaRPr lang="zh-CN" altLang="en-US" sz="44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  <p:sp>
        <p:nvSpPr>
          <p:cNvPr id="473" name="文本框 472"/>
          <p:cNvSpPr txBox="1"/>
          <p:nvPr/>
        </p:nvSpPr>
        <p:spPr>
          <a:xfrm>
            <a:off x="928437" y="117286"/>
            <a:ext cx="5809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1</a:t>
            </a:r>
            <a:endParaRPr lang="zh-CN" altLang="en-US" sz="44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38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44" grpId="0"/>
      <p:bldP spid="456" grpId="0"/>
      <p:bldP spid="459" grpId="0"/>
      <p:bldP spid="460" grpId="0"/>
      <p:bldP spid="461" grpId="0"/>
      <p:bldP spid="462" grpId="0"/>
      <p:bldP spid="463" grpId="0"/>
      <p:bldP spid="464" grpId="0"/>
      <p:bldP spid="466" grpId="0"/>
      <p:bldP spid="472" grpId="0"/>
      <p:bldP spid="4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9272160" y="2093007"/>
            <a:ext cx="1841500" cy="3509963"/>
            <a:chOff x="4276725" y="2968625"/>
            <a:chExt cx="1841500" cy="3509963"/>
          </a:xfrm>
        </p:grpSpPr>
        <p:sp>
          <p:nvSpPr>
            <p:cNvPr id="5" name="Freeform 219"/>
            <p:cNvSpPr>
              <a:spLocks/>
            </p:cNvSpPr>
            <p:nvPr/>
          </p:nvSpPr>
          <p:spPr bwMode="auto">
            <a:xfrm flipH="1">
              <a:off x="5662613" y="4792663"/>
              <a:ext cx="387350" cy="433388"/>
            </a:xfrm>
            <a:custGeom>
              <a:avLst/>
              <a:gdLst>
                <a:gd name="T0" fmla="*/ 90 w 244"/>
                <a:gd name="T1" fmla="*/ 273 h 273"/>
                <a:gd name="T2" fmla="*/ 0 w 244"/>
                <a:gd name="T3" fmla="*/ 206 h 273"/>
                <a:gd name="T4" fmla="*/ 154 w 244"/>
                <a:gd name="T5" fmla="*/ 0 h 273"/>
                <a:gd name="T6" fmla="*/ 244 w 244"/>
                <a:gd name="T7" fmla="*/ 67 h 273"/>
                <a:gd name="T8" fmla="*/ 90 w 244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273">
                  <a:moveTo>
                    <a:pt x="90" y="273"/>
                  </a:moveTo>
                  <a:lnTo>
                    <a:pt x="0" y="206"/>
                  </a:lnTo>
                  <a:lnTo>
                    <a:pt x="154" y="0"/>
                  </a:lnTo>
                  <a:lnTo>
                    <a:pt x="244" y="67"/>
                  </a:lnTo>
                  <a:lnTo>
                    <a:pt x="90" y="273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20"/>
            <p:cNvSpPr>
              <a:spLocks/>
            </p:cNvSpPr>
            <p:nvPr/>
          </p:nvSpPr>
          <p:spPr bwMode="auto">
            <a:xfrm flipH="1">
              <a:off x="5662613" y="4792663"/>
              <a:ext cx="387350" cy="433388"/>
            </a:xfrm>
            <a:custGeom>
              <a:avLst/>
              <a:gdLst>
                <a:gd name="T0" fmla="*/ 90 w 244"/>
                <a:gd name="T1" fmla="*/ 273 h 273"/>
                <a:gd name="T2" fmla="*/ 0 w 244"/>
                <a:gd name="T3" fmla="*/ 206 h 273"/>
                <a:gd name="T4" fmla="*/ 154 w 244"/>
                <a:gd name="T5" fmla="*/ 0 h 273"/>
                <a:gd name="T6" fmla="*/ 244 w 244"/>
                <a:gd name="T7" fmla="*/ 67 h 273"/>
                <a:gd name="T8" fmla="*/ 90 w 244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273">
                  <a:moveTo>
                    <a:pt x="90" y="273"/>
                  </a:moveTo>
                  <a:lnTo>
                    <a:pt x="0" y="206"/>
                  </a:lnTo>
                  <a:lnTo>
                    <a:pt x="154" y="0"/>
                  </a:lnTo>
                  <a:lnTo>
                    <a:pt x="244" y="67"/>
                  </a:lnTo>
                  <a:lnTo>
                    <a:pt x="90" y="27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21"/>
            <p:cNvSpPr>
              <a:spLocks/>
            </p:cNvSpPr>
            <p:nvPr/>
          </p:nvSpPr>
          <p:spPr bwMode="auto">
            <a:xfrm flipH="1">
              <a:off x="4551363" y="6391275"/>
              <a:ext cx="1430338" cy="87313"/>
            </a:xfrm>
            <a:custGeom>
              <a:avLst/>
              <a:gdLst>
                <a:gd name="T0" fmla="*/ 190 w 381"/>
                <a:gd name="T1" fmla="*/ 0 h 23"/>
                <a:gd name="T2" fmla="*/ 0 w 381"/>
                <a:gd name="T3" fmla="*/ 11 h 23"/>
                <a:gd name="T4" fmla="*/ 190 w 381"/>
                <a:gd name="T5" fmla="*/ 23 h 23"/>
                <a:gd name="T6" fmla="*/ 381 w 381"/>
                <a:gd name="T7" fmla="*/ 11 h 23"/>
                <a:gd name="T8" fmla="*/ 363 w 381"/>
                <a:gd name="T9" fmla="*/ 6 h 23"/>
                <a:gd name="T10" fmla="*/ 363 w 381"/>
                <a:gd name="T11" fmla="*/ 12 h 23"/>
                <a:gd name="T12" fmla="*/ 343 w 381"/>
                <a:gd name="T13" fmla="*/ 12 h 23"/>
                <a:gd name="T14" fmla="*/ 285 w 381"/>
                <a:gd name="T15" fmla="*/ 12 h 23"/>
                <a:gd name="T16" fmla="*/ 284 w 381"/>
                <a:gd name="T17" fmla="*/ 12 h 23"/>
                <a:gd name="T18" fmla="*/ 284 w 381"/>
                <a:gd name="T19" fmla="*/ 1 h 23"/>
                <a:gd name="T20" fmla="*/ 190 w 381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1" h="23">
                  <a:moveTo>
                    <a:pt x="190" y="0"/>
                  </a:moveTo>
                  <a:cubicBezTo>
                    <a:pt x="85" y="0"/>
                    <a:pt x="0" y="5"/>
                    <a:pt x="0" y="11"/>
                  </a:cubicBezTo>
                  <a:cubicBezTo>
                    <a:pt x="0" y="18"/>
                    <a:pt x="85" y="23"/>
                    <a:pt x="190" y="23"/>
                  </a:cubicBezTo>
                  <a:cubicBezTo>
                    <a:pt x="295" y="23"/>
                    <a:pt x="381" y="18"/>
                    <a:pt x="381" y="11"/>
                  </a:cubicBezTo>
                  <a:cubicBezTo>
                    <a:pt x="381" y="10"/>
                    <a:pt x="374" y="8"/>
                    <a:pt x="363" y="6"/>
                  </a:cubicBezTo>
                  <a:cubicBezTo>
                    <a:pt x="363" y="12"/>
                    <a:pt x="363" y="12"/>
                    <a:pt x="363" y="12"/>
                  </a:cubicBezTo>
                  <a:cubicBezTo>
                    <a:pt x="343" y="12"/>
                    <a:pt x="343" y="12"/>
                    <a:pt x="343" y="12"/>
                  </a:cubicBezTo>
                  <a:cubicBezTo>
                    <a:pt x="285" y="12"/>
                    <a:pt x="285" y="12"/>
                    <a:pt x="285" y="12"/>
                  </a:cubicBezTo>
                  <a:cubicBezTo>
                    <a:pt x="284" y="12"/>
                    <a:pt x="284" y="12"/>
                    <a:pt x="284" y="12"/>
                  </a:cubicBezTo>
                  <a:cubicBezTo>
                    <a:pt x="284" y="1"/>
                    <a:pt x="284" y="1"/>
                    <a:pt x="284" y="1"/>
                  </a:cubicBezTo>
                  <a:cubicBezTo>
                    <a:pt x="256" y="0"/>
                    <a:pt x="224" y="0"/>
                    <a:pt x="190" y="0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Oval 222"/>
            <p:cNvSpPr>
              <a:spLocks noChangeArrowheads="1"/>
            </p:cNvSpPr>
            <p:nvPr/>
          </p:nvSpPr>
          <p:spPr bwMode="auto">
            <a:xfrm flipH="1">
              <a:off x="5708650" y="4149725"/>
              <a:ext cx="184150" cy="230188"/>
            </a:xfrm>
            <a:prstGeom prst="ellipse">
              <a:avLst/>
            </a:prstGeom>
            <a:solidFill>
              <a:srgbClr val="EDB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Oval 223"/>
            <p:cNvSpPr>
              <a:spLocks noChangeArrowheads="1"/>
            </p:cNvSpPr>
            <p:nvPr/>
          </p:nvSpPr>
          <p:spPr bwMode="auto">
            <a:xfrm flipH="1">
              <a:off x="4600575" y="4149725"/>
              <a:ext cx="184150" cy="230188"/>
            </a:xfrm>
            <a:prstGeom prst="ellipse">
              <a:avLst/>
            </a:prstGeom>
            <a:solidFill>
              <a:srgbClr val="EDB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24"/>
            <p:cNvSpPr>
              <a:spLocks/>
            </p:cNvSpPr>
            <p:nvPr/>
          </p:nvSpPr>
          <p:spPr bwMode="auto">
            <a:xfrm flipH="1">
              <a:off x="4694238" y="3578225"/>
              <a:ext cx="1104900" cy="1936750"/>
            </a:xfrm>
            <a:custGeom>
              <a:avLst/>
              <a:gdLst>
                <a:gd name="T0" fmla="*/ 294 w 294"/>
                <a:gd name="T1" fmla="*/ 376 h 515"/>
                <a:gd name="T2" fmla="*/ 155 w 294"/>
                <a:gd name="T3" fmla="*/ 515 h 515"/>
                <a:gd name="T4" fmla="*/ 139 w 294"/>
                <a:gd name="T5" fmla="*/ 515 h 515"/>
                <a:gd name="T6" fmla="*/ 0 w 294"/>
                <a:gd name="T7" fmla="*/ 376 h 515"/>
                <a:gd name="T8" fmla="*/ 0 w 294"/>
                <a:gd name="T9" fmla="*/ 139 h 515"/>
                <a:gd name="T10" fmla="*/ 139 w 294"/>
                <a:gd name="T11" fmla="*/ 0 h 515"/>
                <a:gd name="T12" fmla="*/ 155 w 294"/>
                <a:gd name="T13" fmla="*/ 0 h 515"/>
                <a:gd name="T14" fmla="*/ 294 w 294"/>
                <a:gd name="T15" fmla="*/ 139 h 515"/>
                <a:gd name="T16" fmla="*/ 294 w 294"/>
                <a:gd name="T17" fmla="*/ 376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4" h="515">
                  <a:moveTo>
                    <a:pt x="294" y="376"/>
                  </a:moveTo>
                  <a:cubicBezTo>
                    <a:pt x="294" y="452"/>
                    <a:pt x="232" y="515"/>
                    <a:pt x="155" y="515"/>
                  </a:cubicBezTo>
                  <a:cubicBezTo>
                    <a:pt x="139" y="515"/>
                    <a:pt x="139" y="515"/>
                    <a:pt x="139" y="515"/>
                  </a:cubicBezTo>
                  <a:cubicBezTo>
                    <a:pt x="62" y="515"/>
                    <a:pt x="0" y="452"/>
                    <a:pt x="0" y="376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62"/>
                    <a:pt x="62" y="0"/>
                    <a:pt x="139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232" y="0"/>
                    <a:pt x="294" y="62"/>
                    <a:pt x="294" y="139"/>
                  </a:cubicBezTo>
                  <a:cubicBezTo>
                    <a:pt x="294" y="376"/>
                    <a:pt x="294" y="376"/>
                    <a:pt x="294" y="376"/>
                  </a:cubicBezTo>
                </a:path>
              </a:pathLst>
            </a:custGeom>
            <a:solidFill>
              <a:srgbClr val="F7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Rectangle 225"/>
            <p:cNvSpPr>
              <a:spLocks noChangeArrowheads="1"/>
            </p:cNvSpPr>
            <p:nvPr/>
          </p:nvSpPr>
          <p:spPr bwMode="auto">
            <a:xfrm flipH="1">
              <a:off x="4694238" y="4695825"/>
              <a:ext cx="1104900" cy="936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226"/>
            <p:cNvSpPr>
              <a:spLocks noChangeArrowheads="1"/>
            </p:cNvSpPr>
            <p:nvPr/>
          </p:nvSpPr>
          <p:spPr bwMode="auto">
            <a:xfrm flipH="1">
              <a:off x="4694238" y="4695825"/>
              <a:ext cx="1104900" cy="936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227"/>
            <p:cNvSpPr>
              <a:spLocks noChangeArrowheads="1"/>
            </p:cNvSpPr>
            <p:nvPr/>
          </p:nvSpPr>
          <p:spPr bwMode="auto">
            <a:xfrm flipH="1">
              <a:off x="5576888" y="5495925"/>
              <a:ext cx="222250" cy="94138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228"/>
            <p:cNvSpPr>
              <a:spLocks noChangeArrowheads="1"/>
            </p:cNvSpPr>
            <p:nvPr/>
          </p:nvSpPr>
          <p:spPr bwMode="auto">
            <a:xfrm flipH="1">
              <a:off x="4694238" y="5495925"/>
              <a:ext cx="217488" cy="94138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229"/>
            <p:cNvSpPr>
              <a:spLocks noChangeArrowheads="1"/>
            </p:cNvSpPr>
            <p:nvPr/>
          </p:nvSpPr>
          <p:spPr bwMode="auto">
            <a:xfrm flipH="1">
              <a:off x="4694238" y="5495925"/>
              <a:ext cx="217488" cy="941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230"/>
            <p:cNvSpPr>
              <a:spLocks noChangeArrowheads="1"/>
            </p:cNvSpPr>
            <p:nvPr/>
          </p:nvSpPr>
          <p:spPr bwMode="auto">
            <a:xfrm flipH="1">
              <a:off x="4694238" y="5418138"/>
              <a:ext cx="1104900" cy="21431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231"/>
            <p:cNvSpPr>
              <a:spLocks noChangeArrowheads="1"/>
            </p:cNvSpPr>
            <p:nvPr/>
          </p:nvSpPr>
          <p:spPr bwMode="auto">
            <a:xfrm flipH="1">
              <a:off x="4694238" y="5418138"/>
              <a:ext cx="1104900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32"/>
            <p:cNvSpPr>
              <a:spLocks/>
            </p:cNvSpPr>
            <p:nvPr/>
          </p:nvSpPr>
          <p:spPr bwMode="auto">
            <a:xfrm flipH="1">
              <a:off x="5400675" y="4017963"/>
              <a:ext cx="261938" cy="158750"/>
            </a:xfrm>
            <a:custGeom>
              <a:avLst/>
              <a:gdLst>
                <a:gd name="T0" fmla="*/ 69 w 70"/>
                <a:gd name="T1" fmla="*/ 0 h 42"/>
                <a:gd name="T2" fmla="*/ 38 w 70"/>
                <a:gd name="T3" fmla="*/ 40 h 42"/>
                <a:gd name="T4" fmla="*/ 0 w 70"/>
                <a:gd name="T5" fmla="*/ 6 h 42"/>
                <a:gd name="T6" fmla="*/ 69 w 70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42">
                  <a:moveTo>
                    <a:pt x="69" y="0"/>
                  </a:moveTo>
                  <a:cubicBezTo>
                    <a:pt x="70" y="17"/>
                    <a:pt x="65" y="37"/>
                    <a:pt x="38" y="40"/>
                  </a:cubicBezTo>
                  <a:cubicBezTo>
                    <a:pt x="9" y="42"/>
                    <a:pt x="2" y="23"/>
                    <a:pt x="0" y="6"/>
                  </a:cubicBezTo>
                  <a:cubicBezTo>
                    <a:pt x="69" y="0"/>
                    <a:pt x="69" y="0"/>
                    <a:pt x="6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33"/>
            <p:cNvSpPr>
              <a:spLocks/>
            </p:cNvSpPr>
            <p:nvPr/>
          </p:nvSpPr>
          <p:spPr bwMode="auto">
            <a:xfrm flipH="1">
              <a:off x="5392738" y="3995738"/>
              <a:ext cx="280988" cy="52388"/>
            </a:xfrm>
            <a:custGeom>
              <a:avLst/>
              <a:gdLst>
                <a:gd name="T0" fmla="*/ 177 w 177"/>
                <a:gd name="T1" fmla="*/ 17 h 33"/>
                <a:gd name="T2" fmla="*/ 0 w 177"/>
                <a:gd name="T3" fmla="*/ 33 h 33"/>
                <a:gd name="T4" fmla="*/ 0 w 177"/>
                <a:gd name="T5" fmla="*/ 17 h 33"/>
                <a:gd name="T6" fmla="*/ 175 w 177"/>
                <a:gd name="T7" fmla="*/ 0 h 33"/>
                <a:gd name="T8" fmla="*/ 177 w 177"/>
                <a:gd name="T9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33">
                  <a:moveTo>
                    <a:pt x="177" y="17"/>
                  </a:moveTo>
                  <a:lnTo>
                    <a:pt x="0" y="33"/>
                  </a:lnTo>
                  <a:lnTo>
                    <a:pt x="0" y="17"/>
                  </a:lnTo>
                  <a:lnTo>
                    <a:pt x="175" y="0"/>
                  </a:lnTo>
                  <a:lnTo>
                    <a:pt x="177" y="17"/>
                  </a:lnTo>
                  <a:close/>
                </a:path>
              </a:pathLst>
            </a:custGeom>
            <a:solidFill>
              <a:srgbClr val="603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34"/>
            <p:cNvSpPr>
              <a:spLocks/>
            </p:cNvSpPr>
            <p:nvPr/>
          </p:nvSpPr>
          <p:spPr bwMode="auto">
            <a:xfrm flipH="1">
              <a:off x="5392738" y="3995738"/>
              <a:ext cx="280988" cy="52388"/>
            </a:xfrm>
            <a:custGeom>
              <a:avLst/>
              <a:gdLst>
                <a:gd name="T0" fmla="*/ 177 w 177"/>
                <a:gd name="T1" fmla="*/ 17 h 33"/>
                <a:gd name="T2" fmla="*/ 0 w 177"/>
                <a:gd name="T3" fmla="*/ 33 h 33"/>
                <a:gd name="T4" fmla="*/ 0 w 177"/>
                <a:gd name="T5" fmla="*/ 17 h 33"/>
                <a:gd name="T6" fmla="*/ 175 w 177"/>
                <a:gd name="T7" fmla="*/ 0 h 33"/>
                <a:gd name="T8" fmla="*/ 177 w 177"/>
                <a:gd name="T9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33">
                  <a:moveTo>
                    <a:pt x="177" y="17"/>
                  </a:moveTo>
                  <a:lnTo>
                    <a:pt x="0" y="33"/>
                  </a:lnTo>
                  <a:lnTo>
                    <a:pt x="0" y="17"/>
                  </a:lnTo>
                  <a:lnTo>
                    <a:pt x="175" y="0"/>
                  </a:lnTo>
                  <a:lnTo>
                    <a:pt x="177" y="1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35"/>
            <p:cNvSpPr>
              <a:spLocks/>
            </p:cNvSpPr>
            <p:nvPr/>
          </p:nvSpPr>
          <p:spPr bwMode="auto">
            <a:xfrm flipH="1">
              <a:off x="5486400" y="4052888"/>
              <a:ext cx="87313" cy="85725"/>
            </a:xfrm>
            <a:custGeom>
              <a:avLst/>
              <a:gdLst>
                <a:gd name="T0" fmla="*/ 22 w 23"/>
                <a:gd name="T1" fmla="*/ 11 h 23"/>
                <a:gd name="T2" fmla="*/ 12 w 23"/>
                <a:gd name="T3" fmla="*/ 23 h 23"/>
                <a:gd name="T4" fmla="*/ 0 w 23"/>
                <a:gd name="T5" fmla="*/ 13 h 23"/>
                <a:gd name="T6" fmla="*/ 10 w 23"/>
                <a:gd name="T7" fmla="*/ 1 h 23"/>
                <a:gd name="T8" fmla="*/ 22 w 23"/>
                <a:gd name="T9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2" y="11"/>
                  </a:moveTo>
                  <a:cubicBezTo>
                    <a:pt x="23" y="17"/>
                    <a:pt x="18" y="22"/>
                    <a:pt x="12" y="23"/>
                  </a:cubicBezTo>
                  <a:cubicBezTo>
                    <a:pt x="6" y="23"/>
                    <a:pt x="1" y="19"/>
                    <a:pt x="0" y="13"/>
                  </a:cubicBezTo>
                  <a:cubicBezTo>
                    <a:pt x="0" y="7"/>
                    <a:pt x="4" y="2"/>
                    <a:pt x="10" y="1"/>
                  </a:cubicBezTo>
                  <a:cubicBezTo>
                    <a:pt x="16" y="0"/>
                    <a:pt x="22" y="5"/>
                    <a:pt x="22" y="1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36"/>
            <p:cNvSpPr>
              <a:spLocks/>
            </p:cNvSpPr>
            <p:nvPr/>
          </p:nvSpPr>
          <p:spPr bwMode="auto">
            <a:xfrm flipH="1">
              <a:off x="5489575" y="4052888"/>
              <a:ext cx="38100" cy="36513"/>
            </a:xfrm>
            <a:custGeom>
              <a:avLst/>
              <a:gdLst>
                <a:gd name="T0" fmla="*/ 10 w 10"/>
                <a:gd name="T1" fmla="*/ 5 h 10"/>
                <a:gd name="T2" fmla="*/ 5 w 10"/>
                <a:gd name="T3" fmla="*/ 10 h 10"/>
                <a:gd name="T4" fmla="*/ 0 w 10"/>
                <a:gd name="T5" fmla="*/ 6 h 10"/>
                <a:gd name="T6" fmla="*/ 4 w 10"/>
                <a:gd name="T7" fmla="*/ 0 h 10"/>
                <a:gd name="T8" fmla="*/ 10 w 10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10" y="5"/>
                  </a:moveTo>
                  <a:cubicBezTo>
                    <a:pt x="10" y="7"/>
                    <a:pt x="8" y="10"/>
                    <a:pt x="5" y="10"/>
                  </a:cubicBezTo>
                  <a:cubicBezTo>
                    <a:pt x="3" y="10"/>
                    <a:pt x="0" y="8"/>
                    <a:pt x="0" y="6"/>
                  </a:cubicBezTo>
                  <a:cubicBezTo>
                    <a:pt x="0" y="3"/>
                    <a:pt x="2" y="1"/>
                    <a:pt x="4" y="0"/>
                  </a:cubicBezTo>
                  <a:cubicBezTo>
                    <a:pt x="7" y="0"/>
                    <a:pt x="9" y="2"/>
                    <a:pt x="10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37"/>
            <p:cNvSpPr>
              <a:spLocks/>
            </p:cNvSpPr>
            <p:nvPr/>
          </p:nvSpPr>
          <p:spPr bwMode="auto">
            <a:xfrm flipH="1">
              <a:off x="4837113" y="4014788"/>
              <a:ext cx="261938" cy="184150"/>
            </a:xfrm>
            <a:custGeom>
              <a:avLst/>
              <a:gdLst>
                <a:gd name="T0" fmla="*/ 70 w 70"/>
                <a:gd name="T1" fmla="*/ 14 h 49"/>
                <a:gd name="T2" fmla="*/ 29 w 70"/>
                <a:gd name="T3" fmla="*/ 43 h 49"/>
                <a:gd name="T4" fmla="*/ 3 w 70"/>
                <a:gd name="T5" fmla="*/ 0 h 49"/>
                <a:gd name="T6" fmla="*/ 70 w 70"/>
                <a:gd name="T7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49">
                  <a:moveTo>
                    <a:pt x="70" y="14"/>
                  </a:moveTo>
                  <a:cubicBezTo>
                    <a:pt x="67" y="31"/>
                    <a:pt x="57" y="49"/>
                    <a:pt x="29" y="43"/>
                  </a:cubicBezTo>
                  <a:cubicBezTo>
                    <a:pt x="1" y="37"/>
                    <a:pt x="0" y="17"/>
                    <a:pt x="3" y="0"/>
                  </a:cubicBezTo>
                  <a:cubicBezTo>
                    <a:pt x="70" y="14"/>
                    <a:pt x="70" y="14"/>
                    <a:pt x="70" y="1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38"/>
            <p:cNvSpPr>
              <a:spLocks/>
            </p:cNvSpPr>
            <p:nvPr/>
          </p:nvSpPr>
          <p:spPr bwMode="auto">
            <a:xfrm flipH="1">
              <a:off x="4818063" y="3992563"/>
              <a:ext cx="280988" cy="82550"/>
            </a:xfrm>
            <a:custGeom>
              <a:avLst/>
              <a:gdLst>
                <a:gd name="T0" fmla="*/ 172 w 177"/>
                <a:gd name="T1" fmla="*/ 52 h 52"/>
                <a:gd name="T2" fmla="*/ 0 w 177"/>
                <a:gd name="T3" fmla="*/ 16 h 52"/>
                <a:gd name="T4" fmla="*/ 2 w 177"/>
                <a:gd name="T5" fmla="*/ 0 h 52"/>
                <a:gd name="T6" fmla="*/ 177 w 177"/>
                <a:gd name="T7" fmla="*/ 35 h 52"/>
                <a:gd name="T8" fmla="*/ 172 w 177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52">
                  <a:moveTo>
                    <a:pt x="172" y="52"/>
                  </a:moveTo>
                  <a:lnTo>
                    <a:pt x="0" y="16"/>
                  </a:lnTo>
                  <a:lnTo>
                    <a:pt x="2" y="0"/>
                  </a:lnTo>
                  <a:lnTo>
                    <a:pt x="177" y="35"/>
                  </a:lnTo>
                  <a:lnTo>
                    <a:pt x="172" y="52"/>
                  </a:lnTo>
                  <a:close/>
                </a:path>
              </a:pathLst>
            </a:custGeom>
            <a:solidFill>
              <a:srgbClr val="603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39"/>
            <p:cNvSpPr>
              <a:spLocks/>
            </p:cNvSpPr>
            <p:nvPr/>
          </p:nvSpPr>
          <p:spPr bwMode="auto">
            <a:xfrm flipH="1">
              <a:off x="4818063" y="3992563"/>
              <a:ext cx="280988" cy="82550"/>
            </a:xfrm>
            <a:custGeom>
              <a:avLst/>
              <a:gdLst>
                <a:gd name="T0" fmla="*/ 172 w 177"/>
                <a:gd name="T1" fmla="*/ 52 h 52"/>
                <a:gd name="T2" fmla="*/ 0 w 177"/>
                <a:gd name="T3" fmla="*/ 16 h 52"/>
                <a:gd name="T4" fmla="*/ 2 w 177"/>
                <a:gd name="T5" fmla="*/ 0 h 52"/>
                <a:gd name="T6" fmla="*/ 177 w 177"/>
                <a:gd name="T7" fmla="*/ 35 h 52"/>
                <a:gd name="T8" fmla="*/ 172 w 177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52">
                  <a:moveTo>
                    <a:pt x="172" y="52"/>
                  </a:moveTo>
                  <a:lnTo>
                    <a:pt x="0" y="16"/>
                  </a:lnTo>
                  <a:lnTo>
                    <a:pt x="2" y="0"/>
                  </a:lnTo>
                  <a:lnTo>
                    <a:pt x="177" y="35"/>
                  </a:lnTo>
                  <a:lnTo>
                    <a:pt x="172" y="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40"/>
            <p:cNvSpPr>
              <a:spLocks/>
            </p:cNvSpPr>
            <p:nvPr/>
          </p:nvSpPr>
          <p:spPr bwMode="auto">
            <a:xfrm flipH="1">
              <a:off x="4933950" y="4059238"/>
              <a:ext cx="90488" cy="90488"/>
            </a:xfrm>
            <a:custGeom>
              <a:avLst/>
              <a:gdLst>
                <a:gd name="T0" fmla="*/ 23 w 24"/>
                <a:gd name="T1" fmla="*/ 15 h 24"/>
                <a:gd name="T2" fmla="*/ 10 w 24"/>
                <a:gd name="T3" fmla="*/ 23 h 24"/>
                <a:gd name="T4" fmla="*/ 2 w 24"/>
                <a:gd name="T5" fmla="*/ 10 h 24"/>
                <a:gd name="T6" fmla="*/ 14 w 24"/>
                <a:gd name="T7" fmla="*/ 2 h 24"/>
                <a:gd name="T8" fmla="*/ 23 w 24"/>
                <a:gd name="T9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23" y="15"/>
                  </a:moveTo>
                  <a:cubicBezTo>
                    <a:pt x="22" y="21"/>
                    <a:pt x="16" y="24"/>
                    <a:pt x="10" y="23"/>
                  </a:cubicBezTo>
                  <a:cubicBezTo>
                    <a:pt x="4" y="22"/>
                    <a:pt x="0" y="16"/>
                    <a:pt x="2" y="10"/>
                  </a:cubicBezTo>
                  <a:cubicBezTo>
                    <a:pt x="3" y="4"/>
                    <a:pt x="9" y="0"/>
                    <a:pt x="14" y="2"/>
                  </a:cubicBezTo>
                  <a:cubicBezTo>
                    <a:pt x="20" y="3"/>
                    <a:pt x="24" y="9"/>
                    <a:pt x="23" y="15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41"/>
            <p:cNvSpPr>
              <a:spLocks/>
            </p:cNvSpPr>
            <p:nvPr/>
          </p:nvSpPr>
          <p:spPr bwMode="auto">
            <a:xfrm flipH="1">
              <a:off x="4930775" y="4067175"/>
              <a:ext cx="36513" cy="41275"/>
            </a:xfrm>
            <a:custGeom>
              <a:avLst/>
              <a:gdLst>
                <a:gd name="T0" fmla="*/ 9 w 10"/>
                <a:gd name="T1" fmla="*/ 6 h 11"/>
                <a:gd name="T2" fmla="*/ 4 w 10"/>
                <a:gd name="T3" fmla="*/ 10 h 11"/>
                <a:gd name="T4" fmla="*/ 0 w 10"/>
                <a:gd name="T5" fmla="*/ 5 h 11"/>
                <a:gd name="T6" fmla="*/ 6 w 10"/>
                <a:gd name="T7" fmla="*/ 1 h 11"/>
                <a:gd name="T8" fmla="*/ 9 w 10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9" y="6"/>
                  </a:moveTo>
                  <a:cubicBezTo>
                    <a:pt x="9" y="9"/>
                    <a:pt x="6" y="11"/>
                    <a:pt x="4" y="10"/>
                  </a:cubicBezTo>
                  <a:cubicBezTo>
                    <a:pt x="1" y="10"/>
                    <a:pt x="0" y="7"/>
                    <a:pt x="0" y="5"/>
                  </a:cubicBez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4"/>
                    <a:pt x="9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42"/>
            <p:cNvSpPr>
              <a:spLocks/>
            </p:cNvSpPr>
            <p:nvPr/>
          </p:nvSpPr>
          <p:spPr bwMode="auto">
            <a:xfrm flipH="1">
              <a:off x="5129213" y="4330700"/>
              <a:ext cx="233363" cy="101600"/>
            </a:xfrm>
            <a:custGeom>
              <a:avLst/>
              <a:gdLst>
                <a:gd name="T0" fmla="*/ 147 w 147"/>
                <a:gd name="T1" fmla="*/ 64 h 64"/>
                <a:gd name="T2" fmla="*/ 0 w 147"/>
                <a:gd name="T3" fmla="*/ 64 h 64"/>
                <a:gd name="T4" fmla="*/ 14 w 147"/>
                <a:gd name="T5" fmla="*/ 0 h 64"/>
                <a:gd name="T6" fmla="*/ 133 w 147"/>
                <a:gd name="T7" fmla="*/ 0 h 64"/>
                <a:gd name="T8" fmla="*/ 147 w 147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64">
                  <a:moveTo>
                    <a:pt x="147" y="64"/>
                  </a:moveTo>
                  <a:lnTo>
                    <a:pt x="0" y="64"/>
                  </a:lnTo>
                  <a:lnTo>
                    <a:pt x="14" y="0"/>
                  </a:lnTo>
                  <a:lnTo>
                    <a:pt x="133" y="0"/>
                  </a:lnTo>
                  <a:lnTo>
                    <a:pt x="147" y="64"/>
                  </a:lnTo>
                  <a:close/>
                </a:path>
              </a:pathLst>
            </a:custGeom>
            <a:solidFill>
              <a:srgbClr val="FFC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43"/>
            <p:cNvSpPr>
              <a:spLocks/>
            </p:cNvSpPr>
            <p:nvPr/>
          </p:nvSpPr>
          <p:spPr bwMode="auto">
            <a:xfrm flipH="1">
              <a:off x="5129213" y="4330700"/>
              <a:ext cx="233363" cy="101600"/>
            </a:xfrm>
            <a:custGeom>
              <a:avLst/>
              <a:gdLst>
                <a:gd name="T0" fmla="*/ 147 w 147"/>
                <a:gd name="T1" fmla="*/ 64 h 64"/>
                <a:gd name="T2" fmla="*/ 0 w 147"/>
                <a:gd name="T3" fmla="*/ 64 h 64"/>
                <a:gd name="T4" fmla="*/ 14 w 147"/>
                <a:gd name="T5" fmla="*/ 0 h 64"/>
                <a:gd name="T6" fmla="*/ 133 w 147"/>
                <a:gd name="T7" fmla="*/ 0 h 64"/>
                <a:gd name="T8" fmla="*/ 147 w 147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64">
                  <a:moveTo>
                    <a:pt x="147" y="64"/>
                  </a:moveTo>
                  <a:lnTo>
                    <a:pt x="0" y="64"/>
                  </a:lnTo>
                  <a:lnTo>
                    <a:pt x="14" y="0"/>
                  </a:lnTo>
                  <a:lnTo>
                    <a:pt x="133" y="0"/>
                  </a:lnTo>
                  <a:lnTo>
                    <a:pt x="147" y="6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44"/>
            <p:cNvSpPr>
              <a:spLocks/>
            </p:cNvSpPr>
            <p:nvPr/>
          </p:nvSpPr>
          <p:spPr bwMode="auto">
            <a:xfrm flipH="1">
              <a:off x="5175250" y="4011613"/>
              <a:ext cx="138113" cy="420688"/>
            </a:xfrm>
            <a:custGeom>
              <a:avLst/>
              <a:gdLst>
                <a:gd name="T0" fmla="*/ 87 w 87"/>
                <a:gd name="T1" fmla="*/ 265 h 265"/>
                <a:gd name="T2" fmla="*/ 0 w 87"/>
                <a:gd name="T3" fmla="*/ 265 h 265"/>
                <a:gd name="T4" fmla="*/ 14 w 87"/>
                <a:gd name="T5" fmla="*/ 0 h 265"/>
                <a:gd name="T6" fmla="*/ 71 w 87"/>
                <a:gd name="T7" fmla="*/ 0 h 265"/>
                <a:gd name="T8" fmla="*/ 87 w 87"/>
                <a:gd name="T9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265">
                  <a:moveTo>
                    <a:pt x="87" y="265"/>
                  </a:moveTo>
                  <a:lnTo>
                    <a:pt x="0" y="265"/>
                  </a:lnTo>
                  <a:lnTo>
                    <a:pt x="14" y="0"/>
                  </a:lnTo>
                  <a:lnTo>
                    <a:pt x="71" y="0"/>
                  </a:lnTo>
                  <a:lnTo>
                    <a:pt x="87" y="265"/>
                  </a:lnTo>
                  <a:close/>
                </a:path>
              </a:pathLst>
            </a:custGeom>
            <a:solidFill>
              <a:srgbClr val="EDB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5"/>
            <p:cNvSpPr>
              <a:spLocks/>
            </p:cNvSpPr>
            <p:nvPr/>
          </p:nvSpPr>
          <p:spPr bwMode="auto">
            <a:xfrm flipH="1">
              <a:off x="5175250" y="4011613"/>
              <a:ext cx="138113" cy="420688"/>
            </a:xfrm>
            <a:custGeom>
              <a:avLst/>
              <a:gdLst>
                <a:gd name="T0" fmla="*/ 87 w 87"/>
                <a:gd name="T1" fmla="*/ 265 h 265"/>
                <a:gd name="T2" fmla="*/ 0 w 87"/>
                <a:gd name="T3" fmla="*/ 265 h 265"/>
                <a:gd name="T4" fmla="*/ 14 w 87"/>
                <a:gd name="T5" fmla="*/ 0 h 265"/>
                <a:gd name="T6" fmla="*/ 71 w 87"/>
                <a:gd name="T7" fmla="*/ 0 h 265"/>
                <a:gd name="T8" fmla="*/ 87 w 87"/>
                <a:gd name="T9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265">
                  <a:moveTo>
                    <a:pt x="87" y="265"/>
                  </a:moveTo>
                  <a:lnTo>
                    <a:pt x="0" y="265"/>
                  </a:lnTo>
                  <a:lnTo>
                    <a:pt x="14" y="0"/>
                  </a:lnTo>
                  <a:lnTo>
                    <a:pt x="71" y="0"/>
                  </a:lnTo>
                  <a:lnTo>
                    <a:pt x="87" y="2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46"/>
            <p:cNvSpPr>
              <a:spLocks/>
            </p:cNvSpPr>
            <p:nvPr/>
          </p:nvSpPr>
          <p:spPr bwMode="auto">
            <a:xfrm flipH="1">
              <a:off x="4565650" y="2968625"/>
              <a:ext cx="1250950" cy="1301750"/>
            </a:xfrm>
            <a:custGeom>
              <a:avLst/>
              <a:gdLst>
                <a:gd name="T0" fmla="*/ 321 w 333"/>
                <a:gd name="T1" fmla="*/ 142 h 346"/>
                <a:gd name="T2" fmla="*/ 327 w 333"/>
                <a:gd name="T3" fmla="*/ 86 h 346"/>
                <a:gd name="T4" fmla="*/ 318 w 333"/>
                <a:gd name="T5" fmla="*/ 88 h 346"/>
                <a:gd name="T6" fmla="*/ 319 w 333"/>
                <a:gd name="T7" fmla="*/ 57 h 346"/>
                <a:gd name="T8" fmla="*/ 308 w 333"/>
                <a:gd name="T9" fmla="*/ 21 h 346"/>
                <a:gd name="T10" fmla="*/ 298 w 333"/>
                <a:gd name="T11" fmla="*/ 0 h 346"/>
                <a:gd name="T12" fmla="*/ 293 w 333"/>
                <a:gd name="T13" fmla="*/ 19 h 346"/>
                <a:gd name="T14" fmla="*/ 238 w 333"/>
                <a:gd name="T15" fmla="*/ 45 h 346"/>
                <a:gd name="T16" fmla="*/ 64 w 333"/>
                <a:gd name="T17" fmla="*/ 96 h 346"/>
                <a:gd name="T18" fmla="*/ 9 w 333"/>
                <a:gd name="T19" fmla="*/ 168 h 346"/>
                <a:gd name="T20" fmla="*/ 2 w 333"/>
                <a:gd name="T21" fmla="*/ 207 h 346"/>
                <a:gd name="T22" fmla="*/ 0 w 333"/>
                <a:gd name="T23" fmla="*/ 227 h 346"/>
                <a:gd name="T24" fmla="*/ 0 w 333"/>
                <a:gd name="T25" fmla="*/ 227 h 346"/>
                <a:gd name="T26" fmla="*/ 0 w 333"/>
                <a:gd name="T27" fmla="*/ 233 h 346"/>
                <a:gd name="T28" fmla="*/ 0 w 333"/>
                <a:gd name="T29" fmla="*/ 346 h 346"/>
                <a:gd name="T30" fmla="*/ 18 w 333"/>
                <a:gd name="T31" fmla="*/ 337 h 346"/>
                <a:gd name="T32" fmla="*/ 18 w 333"/>
                <a:gd name="T33" fmla="*/ 243 h 346"/>
                <a:gd name="T34" fmla="*/ 18 w 333"/>
                <a:gd name="T35" fmla="*/ 243 h 346"/>
                <a:gd name="T36" fmla="*/ 27 w 333"/>
                <a:gd name="T37" fmla="*/ 233 h 346"/>
                <a:gd name="T38" fmla="*/ 58 w 333"/>
                <a:gd name="T39" fmla="*/ 218 h 346"/>
                <a:gd name="T40" fmla="*/ 154 w 333"/>
                <a:gd name="T41" fmla="*/ 223 h 346"/>
                <a:gd name="T42" fmla="*/ 262 w 333"/>
                <a:gd name="T43" fmla="*/ 207 h 346"/>
                <a:gd name="T44" fmla="*/ 263 w 333"/>
                <a:gd name="T45" fmla="*/ 207 h 346"/>
                <a:gd name="T46" fmla="*/ 264 w 333"/>
                <a:gd name="T47" fmla="*/ 208 h 346"/>
                <a:gd name="T48" fmla="*/ 265 w 333"/>
                <a:gd name="T49" fmla="*/ 209 h 346"/>
                <a:gd name="T50" fmla="*/ 266 w 333"/>
                <a:gd name="T51" fmla="*/ 210 h 346"/>
                <a:gd name="T52" fmla="*/ 267 w 333"/>
                <a:gd name="T53" fmla="*/ 211 h 346"/>
                <a:gd name="T54" fmla="*/ 268 w 333"/>
                <a:gd name="T55" fmla="*/ 213 h 346"/>
                <a:gd name="T56" fmla="*/ 269 w 333"/>
                <a:gd name="T57" fmla="*/ 214 h 346"/>
                <a:gd name="T58" fmla="*/ 270 w 333"/>
                <a:gd name="T59" fmla="*/ 215 h 346"/>
                <a:gd name="T60" fmla="*/ 270 w 333"/>
                <a:gd name="T61" fmla="*/ 216 h 346"/>
                <a:gd name="T62" fmla="*/ 272 w 333"/>
                <a:gd name="T63" fmla="*/ 218 h 346"/>
                <a:gd name="T64" fmla="*/ 272 w 333"/>
                <a:gd name="T65" fmla="*/ 218 h 346"/>
                <a:gd name="T66" fmla="*/ 273 w 333"/>
                <a:gd name="T67" fmla="*/ 220 h 346"/>
                <a:gd name="T68" fmla="*/ 274 w 333"/>
                <a:gd name="T69" fmla="*/ 221 h 346"/>
                <a:gd name="T70" fmla="*/ 275 w 333"/>
                <a:gd name="T71" fmla="*/ 223 h 346"/>
                <a:gd name="T72" fmla="*/ 275 w 333"/>
                <a:gd name="T73" fmla="*/ 223 h 346"/>
                <a:gd name="T74" fmla="*/ 282 w 333"/>
                <a:gd name="T75" fmla="*/ 233 h 346"/>
                <a:gd name="T76" fmla="*/ 282 w 333"/>
                <a:gd name="T77" fmla="*/ 233 h 346"/>
                <a:gd name="T78" fmla="*/ 283 w 333"/>
                <a:gd name="T79" fmla="*/ 235 h 346"/>
                <a:gd name="T80" fmla="*/ 283 w 333"/>
                <a:gd name="T81" fmla="*/ 236 h 346"/>
                <a:gd name="T82" fmla="*/ 284 w 333"/>
                <a:gd name="T83" fmla="*/ 237 h 346"/>
                <a:gd name="T84" fmla="*/ 284 w 333"/>
                <a:gd name="T85" fmla="*/ 238 h 346"/>
                <a:gd name="T86" fmla="*/ 285 w 333"/>
                <a:gd name="T87" fmla="*/ 240 h 346"/>
                <a:gd name="T88" fmla="*/ 286 w 333"/>
                <a:gd name="T89" fmla="*/ 241 h 346"/>
                <a:gd name="T90" fmla="*/ 286 w 333"/>
                <a:gd name="T91" fmla="*/ 242 h 346"/>
                <a:gd name="T92" fmla="*/ 286 w 333"/>
                <a:gd name="T93" fmla="*/ 337 h 346"/>
                <a:gd name="T94" fmla="*/ 304 w 333"/>
                <a:gd name="T95" fmla="*/ 346 h 346"/>
                <a:gd name="T96" fmla="*/ 304 w 333"/>
                <a:gd name="T97" fmla="*/ 268 h 346"/>
                <a:gd name="T98" fmla="*/ 317 w 333"/>
                <a:gd name="T99" fmla="*/ 237 h 346"/>
                <a:gd name="T100" fmla="*/ 324 w 333"/>
                <a:gd name="T101" fmla="*/ 141 h 346"/>
                <a:gd name="T102" fmla="*/ 321 w 333"/>
                <a:gd name="T103" fmla="*/ 142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3" h="346">
                  <a:moveTo>
                    <a:pt x="321" y="142"/>
                  </a:moveTo>
                  <a:cubicBezTo>
                    <a:pt x="329" y="122"/>
                    <a:pt x="333" y="107"/>
                    <a:pt x="327" y="86"/>
                  </a:cubicBezTo>
                  <a:cubicBezTo>
                    <a:pt x="324" y="87"/>
                    <a:pt x="320" y="89"/>
                    <a:pt x="318" y="88"/>
                  </a:cubicBezTo>
                  <a:cubicBezTo>
                    <a:pt x="321" y="78"/>
                    <a:pt x="321" y="67"/>
                    <a:pt x="319" y="57"/>
                  </a:cubicBezTo>
                  <a:cubicBezTo>
                    <a:pt x="317" y="38"/>
                    <a:pt x="311" y="27"/>
                    <a:pt x="308" y="21"/>
                  </a:cubicBezTo>
                  <a:cubicBezTo>
                    <a:pt x="307" y="17"/>
                    <a:pt x="298" y="0"/>
                    <a:pt x="298" y="0"/>
                  </a:cubicBezTo>
                  <a:cubicBezTo>
                    <a:pt x="298" y="0"/>
                    <a:pt x="299" y="11"/>
                    <a:pt x="293" y="19"/>
                  </a:cubicBezTo>
                  <a:cubicBezTo>
                    <a:pt x="280" y="36"/>
                    <a:pt x="258" y="41"/>
                    <a:pt x="238" y="45"/>
                  </a:cubicBezTo>
                  <a:cubicBezTo>
                    <a:pt x="179" y="58"/>
                    <a:pt x="116" y="62"/>
                    <a:pt x="64" y="96"/>
                  </a:cubicBezTo>
                  <a:cubicBezTo>
                    <a:pt x="38" y="113"/>
                    <a:pt x="17" y="139"/>
                    <a:pt x="9" y="168"/>
                  </a:cubicBezTo>
                  <a:cubicBezTo>
                    <a:pt x="5" y="181"/>
                    <a:pt x="3" y="194"/>
                    <a:pt x="2" y="207"/>
                  </a:cubicBezTo>
                  <a:cubicBezTo>
                    <a:pt x="1" y="213"/>
                    <a:pt x="0" y="220"/>
                    <a:pt x="0" y="22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18" y="337"/>
                    <a:pt x="18" y="337"/>
                    <a:pt x="18" y="337"/>
                  </a:cubicBezTo>
                  <a:cubicBezTo>
                    <a:pt x="18" y="243"/>
                    <a:pt x="18" y="243"/>
                    <a:pt x="18" y="243"/>
                  </a:cubicBezTo>
                  <a:cubicBezTo>
                    <a:pt x="18" y="243"/>
                    <a:pt x="18" y="243"/>
                    <a:pt x="18" y="243"/>
                  </a:cubicBezTo>
                  <a:cubicBezTo>
                    <a:pt x="21" y="240"/>
                    <a:pt x="24" y="236"/>
                    <a:pt x="27" y="233"/>
                  </a:cubicBezTo>
                  <a:cubicBezTo>
                    <a:pt x="37" y="226"/>
                    <a:pt x="46" y="221"/>
                    <a:pt x="58" y="218"/>
                  </a:cubicBezTo>
                  <a:cubicBezTo>
                    <a:pt x="90" y="209"/>
                    <a:pt x="122" y="217"/>
                    <a:pt x="154" y="223"/>
                  </a:cubicBezTo>
                  <a:cubicBezTo>
                    <a:pt x="189" y="228"/>
                    <a:pt x="232" y="229"/>
                    <a:pt x="262" y="207"/>
                  </a:cubicBezTo>
                  <a:cubicBezTo>
                    <a:pt x="263" y="207"/>
                    <a:pt x="263" y="207"/>
                    <a:pt x="263" y="207"/>
                  </a:cubicBezTo>
                  <a:cubicBezTo>
                    <a:pt x="263" y="207"/>
                    <a:pt x="263" y="208"/>
                    <a:pt x="264" y="208"/>
                  </a:cubicBezTo>
                  <a:cubicBezTo>
                    <a:pt x="265" y="209"/>
                    <a:pt x="265" y="209"/>
                    <a:pt x="265" y="209"/>
                  </a:cubicBezTo>
                  <a:cubicBezTo>
                    <a:pt x="265" y="210"/>
                    <a:pt x="265" y="210"/>
                    <a:pt x="266" y="210"/>
                  </a:cubicBezTo>
                  <a:cubicBezTo>
                    <a:pt x="267" y="211"/>
                    <a:pt x="267" y="211"/>
                    <a:pt x="267" y="211"/>
                  </a:cubicBezTo>
                  <a:cubicBezTo>
                    <a:pt x="267" y="212"/>
                    <a:pt x="267" y="212"/>
                    <a:pt x="268" y="213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69" y="214"/>
                    <a:pt x="269" y="215"/>
                    <a:pt x="270" y="215"/>
                  </a:cubicBezTo>
                  <a:cubicBezTo>
                    <a:pt x="270" y="216"/>
                    <a:pt x="270" y="216"/>
                    <a:pt x="270" y="216"/>
                  </a:cubicBezTo>
                  <a:cubicBezTo>
                    <a:pt x="271" y="217"/>
                    <a:pt x="271" y="217"/>
                    <a:pt x="272" y="218"/>
                  </a:cubicBezTo>
                  <a:cubicBezTo>
                    <a:pt x="272" y="218"/>
                    <a:pt x="272" y="218"/>
                    <a:pt x="272" y="218"/>
                  </a:cubicBezTo>
                  <a:cubicBezTo>
                    <a:pt x="273" y="219"/>
                    <a:pt x="273" y="219"/>
                    <a:pt x="273" y="220"/>
                  </a:cubicBezTo>
                  <a:cubicBezTo>
                    <a:pt x="274" y="221"/>
                    <a:pt x="274" y="221"/>
                    <a:pt x="274" y="221"/>
                  </a:cubicBezTo>
                  <a:cubicBezTo>
                    <a:pt x="274" y="221"/>
                    <a:pt x="275" y="222"/>
                    <a:pt x="275" y="223"/>
                  </a:cubicBezTo>
                  <a:cubicBezTo>
                    <a:pt x="275" y="223"/>
                    <a:pt x="275" y="223"/>
                    <a:pt x="275" y="223"/>
                  </a:cubicBezTo>
                  <a:cubicBezTo>
                    <a:pt x="278" y="226"/>
                    <a:pt x="280" y="229"/>
                    <a:pt x="282" y="233"/>
                  </a:cubicBezTo>
                  <a:cubicBezTo>
                    <a:pt x="282" y="233"/>
                    <a:pt x="282" y="233"/>
                    <a:pt x="282" y="233"/>
                  </a:cubicBezTo>
                  <a:cubicBezTo>
                    <a:pt x="282" y="234"/>
                    <a:pt x="282" y="234"/>
                    <a:pt x="283" y="235"/>
                  </a:cubicBezTo>
                  <a:cubicBezTo>
                    <a:pt x="283" y="236"/>
                    <a:pt x="283" y="236"/>
                    <a:pt x="283" y="236"/>
                  </a:cubicBezTo>
                  <a:cubicBezTo>
                    <a:pt x="283" y="236"/>
                    <a:pt x="284" y="237"/>
                    <a:pt x="284" y="237"/>
                  </a:cubicBezTo>
                  <a:cubicBezTo>
                    <a:pt x="284" y="238"/>
                    <a:pt x="284" y="238"/>
                    <a:pt x="284" y="238"/>
                  </a:cubicBezTo>
                  <a:cubicBezTo>
                    <a:pt x="285" y="239"/>
                    <a:pt x="285" y="239"/>
                    <a:pt x="285" y="240"/>
                  </a:cubicBezTo>
                  <a:cubicBezTo>
                    <a:pt x="286" y="241"/>
                    <a:pt x="286" y="241"/>
                    <a:pt x="286" y="241"/>
                  </a:cubicBezTo>
                  <a:cubicBezTo>
                    <a:pt x="286" y="242"/>
                    <a:pt x="286" y="242"/>
                    <a:pt x="286" y="242"/>
                  </a:cubicBezTo>
                  <a:cubicBezTo>
                    <a:pt x="286" y="337"/>
                    <a:pt x="286" y="337"/>
                    <a:pt x="286" y="337"/>
                  </a:cubicBezTo>
                  <a:cubicBezTo>
                    <a:pt x="304" y="346"/>
                    <a:pt x="304" y="346"/>
                    <a:pt x="304" y="346"/>
                  </a:cubicBezTo>
                  <a:cubicBezTo>
                    <a:pt x="304" y="268"/>
                    <a:pt x="304" y="268"/>
                    <a:pt x="304" y="268"/>
                  </a:cubicBezTo>
                  <a:cubicBezTo>
                    <a:pt x="309" y="258"/>
                    <a:pt x="313" y="248"/>
                    <a:pt x="317" y="237"/>
                  </a:cubicBezTo>
                  <a:cubicBezTo>
                    <a:pt x="328" y="204"/>
                    <a:pt x="325" y="175"/>
                    <a:pt x="324" y="141"/>
                  </a:cubicBezTo>
                  <a:cubicBezTo>
                    <a:pt x="324" y="142"/>
                    <a:pt x="322" y="141"/>
                    <a:pt x="321" y="142"/>
                  </a:cubicBezTo>
                </a:path>
              </a:pathLst>
            </a:custGeom>
            <a:solidFill>
              <a:srgbClr val="603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47"/>
            <p:cNvSpPr>
              <a:spLocks/>
            </p:cNvSpPr>
            <p:nvPr/>
          </p:nvSpPr>
          <p:spPr bwMode="auto">
            <a:xfrm flipH="1">
              <a:off x="5080000" y="4548188"/>
              <a:ext cx="331788" cy="41275"/>
            </a:xfrm>
            <a:custGeom>
              <a:avLst/>
              <a:gdLst>
                <a:gd name="T0" fmla="*/ 88 w 88"/>
                <a:gd name="T1" fmla="*/ 0 h 11"/>
                <a:gd name="T2" fmla="*/ 44 w 88"/>
                <a:gd name="T3" fmla="*/ 11 h 11"/>
                <a:gd name="T4" fmla="*/ 0 w 88"/>
                <a:gd name="T5" fmla="*/ 0 h 11"/>
                <a:gd name="T6" fmla="*/ 88 w 8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1">
                  <a:moveTo>
                    <a:pt x="88" y="0"/>
                  </a:moveTo>
                  <a:cubicBezTo>
                    <a:pt x="88" y="6"/>
                    <a:pt x="69" y="11"/>
                    <a:pt x="44" y="11"/>
                  </a:cubicBezTo>
                  <a:cubicBezTo>
                    <a:pt x="20" y="11"/>
                    <a:pt x="0" y="6"/>
                    <a:pt x="0" y="0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248"/>
            <p:cNvSpPr>
              <a:spLocks noChangeArrowheads="1"/>
            </p:cNvSpPr>
            <p:nvPr/>
          </p:nvSpPr>
          <p:spPr bwMode="auto">
            <a:xfrm flipH="1">
              <a:off x="5576888" y="6297613"/>
              <a:ext cx="292100" cy="139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249"/>
            <p:cNvSpPr>
              <a:spLocks noChangeArrowheads="1"/>
            </p:cNvSpPr>
            <p:nvPr/>
          </p:nvSpPr>
          <p:spPr bwMode="auto">
            <a:xfrm flipH="1">
              <a:off x="4618038" y="6297613"/>
              <a:ext cx="296863" cy="139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250"/>
            <p:cNvSpPr>
              <a:spLocks noChangeArrowheads="1"/>
            </p:cNvSpPr>
            <p:nvPr/>
          </p:nvSpPr>
          <p:spPr bwMode="auto">
            <a:xfrm flipH="1">
              <a:off x="4618038" y="6297613"/>
              <a:ext cx="296863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51"/>
            <p:cNvSpPr>
              <a:spLocks noEditPoints="1"/>
            </p:cNvSpPr>
            <p:nvPr/>
          </p:nvSpPr>
          <p:spPr bwMode="auto">
            <a:xfrm flipH="1">
              <a:off x="5332413" y="3957638"/>
              <a:ext cx="379413" cy="249238"/>
            </a:xfrm>
            <a:custGeom>
              <a:avLst/>
              <a:gdLst>
                <a:gd name="T0" fmla="*/ 10 w 101"/>
                <a:gd name="T1" fmla="*/ 24 h 66"/>
                <a:gd name="T2" fmla="*/ 10 w 101"/>
                <a:gd name="T3" fmla="*/ 17 h 66"/>
                <a:gd name="T4" fmla="*/ 84 w 101"/>
                <a:gd name="T5" fmla="*/ 10 h 66"/>
                <a:gd name="T6" fmla="*/ 85 w 101"/>
                <a:gd name="T7" fmla="*/ 17 h 66"/>
                <a:gd name="T8" fmla="*/ 82 w 101"/>
                <a:gd name="T9" fmla="*/ 17 h 66"/>
                <a:gd name="T10" fmla="*/ 51 w 101"/>
                <a:gd name="T11" fmla="*/ 56 h 66"/>
                <a:gd name="T12" fmla="*/ 46 w 101"/>
                <a:gd name="T13" fmla="*/ 56 h 66"/>
                <a:gd name="T14" fmla="*/ 14 w 101"/>
                <a:gd name="T15" fmla="*/ 23 h 66"/>
                <a:gd name="T16" fmla="*/ 10 w 101"/>
                <a:gd name="T17" fmla="*/ 24 h 66"/>
                <a:gd name="T18" fmla="*/ 101 w 101"/>
                <a:gd name="T19" fmla="*/ 0 h 66"/>
                <a:gd name="T20" fmla="*/ 0 w 101"/>
                <a:gd name="T21" fmla="*/ 0 h 66"/>
                <a:gd name="T22" fmla="*/ 0 w 101"/>
                <a:gd name="T23" fmla="*/ 66 h 66"/>
                <a:gd name="T24" fmla="*/ 101 w 101"/>
                <a:gd name="T25" fmla="*/ 66 h 66"/>
                <a:gd name="T26" fmla="*/ 101 w 101"/>
                <a:gd name="T27" fmla="*/ 16 h 66"/>
                <a:gd name="T28" fmla="*/ 100 w 101"/>
                <a:gd name="T29" fmla="*/ 17 h 66"/>
                <a:gd name="T30" fmla="*/ 100 w 101"/>
                <a:gd name="T31" fmla="*/ 9 h 66"/>
                <a:gd name="T32" fmla="*/ 101 w 101"/>
                <a:gd name="T33" fmla="*/ 8 h 66"/>
                <a:gd name="T34" fmla="*/ 101 w 101"/>
                <a:gd name="T3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1" h="66">
                  <a:moveTo>
                    <a:pt x="10" y="24"/>
                  </a:moveTo>
                  <a:cubicBezTo>
                    <a:pt x="10" y="17"/>
                    <a:pt x="10" y="17"/>
                    <a:pt x="10" y="17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5" y="17"/>
                    <a:pt x="85" y="17"/>
                    <a:pt x="85" y="17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3" y="34"/>
                    <a:pt x="78" y="53"/>
                    <a:pt x="51" y="56"/>
                  </a:cubicBezTo>
                  <a:cubicBezTo>
                    <a:pt x="49" y="56"/>
                    <a:pt x="47" y="56"/>
                    <a:pt x="46" y="56"/>
                  </a:cubicBezTo>
                  <a:cubicBezTo>
                    <a:pt x="22" y="56"/>
                    <a:pt x="15" y="39"/>
                    <a:pt x="14" y="23"/>
                  </a:cubicBezTo>
                  <a:cubicBezTo>
                    <a:pt x="10" y="24"/>
                    <a:pt x="10" y="24"/>
                    <a:pt x="10" y="24"/>
                  </a:cubicBezTo>
                  <a:moveTo>
                    <a:pt x="1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0" y="16"/>
                    <a:pt x="100" y="16"/>
                    <a:pt x="100" y="17"/>
                  </a:cubicBezTo>
                  <a:cubicBezTo>
                    <a:pt x="100" y="14"/>
                    <a:pt x="100" y="11"/>
                    <a:pt x="100" y="9"/>
                  </a:cubicBezTo>
                  <a:cubicBezTo>
                    <a:pt x="100" y="8"/>
                    <a:pt x="100" y="8"/>
                    <a:pt x="101" y="8"/>
                  </a:cubicBezTo>
                  <a:cubicBezTo>
                    <a:pt x="101" y="0"/>
                    <a:pt x="101" y="0"/>
                    <a:pt x="101" y="0"/>
                  </a:cubicBezTo>
                </a:path>
              </a:pathLst>
            </a:custGeom>
            <a:solidFill>
              <a:srgbClr val="C5CA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52"/>
            <p:cNvSpPr>
              <a:spLocks noEditPoints="1"/>
            </p:cNvSpPr>
            <p:nvPr/>
          </p:nvSpPr>
          <p:spPr bwMode="auto">
            <a:xfrm flipH="1">
              <a:off x="5400675" y="4022725"/>
              <a:ext cx="258763" cy="146050"/>
            </a:xfrm>
            <a:custGeom>
              <a:avLst/>
              <a:gdLst>
                <a:gd name="T0" fmla="*/ 37 w 69"/>
                <a:gd name="T1" fmla="*/ 9 h 39"/>
                <a:gd name="T2" fmla="*/ 39 w 69"/>
                <a:gd name="T3" fmla="*/ 8 h 39"/>
                <a:gd name="T4" fmla="*/ 40 w 69"/>
                <a:gd name="T5" fmla="*/ 8 h 39"/>
                <a:gd name="T6" fmla="*/ 45 w 69"/>
                <a:gd name="T7" fmla="*/ 13 h 39"/>
                <a:gd name="T8" fmla="*/ 44 w 69"/>
                <a:gd name="T9" fmla="*/ 15 h 39"/>
                <a:gd name="T10" fmla="*/ 45 w 69"/>
                <a:gd name="T11" fmla="*/ 19 h 39"/>
                <a:gd name="T12" fmla="*/ 35 w 69"/>
                <a:gd name="T13" fmla="*/ 31 h 39"/>
                <a:gd name="T14" fmla="*/ 34 w 69"/>
                <a:gd name="T15" fmla="*/ 31 h 39"/>
                <a:gd name="T16" fmla="*/ 23 w 69"/>
                <a:gd name="T17" fmla="*/ 21 h 39"/>
                <a:gd name="T18" fmla="*/ 33 w 69"/>
                <a:gd name="T19" fmla="*/ 9 h 39"/>
                <a:gd name="T20" fmla="*/ 34 w 69"/>
                <a:gd name="T21" fmla="*/ 9 h 39"/>
                <a:gd name="T22" fmla="*/ 37 w 69"/>
                <a:gd name="T23" fmla="*/ 9 h 39"/>
                <a:gd name="T24" fmla="*/ 68 w 69"/>
                <a:gd name="T25" fmla="*/ 0 h 39"/>
                <a:gd name="T26" fmla="*/ 0 w 69"/>
                <a:gd name="T27" fmla="*/ 6 h 39"/>
                <a:gd name="T28" fmla="*/ 32 w 69"/>
                <a:gd name="T29" fmla="*/ 39 h 39"/>
                <a:gd name="T30" fmla="*/ 37 w 69"/>
                <a:gd name="T31" fmla="*/ 39 h 39"/>
                <a:gd name="T32" fmla="*/ 68 w 69"/>
                <a:gd name="T3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9" h="39">
                  <a:moveTo>
                    <a:pt x="37" y="9"/>
                  </a:moveTo>
                  <a:cubicBezTo>
                    <a:pt x="38" y="9"/>
                    <a:pt x="39" y="9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2" y="8"/>
                    <a:pt x="44" y="10"/>
                    <a:pt x="45" y="13"/>
                  </a:cubicBezTo>
                  <a:cubicBezTo>
                    <a:pt x="45" y="14"/>
                    <a:pt x="44" y="14"/>
                    <a:pt x="44" y="15"/>
                  </a:cubicBezTo>
                  <a:cubicBezTo>
                    <a:pt x="45" y="16"/>
                    <a:pt x="45" y="18"/>
                    <a:pt x="45" y="19"/>
                  </a:cubicBezTo>
                  <a:cubicBezTo>
                    <a:pt x="46" y="25"/>
                    <a:pt x="41" y="30"/>
                    <a:pt x="35" y="31"/>
                  </a:cubicBezTo>
                  <a:cubicBezTo>
                    <a:pt x="35" y="31"/>
                    <a:pt x="35" y="31"/>
                    <a:pt x="34" y="31"/>
                  </a:cubicBezTo>
                  <a:cubicBezTo>
                    <a:pt x="29" y="31"/>
                    <a:pt x="24" y="27"/>
                    <a:pt x="23" y="21"/>
                  </a:cubicBezTo>
                  <a:cubicBezTo>
                    <a:pt x="23" y="15"/>
                    <a:pt x="27" y="10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5" y="9"/>
                    <a:pt x="36" y="9"/>
                    <a:pt x="37" y="9"/>
                  </a:cubicBezTo>
                  <a:moveTo>
                    <a:pt x="68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" y="22"/>
                    <a:pt x="8" y="39"/>
                    <a:pt x="32" y="39"/>
                  </a:cubicBezTo>
                  <a:cubicBezTo>
                    <a:pt x="33" y="39"/>
                    <a:pt x="35" y="39"/>
                    <a:pt x="37" y="39"/>
                  </a:cubicBezTo>
                  <a:cubicBezTo>
                    <a:pt x="64" y="36"/>
                    <a:pt x="69" y="17"/>
                    <a:pt x="68" y="0"/>
                  </a:cubicBezTo>
                </a:path>
              </a:pathLst>
            </a:custGeom>
            <a:solidFill>
              <a:srgbClr val="CA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53"/>
            <p:cNvSpPr>
              <a:spLocks/>
            </p:cNvSpPr>
            <p:nvPr/>
          </p:nvSpPr>
          <p:spPr bwMode="auto">
            <a:xfrm flipH="1">
              <a:off x="5392738" y="3995738"/>
              <a:ext cx="280988" cy="52388"/>
            </a:xfrm>
            <a:custGeom>
              <a:avLst/>
              <a:gdLst>
                <a:gd name="T0" fmla="*/ 175 w 177"/>
                <a:gd name="T1" fmla="*/ 0 h 33"/>
                <a:gd name="T2" fmla="*/ 0 w 177"/>
                <a:gd name="T3" fmla="*/ 17 h 33"/>
                <a:gd name="T4" fmla="*/ 0 w 177"/>
                <a:gd name="T5" fmla="*/ 33 h 33"/>
                <a:gd name="T6" fmla="*/ 9 w 177"/>
                <a:gd name="T7" fmla="*/ 31 h 33"/>
                <a:gd name="T8" fmla="*/ 170 w 177"/>
                <a:gd name="T9" fmla="*/ 17 h 33"/>
                <a:gd name="T10" fmla="*/ 177 w 177"/>
                <a:gd name="T11" fmla="*/ 17 h 33"/>
                <a:gd name="T12" fmla="*/ 175 w 177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33">
                  <a:moveTo>
                    <a:pt x="175" y="0"/>
                  </a:moveTo>
                  <a:lnTo>
                    <a:pt x="0" y="17"/>
                  </a:lnTo>
                  <a:lnTo>
                    <a:pt x="0" y="33"/>
                  </a:lnTo>
                  <a:lnTo>
                    <a:pt x="9" y="31"/>
                  </a:lnTo>
                  <a:lnTo>
                    <a:pt x="170" y="17"/>
                  </a:lnTo>
                  <a:lnTo>
                    <a:pt x="177" y="17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6B77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54"/>
            <p:cNvSpPr>
              <a:spLocks/>
            </p:cNvSpPr>
            <p:nvPr/>
          </p:nvSpPr>
          <p:spPr bwMode="auto">
            <a:xfrm flipH="1">
              <a:off x="5392738" y="3995738"/>
              <a:ext cx="280988" cy="52388"/>
            </a:xfrm>
            <a:custGeom>
              <a:avLst/>
              <a:gdLst>
                <a:gd name="T0" fmla="*/ 175 w 177"/>
                <a:gd name="T1" fmla="*/ 0 h 33"/>
                <a:gd name="T2" fmla="*/ 0 w 177"/>
                <a:gd name="T3" fmla="*/ 17 h 33"/>
                <a:gd name="T4" fmla="*/ 0 w 177"/>
                <a:gd name="T5" fmla="*/ 33 h 33"/>
                <a:gd name="T6" fmla="*/ 9 w 177"/>
                <a:gd name="T7" fmla="*/ 31 h 33"/>
                <a:gd name="T8" fmla="*/ 170 w 177"/>
                <a:gd name="T9" fmla="*/ 17 h 33"/>
                <a:gd name="T10" fmla="*/ 177 w 177"/>
                <a:gd name="T11" fmla="*/ 17 h 33"/>
                <a:gd name="T12" fmla="*/ 175 w 177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33">
                  <a:moveTo>
                    <a:pt x="175" y="0"/>
                  </a:moveTo>
                  <a:lnTo>
                    <a:pt x="0" y="17"/>
                  </a:lnTo>
                  <a:lnTo>
                    <a:pt x="0" y="33"/>
                  </a:lnTo>
                  <a:lnTo>
                    <a:pt x="9" y="31"/>
                  </a:lnTo>
                  <a:lnTo>
                    <a:pt x="170" y="17"/>
                  </a:lnTo>
                  <a:lnTo>
                    <a:pt x="177" y="17"/>
                  </a:lnTo>
                  <a:lnTo>
                    <a:pt x="17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55"/>
            <p:cNvSpPr>
              <a:spLocks/>
            </p:cNvSpPr>
            <p:nvPr/>
          </p:nvSpPr>
          <p:spPr bwMode="auto">
            <a:xfrm flipH="1">
              <a:off x="5486400" y="4056063"/>
              <a:ext cx="87313" cy="82550"/>
            </a:xfrm>
            <a:custGeom>
              <a:avLst/>
              <a:gdLst>
                <a:gd name="T0" fmla="*/ 11 w 23"/>
                <a:gd name="T1" fmla="*/ 0 h 22"/>
                <a:gd name="T2" fmla="*/ 10 w 23"/>
                <a:gd name="T3" fmla="*/ 0 h 22"/>
                <a:gd name="T4" fmla="*/ 0 w 23"/>
                <a:gd name="T5" fmla="*/ 12 h 22"/>
                <a:gd name="T6" fmla="*/ 11 w 23"/>
                <a:gd name="T7" fmla="*/ 22 h 22"/>
                <a:gd name="T8" fmla="*/ 12 w 23"/>
                <a:gd name="T9" fmla="*/ 22 h 22"/>
                <a:gd name="T10" fmla="*/ 22 w 23"/>
                <a:gd name="T11" fmla="*/ 10 h 22"/>
                <a:gd name="T12" fmla="*/ 21 w 23"/>
                <a:gd name="T13" fmla="*/ 6 h 22"/>
                <a:gd name="T14" fmla="*/ 17 w 23"/>
                <a:gd name="T15" fmla="*/ 9 h 22"/>
                <a:gd name="T16" fmla="*/ 17 w 23"/>
                <a:gd name="T17" fmla="*/ 9 h 22"/>
                <a:gd name="T18" fmla="*/ 12 w 23"/>
                <a:gd name="T19" fmla="*/ 5 h 22"/>
                <a:gd name="T20" fmla="*/ 14 w 23"/>
                <a:gd name="T21" fmla="*/ 0 h 22"/>
                <a:gd name="T22" fmla="*/ 11 w 23"/>
                <a:gd name="T2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22">
                  <a:moveTo>
                    <a:pt x="11" y="0"/>
                  </a:moveTo>
                  <a:cubicBezTo>
                    <a:pt x="11" y="0"/>
                    <a:pt x="11" y="0"/>
                    <a:pt x="10" y="0"/>
                  </a:cubicBezTo>
                  <a:cubicBezTo>
                    <a:pt x="4" y="1"/>
                    <a:pt x="0" y="6"/>
                    <a:pt x="0" y="12"/>
                  </a:cubicBezTo>
                  <a:cubicBezTo>
                    <a:pt x="1" y="18"/>
                    <a:pt x="6" y="22"/>
                    <a:pt x="11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8" y="21"/>
                    <a:pt x="23" y="16"/>
                    <a:pt x="22" y="10"/>
                  </a:cubicBezTo>
                  <a:cubicBezTo>
                    <a:pt x="22" y="9"/>
                    <a:pt x="22" y="7"/>
                    <a:pt x="21" y="6"/>
                  </a:cubicBezTo>
                  <a:cubicBezTo>
                    <a:pt x="20" y="8"/>
                    <a:pt x="19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4" y="9"/>
                    <a:pt x="12" y="7"/>
                    <a:pt x="12" y="5"/>
                  </a:cubicBezTo>
                  <a:cubicBezTo>
                    <a:pt x="12" y="3"/>
                    <a:pt x="13" y="1"/>
                    <a:pt x="14" y="0"/>
                  </a:cubicBezTo>
                  <a:cubicBezTo>
                    <a:pt x="13" y="0"/>
                    <a:pt x="12" y="0"/>
                    <a:pt x="11" y="0"/>
                  </a:cubicBezTo>
                </a:path>
              </a:pathLst>
            </a:custGeom>
            <a:solidFill>
              <a:srgbClr val="5074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56"/>
            <p:cNvSpPr>
              <a:spLocks/>
            </p:cNvSpPr>
            <p:nvPr/>
          </p:nvSpPr>
          <p:spPr bwMode="auto">
            <a:xfrm flipH="1">
              <a:off x="5489575" y="4052888"/>
              <a:ext cx="38100" cy="36513"/>
            </a:xfrm>
            <a:custGeom>
              <a:avLst/>
              <a:gdLst>
                <a:gd name="T0" fmla="*/ 5 w 10"/>
                <a:gd name="T1" fmla="*/ 0 h 10"/>
                <a:gd name="T2" fmla="*/ 4 w 10"/>
                <a:gd name="T3" fmla="*/ 0 h 10"/>
                <a:gd name="T4" fmla="*/ 2 w 10"/>
                <a:gd name="T5" fmla="*/ 1 h 10"/>
                <a:gd name="T6" fmla="*/ 0 w 10"/>
                <a:gd name="T7" fmla="*/ 6 h 10"/>
                <a:gd name="T8" fmla="*/ 5 w 10"/>
                <a:gd name="T9" fmla="*/ 10 h 10"/>
                <a:gd name="T10" fmla="*/ 5 w 10"/>
                <a:gd name="T11" fmla="*/ 10 h 10"/>
                <a:gd name="T12" fmla="*/ 9 w 10"/>
                <a:gd name="T13" fmla="*/ 7 h 10"/>
                <a:gd name="T14" fmla="*/ 10 w 10"/>
                <a:gd name="T15" fmla="*/ 5 h 10"/>
                <a:gd name="T16" fmla="*/ 5 w 10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7" y="10"/>
                    <a:pt x="8" y="9"/>
                    <a:pt x="9" y="7"/>
                  </a:cubicBezTo>
                  <a:cubicBezTo>
                    <a:pt x="9" y="6"/>
                    <a:pt x="10" y="6"/>
                    <a:pt x="10" y="5"/>
                  </a:cubicBezTo>
                  <a:cubicBezTo>
                    <a:pt x="9" y="2"/>
                    <a:pt x="7" y="0"/>
                    <a:pt x="5" y="0"/>
                  </a:cubicBezTo>
                </a:path>
              </a:pathLst>
            </a:custGeom>
            <a:solidFill>
              <a:srgbClr val="CA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57"/>
            <p:cNvSpPr>
              <a:spLocks noEditPoints="1"/>
            </p:cNvSpPr>
            <p:nvPr/>
          </p:nvSpPr>
          <p:spPr bwMode="auto">
            <a:xfrm flipH="1">
              <a:off x="5324475" y="3946525"/>
              <a:ext cx="395288" cy="268288"/>
            </a:xfrm>
            <a:custGeom>
              <a:avLst/>
              <a:gdLst>
                <a:gd name="T0" fmla="*/ 249 w 249"/>
                <a:gd name="T1" fmla="*/ 169 h 169"/>
                <a:gd name="T2" fmla="*/ 0 w 249"/>
                <a:gd name="T3" fmla="*/ 169 h 169"/>
                <a:gd name="T4" fmla="*/ 0 w 249"/>
                <a:gd name="T5" fmla="*/ 0 h 169"/>
                <a:gd name="T6" fmla="*/ 249 w 249"/>
                <a:gd name="T7" fmla="*/ 0 h 169"/>
                <a:gd name="T8" fmla="*/ 249 w 249"/>
                <a:gd name="T9" fmla="*/ 169 h 169"/>
                <a:gd name="T10" fmla="*/ 10 w 249"/>
                <a:gd name="T11" fmla="*/ 157 h 169"/>
                <a:gd name="T12" fmla="*/ 237 w 249"/>
                <a:gd name="T13" fmla="*/ 157 h 169"/>
                <a:gd name="T14" fmla="*/ 237 w 249"/>
                <a:gd name="T15" fmla="*/ 12 h 169"/>
                <a:gd name="T16" fmla="*/ 10 w 249"/>
                <a:gd name="T17" fmla="*/ 12 h 169"/>
                <a:gd name="T18" fmla="*/ 10 w 249"/>
                <a:gd name="T19" fmla="*/ 15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169">
                  <a:moveTo>
                    <a:pt x="249" y="169"/>
                  </a:moveTo>
                  <a:lnTo>
                    <a:pt x="0" y="169"/>
                  </a:lnTo>
                  <a:lnTo>
                    <a:pt x="0" y="0"/>
                  </a:lnTo>
                  <a:lnTo>
                    <a:pt x="249" y="0"/>
                  </a:lnTo>
                  <a:lnTo>
                    <a:pt x="249" y="169"/>
                  </a:lnTo>
                  <a:close/>
                  <a:moveTo>
                    <a:pt x="10" y="157"/>
                  </a:moveTo>
                  <a:lnTo>
                    <a:pt x="237" y="157"/>
                  </a:lnTo>
                  <a:lnTo>
                    <a:pt x="237" y="12"/>
                  </a:lnTo>
                  <a:lnTo>
                    <a:pt x="10" y="12"/>
                  </a:lnTo>
                  <a:lnTo>
                    <a:pt x="10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58"/>
            <p:cNvSpPr>
              <a:spLocks noEditPoints="1"/>
            </p:cNvSpPr>
            <p:nvPr/>
          </p:nvSpPr>
          <p:spPr bwMode="auto">
            <a:xfrm flipH="1">
              <a:off x="4776788" y="3946525"/>
              <a:ext cx="393700" cy="268288"/>
            </a:xfrm>
            <a:custGeom>
              <a:avLst/>
              <a:gdLst>
                <a:gd name="T0" fmla="*/ 248 w 248"/>
                <a:gd name="T1" fmla="*/ 169 h 169"/>
                <a:gd name="T2" fmla="*/ 0 w 248"/>
                <a:gd name="T3" fmla="*/ 169 h 169"/>
                <a:gd name="T4" fmla="*/ 0 w 248"/>
                <a:gd name="T5" fmla="*/ 0 h 169"/>
                <a:gd name="T6" fmla="*/ 248 w 248"/>
                <a:gd name="T7" fmla="*/ 0 h 169"/>
                <a:gd name="T8" fmla="*/ 248 w 248"/>
                <a:gd name="T9" fmla="*/ 169 h 169"/>
                <a:gd name="T10" fmla="*/ 12 w 248"/>
                <a:gd name="T11" fmla="*/ 157 h 169"/>
                <a:gd name="T12" fmla="*/ 239 w 248"/>
                <a:gd name="T13" fmla="*/ 157 h 169"/>
                <a:gd name="T14" fmla="*/ 239 w 248"/>
                <a:gd name="T15" fmla="*/ 12 h 169"/>
                <a:gd name="T16" fmla="*/ 12 w 248"/>
                <a:gd name="T17" fmla="*/ 12 h 169"/>
                <a:gd name="T18" fmla="*/ 12 w 248"/>
                <a:gd name="T19" fmla="*/ 15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8" h="169">
                  <a:moveTo>
                    <a:pt x="248" y="169"/>
                  </a:moveTo>
                  <a:lnTo>
                    <a:pt x="0" y="169"/>
                  </a:lnTo>
                  <a:lnTo>
                    <a:pt x="0" y="0"/>
                  </a:lnTo>
                  <a:lnTo>
                    <a:pt x="248" y="0"/>
                  </a:lnTo>
                  <a:lnTo>
                    <a:pt x="248" y="169"/>
                  </a:lnTo>
                  <a:close/>
                  <a:moveTo>
                    <a:pt x="12" y="157"/>
                  </a:moveTo>
                  <a:lnTo>
                    <a:pt x="239" y="157"/>
                  </a:lnTo>
                  <a:lnTo>
                    <a:pt x="239" y="12"/>
                  </a:lnTo>
                  <a:lnTo>
                    <a:pt x="12" y="12"/>
                  </a:lnTo>
                  <a:lnTo>
                    <a:pt x="12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59"/>
            <p:cNvSpPr>
              <a:spLocks noEditPoints="1"/>
            </p:cNvSpPr>
            <p:nvPr/>
          </p:nvSpPr>
          <p:spPr bwMode="auto">
            <a:xfrm flipH="1">
              <a:off x="4776788" y="3946525"/>
              <a:ext cx="393700" cy="268288"/>
            </a:xfrm>
            <a:custGeom>
              <a:avLst/>
              <a:gdLst>
                <a:gd name="T0" fmla="*/ 248 w 248"/>
                <a:gd name="T1" fmla="*/ 169 h 169"/>
                <a:gd name="T2" fmla="*/ 0 w 248"/>
                <a:gd name="T3" fmla="*/ 169 h 169"/>
                <a:gd name="T4" fmla="*/ 0 w 248"/>
                <a:gd name="T5" fmla="*/ 0 h 169"/>
                <a:gd name="T6" fmla="*/ 248 w 248"/>
                <a:gd name="T7" fmla="*/ 0 h 169"/>
                <a:gd name="T8" fmla="*/ 248 w 248"/>
                <a:gd name="T9" fmla="*/ 169 h 169"/>
                <a:gd name="T10" fmla="*/ 12 w 248"/>
                <a:gd name="T11" fmla="*/ 157 h 169"/>
                <a:gd name="T12" fmla="*/ 239 w 248"/>
                <a:gd name="T13" fmla="*/ 157 h 169"/>
                <a:gd name="T14" fmla="*/ 239 w 248"/>
                <a:gd name="T15" fmla="*/ 12 h 169"/>
                <a:gd name="T16" fmla="*/ 12 w 248"/>
                <a:gd name="T17" fmla="*/ 12 h 169"/>
                <a:gd name="T18" fmla="*/ 12 w 248"/>
                <a:gd name="T19" fmla="*/ 15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8" h="169">
                  <a:moveTo>
                    <a:pt x="248" y="169"/>
                  </a:moveTo>
                  <a:lnTo>
                    <a:pt x="0" y="169"/>
                  </a:lnTo>
                  <a:lnTo>
                    <a:pt x="0" y="0"/>
                  </a:lnTo>
                  <a:lnTo>
                    <a:pt x="248" y="0"/>
                  </a:lnTo>
                  <a:lnTo>
                    <a:pt x="248" y="169"/>
                  </a:lnTo>
                  <a:moveTo>
                    <a:pt x="12" y="157"/>
                  </a:moveTo>
                  <a:lnTo>
                    <a:pt x="239" y="157"/>
                  </a:lnTo>
                  <a:lnTo>
                    <a:pt x="239" y="12"/>
                  </a:lnTo>
                  <a:lnTo>
                    <a:pt x="12" y="12"/>
                  </a:lnTo>
                  <a:lnTo>
                    <a:pt x="12" y="1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60"/>
            <p:cNvSpPr>
              <a:spLocks/>
            </p:cNvSpPr>
            <p:nvPr/>
          </p:nvSpPr>
          <p:spPr bwMode="auto">
            <a:xfrm flipH="1">
              <a:off x="5159375" y="3973513"/>
              <a:ext cx="176213" cy="49213"/>
            </a:xfrm>
            <a:custGeom>
              <a:avLst/>
              <a:gdLst>
                <a:gd name="T0" fmla="*/ 47 w 47"/>
                <a:gd name="T1" fmla="*/ 13 h 13"/>
                <a:gd name="T2" fmla="*/ 41 w 47"/>
                <a:gd name="T3" fmla="*/ 10 h 13"/>
                <a:gd name="T4" fmla="*/ 35 w 47"/>
                <a:gd name="T5" fmla="*/ 9 h 13"/>
                <a:gd name="T6" fmla="*/ 24 w 47"/>
                <a:gd name="T7" fmla="*/ 9 h 13"/>
                <a:gd name="T8" fmla="*/ 12 w 47"/>
                <a:gd name="T9" fmla="*/ 9 h 13"/>
                <a:gd name="T10" fmla="*/ 6 w 47"/>
                <a:gd name="T11" fmla="*/ 10 h 13"/>
                <a:gd name="T12" fmla="*/ 0 w 47"/>
                <a:gd name="T13" fmla="*/ 13 h 13"/>
                <a:gd name="T14" fmla="*/ 0 w 47"/>
                <a:gd name="T15" fmla="*/ 5 h 13"/>
                <a:gd name="T16" fmla="*/ 6 w 47"/>
                <a:gd name="T17" fmla="*/ 2 h 13"/>
                <a:gd name="T18" fmla="*/ 12 w 47"/>
                <a:gd name="T19" fmla="*/ 1 h 13"/>
                <a:gd name="T20" fmla="*/ 24 w 47"/>
                <a:gd name="T21" fmla="*/ 0 h 13"/>
                <a:gd name="T22" fmla="*/ 35 w 47"/>
                <a:gd name="T23" fmla="*/ 1 h 13"/>
                <a:gd name="T24" fmla="*/ 41 w 47"/>
                <a:gd name="T25" fmla="*/ 2 h 13"/>
                <a:gd name="T26" fmla="*/ 47 w 47"/>
                <a:gd name="T27" fmla="*/ 5 h 13"/>
                <a:gd name="T28" fmla="*/ 47 w 47"/>
                <a:gd name="T2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13">
                  <a:moveTo>
                    <a:pt x="47" y="13"/>
                  </a:moveTo>
                  <a:cubicBezTo>
                    <a:pt x="47" y="10"/>
                    <a:pt x="43" y="10"/>
                    <a:pt x="41" y="10"/>
                  </a:cubicBezTo>
                  <a:cubicBezTo>
                    <a:pt x="39" y="10"/>
                    <a:pt x="37" y="9"/>
                    <a:pt x="35" y="9"/>
                  </a:cubicBezTo>
                  <a:cubicBezTo>
                    <a:pt x="31" y="9"/>
                    <a:pt x="28" y="9"/>
                    <a:pt x="24" y="9"/>
                  </a:cubicBezTo>
                  <a:cubicBezTo>
                    <a:pt x="20" y="9"/>
                    <a:pt x="16" y="9"/>
                    <a:pt x="12" y="9"/>
                  </a:cubicBezTo>
                  <a:cubicBezTo>
                    <a:pt x="10" y="9"/>
                    <a:pt x="8" y="10"/>
                    <a:pt x="6" y="10"/>
                  </a:cubicBezTo>
                  <a:cubicBezTo>
                    <a:pt x="4" y="10"/>
                    <a:pt x="0" y="10"/>
                    <a:pt x="0" y="13"/>
                  </a:cubicBezTo>
                  <a:cubicBezTo>
                    <a:pt x="0" y="10"/>
                    <a:pt x="0" y="7"/>
                    <a:pt x="0" y="5"/>
                  </a:cubicBezTo>
                  <a:cubicBezTo>
                    <a:pt x="0" y="2"/>
                    <a:pt x="4" y="2"/>
                    <a:pt x="6" y="2"/>
                  </a:cubicBezTo>
                  <a:cubicBezTo>
                    <a:pt x="8" y="2"/>
                    <a:pt x="10" y="1"/>
                    <a:pt x="12" y="1"/>
                  </a:cubicBezTo>
                  <a:cubicBezTo>
                    <a:pt x="16" y="1"/>
                    <a:pt x="20" y="0"/>
                    <a:pt x="24" y="0"/>
                  </a:cubicBezTo>
                  <a:cubicBezTo>
                    <a:pt x="28" y="0"/>
                    <a:pt x="31" y="1"/>
                    <a:pt x="35" y="1"/>
                  </a:cubicBezTo>
                  <a:cubicBezTo>
                    <a:pt x="37" y="1"/>
                    <a:pt x="39" y="2"/>
                    <a:pt x="41" y="2"/>
                  </a:cubicBezTo>
                  <a:cubicBezTo>
                    <a:pt x="43" y="2"/>
                    <a:pt x="47" y="2"/>
                    <a:pt x="47" y="5"/>
                  </a:cubicBezTo>
                  <a:cubicBezTo>
                    <a:pt x="47" y="7"/>
                    <a:pt x="47" y="10"/>
                    <a:pt x="47" y="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Rectangle 261"/>
            <p:cNvSpPr>
              <a:spLocks noChangeArrowheads="1"/>
            </p:cNvSpPr>
            <p:nvPr/>
          </p:nvSpPr>
          <p:spPr bwMode="auto">
            <a:xfrm flipH="1">
              <a:off x="4667250" y="3992563"/>
              <a:ext cx="117475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Rectangle 262"/>
            <p:cNvSpPr>
              <a:spLocks noChangeArrowheads="1"/>
            </p:cNvSpPr>
            <p:nvPr/>
          </p:nvSpPr>
          <p:spPr bwMode="auto">
            <a:xfrm flipH="1">
              <a:off x="4667250" y="3992563"/>
              <a:ext cx="117475" cy="30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263"/>
            <p:cNvSpPr>
              <a:spLocks noChangeArrowheads="1"/>
            </p:cNvSpPr>
            <p:nvPr/>
          </p:nvSpPr>
          <p:spPr bwMode="auto">
            <a:xfrm flipH="1">
              <a:off x="5708650" y="3992563"/>
              <a:ext cx="119063" cy="301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64"/>
            <p:cNvSpPr>
              <a:spLocks/>
            </p:cNvSpPr>
            <p:nvPr/>
          </p:nvSpPr>
          <p:spPr bwMode="auto">
            <a:xfrm flipH="1">
              <a:off x="4881563" y="3875088"/>
              <a:ext cx="104775" cy="34925"/>
            </a:xfrm>
            <a:custGeom>
              <a:avLst/>
              <a:gdLst>
                <a:gd name="T0" fmla="*/ 2 w 66"/>
                <a:gd name="T1" fmla="*/ 0 h 22"/>
                <a:gd name="T2" fmla="*/ 0 w 66"/>
                <a:gd name="T3" fmla="*/ 15 h 22"/>
                <a:gd name="T4" fmla="*/ 66 w 66"/>
                <a:gd name="T5" fmla="*/ 22 h 22"/>
                <a:gd name="T6" fmla="*/ 66 w 66"/>
                <a:gd name="T7" fmla="*/ 5 h 22"/>
                <a:gd name="T8" fmla="*/ 2 w 66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22">
                  <a:moveTo>
                    <a:pt x="2" y="0"/>
                  </a:moveTo>
                  <a:lnTo>
                    <a:pt x="0" y="15"/>
                  </a:lnTo>
                  <a:lnTo>
                    <a:pt x="66" y="22"/>
                  </a:lnTo>
                  <a:lnTo>
                    <a:pt x="66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603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65"/>
            <p:cNvSpPr>
              <a:spLocks/>
            </p:cNvSpPr>
            <p:nvPr/>
          </p:nvSpPr>
          <p:spPr bwMode="auto">
            <a:xfrm flipH="1">
              <a:off x="4881563" y="3875088"/>
              <a:ext cx="104775" cy="34925"/>
            </a:xfrm>
            <a:custGeom>
              <a:avLst/>
              <a:gdLst>
                <a:gd name="T0" fmla="*/ 2 w 66"/>
                <a:gd name="T1" fmla="*/ 0 h 22"/>
                <a:gd name="T2" fmla="*/ 0 w 66"/>
                <a:gd name="T3" fmla="*/ 15 h 22"/>
                <a:gd name="T4" fmla="*/ 66 w 66"/>
                <a:gd name="T5" fmla="*/ 22 h 22"/>
                <a:gd name="T6" fmla="*/ 66 w 66"/>
                <a:gd name="T7" fmla="*/ 5 h 22"/>
                <a:gd name="T8" fmla="*/ 2 w 66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22">
                  <a:moveTo>
                    <a:pt x="2" y="0"/>
                  </a:moveTo>
                  <a:lnTo>
                    <a:pt x="0" y="15"/>
                  </a:lnTo>
                  <a:lnTo>
                    <a:pt x="66" y="22"/>
                  </a:lnTo>
                  <a:lnTo>
                    <a:pt x="66" y="5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66"/>
            <p:cNvSpPr>
              <a:spLocks/>
            </p:cNvSpPr>
            <p:nvPr/>
          </p:nvSpPr>
          <p:spPr bwMode="auto">
            <a:xfrm flipH="1">
              <a:off x="5505450" y="3875088"/>
              <a:ext cx="104775" cy="34925"/>
            </a:xfrm>
            <a:custGeom>
              <a:avLst/>
              <a:gdLst>
                <a:gd name="T0" fmla="*/ 0 w 66"/>
                <a:gd name="T1" fmla="*/ 5 h 22"/>
                <a:gd name="T2" fmla="*/ 2 w 66"/>
                <a:gd name="T3" fmla="*/ 22 h 22"/>
                <a:gd name="T4" fmla="*/ 66 w 66"/>
                <a:gd name="T5" fmla="*/ 15 h 22"/>
                <a:gd name="T6" fmla="*/ 66 w 66"/>
                <a:gd name="T7" fmla="*/ 0 h 22"/>
                <a:gd name="T8" fmla="*/ 0 w 66"/>
                <a:gd name="T9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22">
                  <a:moveTo>
                    <a:pt x="0" y="5"/>
                  </a:moveTo>
                  <a:lnTo>
                    <a:pt x="2" y="22"/>
                  </a:lnTo>
                  <a:lnTo>
                    <a:pt x="66" y="15"/>
                  </a:lnTo>
                  <a:lnTo>
                    <a:pt x="66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603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67"/>
            <p:cNvSpPr>
              <a:spLocks/>
            </p:cNvSpPr>
            <p:nvPr/>
          </p:nvSpPr>
          <p:spPr bwMode="auto">
            <a:xfrm flipH="1">
              <a:off x="5253038" y="5418138"/>
              <a:ext cx="26988" cy="138113"/>
            </a:xfrm>
            <a:custGeom>
              <a:avLst/>
              <a:gdLst>
                <a:gd name="T0" fmla="*/ 0 w 17"/>
                <a:gd name="T1" fmla="*/ 0 h 87"/>
                <a:gd name="T2" fmla="*/ 0 w 17"/>
                <a:gd name="T3" fmla="*/ 0 h 87"/>
                <a:gd name="T4" fmla="*/ 0 w 17"/>
                <a:gd name="T5" fmla="*/ 87 h 87"/>
                <a:gd name="T6" fmla="*/ 17 w 17"/>
                <a:gd name="T7" fmla="*/ 87 h 87"/>
                <a:gd name="T8" fmla="*/ 17 w 17"/>
                <a:gd name="T9" fmla="*/ 16 h 87"/>
                <a:gd name="T10" fmla="*/ 0 w 17"/>
                <a:gd name="T1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87">
                  <a:moveTo>
                    <a:pt x="0" y="0"/>
                  </a:moveTo>
                  <a:lnTo>
                    <a:pt x="0" y="0"/>
                  </a:lnTo>
                  <a:lnTo>
                    <a:pt x="0" y="87"/>
                  </a:lnTo>
                  <a:lnTo>
                    <a:pt x="17" y="87"/>
                  </a:lnTo>
                  <a:lnTo>
                    <a:pt x="17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68"/>
            <p:cNvSpPr>
              <a:spLocks/>
            </p:cNvSpPr>
            <p:nvPr/>
          </p:nvSpPr>
          <p:spPr bwMode="auto">
            <a:xfrm flipH="1">
              <a:off x="5253038" y="5418138"/>
              <a:ext cx="26988" cy="138113"/>
            </a:xfrm>
            <a:custGeom>
              <a:avLst/>
              <a:gdLst>
                <a:gd name="T0" fmla="*/ 0 w 17"/>
                <a:gd name="T1" fmla="*/ 0 h 87"/>
                <a:gd name="T2" fmla="*/ 0 w 17"/>
                <a:gd name="T3" fmla="*/ 0 h 87"/>
                <a:gd name="T4" fmla="*/ 0 w 17"/>
                <a:gd name="T5" fmla="*/ 87 h 87"/>
                <a:gd name="T6" fmla="*/ 17 w 17"/>
                <a:gd name="T7" fmla="*/ 87 h 87"/>
                <a:gd name="T8" fmla="*/ 17 w 17"/>
                <a:gd name="T9" fmla="*/ 16 h 87"/>
                <a:gd name="T10" fmla="*/ 0 w 17"/>
                <a:gd name="T1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87">
                  <a:moveTo>
                    <a:pt x="0" y="0"/>
                  </a:moveTo>
                  <a:lnTo>
                    <a:pt x="0" y="0"/>
                  </a:lnTo>
                  <a:lnTo>
                    <a:pt x="0" y="87"/>
                  </a:lnTo>
                  <a:lnTo>
                    <a:pt x="17" y="87"/>
                  </a:lnTo>
                  <a:lnTo>
                    <a:pt x="17" y="1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269"/>
            <p:cNvSpPr>
              <a:spLocks noChangeArrowheads="1"/>
            </p:cNvSpPr>
            <p:nvPr/>
          </p:nvSpPr>
          <p:spPr bwMode="auto">
            <a:xfrm flipH="1">
              <a:off x="4694238" y="5376863"/>
              <a:ext cx="1104900" cy="41275"/>
            </a:xfrm>
            <a:prstGeom prst="rect">
              <a:avLst/>
            </a:prstGeom>
            <a:solidFill>
              <a:srgbClr val="603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270"/>
            <p:cNvSpPr>
              <a:spLocks noChangeArrowheads="1"/>
            </p:cNvSpPr>
            <p:nvPr/>
          </p:nvSpPr>
          <p:spPr bwMode="auto">
            <a:xfrm flipH="1">
              <a:off x="4694238" y="5376863"/>
              <a:ext cx="1104900" cy="41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71"/>
            <p:cNvSpPr>
              <a:spLocks/>
            </p:cNvSpPr>
            <p:nvPr/>
          </p:nvSpPr>
          <p:spPr bwMode="auto">
            <a:xfrm flipH="1">
              <a:off x="5140325" y="4695825"/>
              <a:ext cx="207963" cy="755650"/>
            </a:xfrm>
            <a:custGeom>
              <a:avLst/>
              <a:gdLst>
                <a:gd name="T0" fmla="*/ 36 w 131"/>
                <a:gd name="T1" fmla="*/ 0 h 476"/>
                <a:gd name="T2" fmla="*/ 0 w 131"/>
                <a:gd name="T3" fmla="*/ 412 h 476"/>
                <a:gd name="T4" fmla="*/ 64 w 131"/>
                <a:gd name="T5" fmla="*/ 476 h 476"/>
                <a:gd name="T6" fmla="*/ 131 w 131"/>
                <a:gd name="T7" fmla="*/ 412 h 476"/>
                <a:gd name="T8" fmla="*/ 93 w 131"/>
                <a:gd name="T9" fmla="*/ 0 h 476"/>
                <a:gd name="T10" fmla="*/ 36 w 131"/>
                <a:gd name="T11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476">
                  <a:moveTo>
                    <a:pt x="36" y="0"/>
                  </a:moveTo>
                  <a:lnTo>
                    <a:pt x="0" y="412"/>
                  </a:lnTo>
                  <a:lnTo>
                    <a:pt x="64" y="476"/>
                  </a:lnTo>
                  <a:lnTo>
                    <a:pt x="131" y="412"/>
                  </a:lnTo>
                  <a:lnTo>
                    <a:pt x="93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E253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72"/>
            <p:cNvSpPr>
              <a:spLocks/>
            </p:cNvSpPr>
            <p:nvPr/>
          </p:nvSpPr>
          <p:spPr bwMode="auto">
            <a:xfrm flipH="1">
              <a:off x="5140325" y="4695825"/>
              <a:ext cx="207963" cy="755650"/>
            </a:xfrm>
            <a:custGeom>
              <a:avLst/>
              <a:gdLst>
                <a:gd name="T0" fmla="*/ 36 w 131"/>
                <a:gd name="T1" fmla="*/ 0 h 476"/>
                <a:gd name="T2" fmla="*/ 0 w 131"/>
                <a:gd name="T3" fmla="*/ 412 h 476"/>
                <a:gd name="T4" fmla="*/ 64 w 131"/>
                <a:gd name="T5" fmla="*/ 476 h 476"/>
                <a:gd name="T6" fmla="*/ 131 w 131"/>
                <a:gd name="T7" fmla="*/ 412 h 476"/>
                <a:gd name="T8" fmla="*/ 93 w 131"/>
                <a:gd name="T9" fmla="*/ 0 h 476"/>
                <a:gd name="T10" fmla="*/ 36 w 131"/>
                <a:gd name="T11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476">
                  <a:moveTo>
                    <a:pt x="36" y="0"/>
                  </a:moveTo>
                  <a:lnTo>
                    <a:pt x="0" y="412"/>
                  </a:lnTo>
                  <a:lnTo>
                    <a:pt x="64" y="476"/>
                  </a:lnTo>
                  <a:lnTo>
                    <a:pt x="131" y="412"/>
                  </a:lnTo>
                  <a:lnTo>
                    <a:pt x="93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73"/>
            <p:cNvSpPr>
              <a:spLocks/>
            </p:cNvSpPr>
            <p:nvPr/>
          </p:nvSpPr>
          <p:spPr bwMode="auto">
            <a:xfrm flipH="1">
              <a:off x="5186363" y="4695825"/>
              <a:ext cx="115888" cy="131763"/>
            </a:xfrm>
            <a:custGeom>
              <a:avLst/>
              <a:gdLst>
                <a:gd name="T0" fmla="*/ 73 w 73"/>
                <a:gd name="T1" fmla="*/ 83 h 83"/>
                <a:gd name="T2" fmla="*/ 64 w 73"/>
                <a:gd name="T3" fmla="*/ 0 h 83"/>
                <a:gd name="T4" fmla="*/ 7 w 73"/>
                <a:gd name="T5" fmla="*/ 0 h 83"/>
                <a:gd name="T6" fmla="*/ 0 w 73"/>
                <a:gd name="T7" fmla="*/ 83 h 83"/>
                <a:gd name="T8" fmla="*/ 73 w 73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3">
                  <a:moveTo>
                    <a:pt x="73" y="83"/>
                  </a:moveTo>
                  <a:lnTo>
                    <a:pt x="64" y="0"/>
                  </a:lnTo>
                  <a:lnTo>
                    <a:pt x="7" y="0"/>
                  </a:lnTo>
                  <a:lnTo>
                    <a:pt x="0" y="83"/>
                  </a:lnTo>
                  <a:lnTo>
                    <a:pt x="73" y="83"/>
                  </a:lnTo>
                  <a:close/>
                </a:path>
              </a:pathLst>
            </a:custGeom>
            <a:solidFill>
              <a:srgbClr val="CC4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74"/>
            <p:cNvSpPr>
              <a:spLocks/>
            </p:cNvSpPr>
            <p:nvPr/>
          </p:nvSpPr>
          <p:spPr bwMode="auto">
            <a:xfrm flipH="1">
              <a:off x="5186363" y="4695825"/>
              <a:ext cx="115888" cy="131763"/>
            </a:xfrm>
            <a:custGeom>
              <a:avLst/>
              <a:gdLst>
                <a:gd name="T0" fmla="*/ 73 w 73"/>
                <a:gd name="T1" fmla="*/ 83 h 83"/>
                <a:gd name="T2" fmla="*/ 64 w 73"/>
                <a:gd name="T3" fmla="*/ 0 h 83"/>
                <a:gd name="T4" fmla="*/ 7 w 73"/>
                <a:gd name="T5" fmla="*/ 0 h 83"/>
                <a:gd name="T6" fmla="*/ 0 w 73"/>
                <a:gd name="T7" fmla="*/ 83 h 83"/>
                <a:gd name="T8" fmla="*/ 73 w 73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3">
                  <a:moveTo>
                    <a:pt x="73" y="83"/>
                  </a:moveTo>
                  <a:lnTo>
                    <a:pt x="64" y="0"/>
                  </a:lnTo>
                  <a:lnTo>
                    <a:pt x="7" y="0"/>
                  </a:lnTo>
                  <a:lnTo>
                    <a:pt x="0" y="83"/>
                  </a:lnTo>
                  <a:lnTo>
                    <a:pt x="73" y="8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75"/>
            <p:cNvSpPr>
              <a:spLocks/>
            </p:cNvSpPr>
            <p:nvPr/>
          </p:nvSpPr>
          <p:spPr bwMode="auto">
            <a:xfrm flipH="1">
              <a:off x="5260975" y="4695825"/>
              <a:ext cx="566738" cy="161925"/>
            </a:xfrm>
            <a:custGeom>
              <a:avLst/>
              <a:gdLst>
                <a:gd name="T0" fmla="*/ 357 w 357"/>
                <a:gd name="T1" fmla="*/ 0 h 102"/>
                <a:gd name="T2" fmla="*/ 0 w 357"/>
                <a:gd name="T3" fmla="*/ 0 h 102"/>
                <a:gd name="T4" fmla="*/ 0 w 357"/>
                <a:gd name="T5" fmla="*/ 80 h 102"/>
                <a:gd name="T6" fmla="*/ 310 w 357"/>
                <a:gd name="T7" fmla="*/ 102 h 102"/>
                <a:gd name="T8" fmla="*/ 357 w 357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7" h="102">
                  <a:moveTo>
                    <a:pt x="357" y="0"/>
                  </a:moveTo>
                  <a:lnTo>
                    <a:pt x="0" y="0"/>
                  </a:lnTo>
                  <a:lnTo>
                    <a:pt x="0" y="80"/>
                  </a:lnTo>
                  <a:lnTo>
                    <a:pt x="310" y="102"/>
                  </a:lnTo>
                  <a:lnTo>
                    <a:pt x="357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76"/>
            <p:cNvSpPr>
              <a:spLocks/>
            </p:cNvSpPr>
            <p:nvPr/>
          </p:nvSpPr>
          <p:spPr bwMode="auto">
            <a:xfrm flipH="1">
              <a:off x="4659313" y="4695825"/>
              <a:ext cx="571500" cy="161925"/>
            </a:xfrm>
            <a:custGeom>
              <a:avLst/>
              <a:gdLst>
                <a:gd name="T0" fmla="*/ 0 w 360"/>
                <a:gd name="T1" fmla="*/ 0 h 102"/>
                <a:gd name="T2" fmla="*/ 47 w 360"/>
                <a:gd name="T3" fmla="*/ 102 h 102"/>
                <a:gd name="T4" fmla="*/ 360 w 360"/>
                <a:gd name="T5" fmla="*/ 80 h 102"/>
                <a:gd name="T6" fmla="*/ 360 w 360"/>
                <a:gd name="T7" fmla="*/ 0 h 102"/>
                <a:gd name="T8" fmla="*/ 0 w 360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102">
                  <a:moveTo>
                    <a:pt x="0" y="0"/>
                  </a:moveTo>
                  <a:lnTo>
                    <a:pt x="47" y="102"/>
                  </a:lnTo>
                  <a:lnTo>
                    <a:pt x="360" y="80"/>
                  </a:lnTo>
                  <a:lnTo>
                    <a:pt x="3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77"/>
            <p:cNvSpPr>
              <a:spLocks/>
            </p:cNvSpPr>
            <p:nvPr/>
          </p:nvSpPr>
          <p:spPr bwMode="auto">
            <a:xfrm flipH="1">
              <a:off x="4659313" y="4695825"/>
              <a:ext cx="571500" cy="161925"/>
            </a:xfrm>
            <a:custGeom>
              <a:avLst/>
              <a:gdLst>
                <a:gd name="T0" fmla="*/ 0 w 360"/>
                <a:gd name="T1" fmla="*/ 0 h 102"/>
                <a:gd name="T2" fmla="*/ 47 w 360"/>
                <a:gd name="T3" fmla="*/ 102 h 102"/>
                <a:gd name="T4" fmla="*/ 360 w 360"/>
                <a:gd name="T5" fmla="*/ 80 h 102"/>
                <a:gd name="T6" fmla="*/ 360 w 360"/>
                <a:gd name="T7" fmla="*/ 0 h 102"/>
                <a:gd name="T8" fmla="*/ 0 w 360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102">
                  <a:moveTo>
                    <a:pt x="0" y="0"/>
                  </a:moveTo>
                  <a:lnTo>
                    <a:pt x="47" y="102"/>
                  </a:lnTo>
                  <a:lnTo>
                    <a:pt x="360" y="80"/>
                  </a:lnTo>
                  <a:lnTo>
                    <a:pt x="36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78"/>
            <p:cNvSpPr>
              <a:spLocks/>
            </p:cNvSpPr>
            <p:nvPr/>
          </p:nvSpPr>
          <p:spPr bwMode="auto">
            <a:xfrm flipH="1">
              <a:off x="6019800" y="5210175"/>
              <a:ext cx="98425" cy="222250"/>
            </a:xfrm>
            <a:custGeom>
              <a:avLst/>
              <a:gdLst>
                <a:gd name="T0" fmla="*/ 62 w 62"/>
                <a:gd name="T1" fmla="*/ 135 h 140"/>
                <a:gd name="T2" fmla="*/ 19 w 62"/>
                <a:gd name="T3" fmla="*/ 140 h 140"/>
                <a:gd name="T4" fmla="*/ 0 w 62"/>
                <a:gd name="T5" fmla="*/ 5 h 140"/>
                <a:gd name="T6" fmla="*/ 43 w 62"/>
                <a:gd name="T7" fmla="*/ 0 h 140"/>
                <a:gd name="T8" fmla="*/ 62 w 62"/>
                <a:gd name="T9" fmla="*/ 13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140">
                  <a:moveTo>
                    <a:pt x="62" y="135"/>
                  </a:moveTo>
                  <a:lnTo>
                    <a:pt x="19" y="140"/>
                  </a:lnTo>
                  <a:lnTo>
                    <a:pt x="0" y="5"/>
                  </a:lnTo>
                  <a:lnTo>
                    <a:pt x="43" y="0"/>
                  </a:lnTo>
                  <a:lnTo>
                    <a:pt x="62" y="135"/>
                  </a:lnTo>
                  <a:close/>
                </a:path>
              </a:pathLst>
            </a:custGeom>
            <a:solidFill>
              <a:srgbClr val="EDB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79"/>
            <p:cNvSpPr>
              <a:spLocks/>
            </p:cNvSpPr>
            <p:nvPr/>
          </p:nvSpPr>
          <p:spPr bwMode="auto">
            <a:xfrm flipH="1">
              <a:off x="6019800" y="5210175"/>
              <a:ext cx="98425" cy="222250"/>
            </a:xfrm>
            <a:custGeom>
              <a:avLst/>
              <a:gdLst>
                <a:gd name="T0" fmla="*/ 62 w 62"/>
                <a:gd name="T1" fmla="*/ 135 h 140"/>
                <a:gd name="T2" fmla="*/ 19 w 62"/>
                <a:gd name="T3" fmla="*/ 140 h 140"/>
                <a:gd name="T4" fmla="*/ 0 w 62"/>
                <a:gd name="T5" fmla="*/ 5 h 140"/>
                <a:gd name="T6" fmla="*/ 43 w 62"/>
                <a:gd name="T7" fmla="*/ 0 h 140"/>
                <a:gd name="T8" fmla="*/ 62 w 62"/>
                <a:gd name="T9" fmla="*/ 13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140">
                  <a:moveTo>
                    <a:pt x="62" y="135"/>
                  </a:moveTo>
                  <a:lnTo>
                    <a:pt x="19" y="140"/>
                  </a:lnTo>
                  <a:lnTo>
                    <a:pt x="0" y="5"/>
                  </a:lnTo>
                  <a:lnTo>
                    <a:pt x="43" y="0"/>
                  </a:lnTo>
                  <a:lnTo>
                    <a:pt x="62" y="13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80"/>
            <p:cNvSpPr>
              <a:spLocks/>
            </p:cNvSpPr>
            <p:nvPr/>
          </p:nvSpPr>
          <p:spPr bwMode="auto">
            <a:xfrm flipH="1">
              <a:off x="5651500" y="4954588"/>
              <a:ext cx="447675" cy="565150"/>
            </a:xfrm>
            <a:custGeom>
              <a:avLst/>
              <a:gdLst>
                <a:gd name="T0" fmla="*/ 119 w 119"/>
                <a:gd name="T1" fmla="*/ 132 h 150"/>
                <a:gd name="T2" fmla="*/ 113 w 119"/>
                <a:gd name="T3" fmla="*/ 139 h 150"/>
                <a:gd name="T4" fmla="*/ 21 w 119"/>
                <a:gd name="T5" fmla="*/ 149 h 150"/>
                <a:gd name="T6" fmla="*/ 14 w 119"/>
                <a:gd name="T7" fmla="*/ 144 h 150"/>
                <a:gd name="T8" fmla="*/ 0 w 119"/>
                <a:gd name="T9" fmla="*/ 17 h 150"/>
                <a:gd name="T10" fmla="*/ 6 w 119"/>
                <a:gd name="T11" fmla="*/ 10 h 150"/>
                <a:gd name="T12" fmla="*/ 98 w 119"/>
                <a:gd name="T13" fmla="*/ 0 h 150"/>
                <a:gd name="T14" fmla="*/ 104 w 119"/>
                <a:gd name="T15" fmla="*/ 5 h 150"/>
                <a:gd name="T16" fmla="*/ 119 w 119"/>
                <a:gd name="T17" fmla="*/ 132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50">
                  <a:moveTo>
                    <a:pt x="119" y="132"/>
                  </a:moveTo>
                  <a:cubicBezTo>
                    <a:pt x="119" y="136"/>
                    <a:pt x="117" y="139"/>
                    <a:pt x="113" y="139"/>
                  </a:cubicBezTo>
                  <a:cubicBezTo>
                    <a:pt x="21" y="149"/>
                    <a:pt x="21" y="149"/>
                    <a:pt x="21" y="149"/>
                  </a:cubicBezTo>
                  <a:cubicBezTo>
                    <a:pt x="18" y="150"/>
                    <a:pt x="15" y="147"/>
                    <a:pt x="14" y="14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4"/>
                    <a:pt x="2" y="11"/>
                    <a:pt x="6" y="1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1" y="0"/>
                    <a:pt x="104" y="2"/>
                    <a:pt x="104" y="5"/>
                  </a:cubicBezTo>
                  <a:cubicBezTo>
                    <a:pt x="119" y="132"/>
                    <a:pt x="119" y="132"/>
                    <a:pt x="119" y="132"/>
                  </a:cubicBezTo>
                </a:path>
              </a:pathLst>
            </a:custGeom>
            <a:solidFill>
              <a:srgbClr val="2C5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81"/>
            <p:cNvSpPr>
              <a:spLocks/>
            </p:cNvSpPr>
            <p:nvPr/>
          </p:nvSpPr>
          <p:spPr bwMode="auto">
            <a:xfrm flipH="1">
              <a:off x="5876925" y="5006975"/>
              <a:ext cx="41275" cy="41275"/>
            </a:xfrm>
            <a:custGeom>
              <a:avLst/>
              <a:gdLst>
                <a:gd name="T0" fmla="*/ 10 w 11"/>
                <a:gd name="T1" fmla="*/ 5 h 11"/>
                <a:gd name="T2" fmla="*/ 6 w 11"/>
                <a:gd name="T3" fmla="*/ 10 h 11"/>
                <a:gd name="T4" fmla="*/ 0 w 11"/>
                <a:gd name="T5" fmla="*/ 6 h 11"/>
                <a:gd name="T6" fmla="*/ 5 w 11"/>
                <a:gd name="T7" fmla="*/ 0 h 11"/>
                <a:gd name="T8" fmla="*/ 10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5"/>
                  </a:moveTo>
                  <a:cubicBezTo>
                    <a:pt x="11" y="7"/>
                    <a:pt x="9" y="10"/>
                    <a:pt x="6" y="10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82"/>
            <p:cNvSpPr>
              <a:spLocks/>
            </p:cNvSpPr>
            <p:nvPr/>
          </p:nvSpPr>
          <p:spPr bwMode="auto">
            <a:xfrm flipH="1">
              <a:off x="5888038" y="5014913"/>
              <a:ext cx="23813" cy="22225"/>
            </a:xfrm>
            <a:custGeom>
              <a:avLst/>
              <a:gdLst>
                <a:gd name="T0" fmla="*/ 6 w 6"/>
                <a:gd name="T1" fmla="*/ 3 h 6"/>
                <a:gd name="T2" fmla="*/ 4 w 6"/>
                <a:gd name="T3" fmla="*/ 6 h 6"/>
                <a:gd name="T4" fmla="*/ 0 w 6"/>
                <a:gd name="T5" fmla="*/ 4 h 6"/>
                <a:gd name="T6" fmla="*/ 3 w 6"/>
                <a:gd name="T7" fmla="*/ 0 h 6"/>
                <a:gd name="T8" fmla="*/ 6 w 6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3"/>
                  </a:moveTo>
                  <a:cubicBezTo>
                    <a:pt x="6" y="5"/>
                    <a:pt x="5" y="6"/>
                    <a:pt x="4" y="6"/>
                  </a:cubicBezTo>
                  <a:cubicBezTo>
                    <a:pt x="2" y="6"/>
                    <a:pt x="0" y="5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6" y="1"/>
                    <a:pt x="6" y="3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83"/>
            <p:cNvSpPr>
              <a:spLocks/>
            </p:cNvSpPr>
            <p:nvPr/>
          </p:nvSpPr>
          <p:spPr bwMode="auto">
            <a:xfrm flipH="1">
              <a:off x="5835650" y="5165725"/>
              <a:ext cx="49213" cy="79375"/>
            </a:xfrm>
            <a:custGeom>
              <a:avLst/>
              <a:gdLst>
                <a:gd name="T0" fmla="*/ 2 w 13"/>
                <a:gd name="T1" fmla="*/ 0 h 21"/>
                <a:gd name="T2" fmla="*/ 0 w 13"/>
                <a:gd name="T3" fmla="*/ 0 h 21"/>
                <a:gd name="T4" fmla="*/ 0 w 13"/>
                <a:gd name="T5" fmla="*/ 0 h 21"/>
                <a:gd name="T6" fmla="*/ 3 w 13"/>
                <a:gd name="T7" fmla="*/ 21 h 21"/>
                <a:gd name="T8" fmla="*/ 3 w 13"/>
                <a:gd name="T9" fmla="*/ 21 h 21"/>
                <a:gd name="T10" fmla="*/ 12 w 13"/>
                <a:gd name="T11" fmla="*/ 10 h 21"/>
                <a:gd name="T12" fmla="*/ 2 w 13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9" y="21"/>
                    <a:pt x="13" y="15"/>
                    <a:pt x="12" y="10"/>
                  </a:cubicBezTo>
                  <a:cubicBezTo>
                    <a:pt x="11" y="4"/>
                    <a:pt x="7" y="0"/>
                    <a:pt x="2" y="0"/>
                  </a:cubicBezTo>
                </a:path>
              </a:pathLst>
            </a:custGeom>
            <a:solidFill>
              <a:srgbClr val="284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84"/>
            <p:cNvSpPr>
              <a:spLocks noEditPoints="1"/>
            </p:cNvSpPr>
            <p:nvPr/>
          </p:nvSpPr>
          <p:spPr bwMode="auto">
            <a:xfrm flipH="1">
              <a:off x="5846763" y="5495925"/>
              <a:ext cx="200025" cy="19050"/>
            </a:xfrm>
            <a:custGeom>
              <a:avLst/>
              <a:gdLst>
                <a:gd name="T0" fmla="*/ 6 w 53"/>
                <a:gd name="T1" fmla="*/ 5 h 5"/>
                <a:gd name="T2" fmla="*/ 6 w 53"/>
                <a:gd name="T3" fmla="*/ 5 h 5"/>
                <a:gd name="T4" fmla="*/ 6 w 53"/>
                <a:gd name="T5" fmla="*/ 5 h 5"/>
                <a:gd name="T6" fmla="*/ 6 w 53"/>
                <a:gd name="T7" fmla="*/ 5 h 5"/>
                <a:gd name="T8" fmla="*/ 7 w 53"/>
                <a:gd name="T9" fmla="*/ 5 h 5"/>
                <a:gd name="T10" fmla="*/ 6 w 53"/>
                <a:gd name="T11" fmla="*/ 5 h 5"/>
                <a:gd name="T12" fmla="*/ 7 w 53"/>
                <a:gd name="T13" fmla="*/ 5 h 5"/>
                <a:gd name="T14" fmla="*/ 53 w 53"/>
                <a:gd name="T15" fmla="*/ 0 h 5"/>
                <a:gd name="T16" fmla="*/ 7 w 53"/>
                <a:gd name="T17" fmla="*/ 5 h 5"/>
                <a:gd name="T18" fmla="*/ 53 w 53"/>
                <a:gd name="T19" fmla="*/ 0 h 5"/>
                <a:gd name="T20" fmla="*/ 53 w 53"/>
                <a:gd name="T21" fmla="*/ 0 h 5"/>
                <a:gd name="T22" fmla="*/ 0 w 53"/>
                <a:gd name="T23" fmla="*/ 0 h 5"/>
                <a:gd name="T24" fmla="*/ 1 w 53"/>
                <a:gd name="T25" fmla="*/ 0 h 5"/>
                <a:gd name="T26" fmla="*/ 0 w 53"/>
                <a:gd name="T2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5">
                  <a:moveTo>
                    <a:pt x="6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moveTo>
                    <a:pt x="7" y="5"/>
                  </a:moveTo>
                  <a:cubicBezTo>
                    <a:pt x="7" y="5"/>
                    <a:pt x="7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53" y="0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85"/>
            <p:cNvSpPr>
              <a:spLocks/>
            </p:cNvSpPr>
            <p:nvPr/>
          </p:nvSpPr>
          <p:spPr bwMode="auto">
            <a:xfrm flipH="1">
              <a:off x="5846763" y="4973638"/>
              <a:ext cx="252413" cy="541338"/>
            </a:xfrm>
            <a:custGeom>
              <a:avLst/>
              <a:gdLst>
                <a:gd name="T0" fmla="*/ 51 w 67"/>
                <a:gd name="T1" fmla="*/ 0 h 144"/>
                <a:gd name="T2" fmla="*/ 6 w 67"/>
                <a:gd name="T3" fmla="*/ 5 h 144"/>
                <a:gd name="T4" fmla="*/ 0 w 67"/>
                <a:gd name="T5" fmla="*/ 11 h 144"/>
                <a:gd name="T6" fmla="*/ 0 w 67"/>
                <a:gd name="T7" fmla="*/ 12 h 144"/>
                <a:gd name="T8" fmla="*/ 14 w 67"/>
                <a:gd name="T9" fmla="*/ 139 h 144"/>
                <a:gd name="T10" fmla="*/ 14 w 67"/>
                <a:gd name="T11" fmla="*/ 139 h 144"/>
                <a:gd name="T12" fmla="*/ 15 w 67"/>
                <a:gd name="T13" fmla="*/ 139 h 144"/>
                <a:gd name="T14" fmla="*/ 20 w 67"/>
                <a:gd name="T15" fmla="*/ 144 h 144"/>
                <a:gd name="T16" fmla="*/ 20 w 67"/>
                <a:gd name="T17" fmla="*/ 144 h 144"/>
                <a:gd name="T18" fmla="*/ 20 w 67"/>
                <a:gd name="T19" fmla="*/ 144 h 144"/>
                <a:gd name="T20" fmla="*/ 21 w 67"/>
                <a:gd name="T21" fmla="*/ 144 h 144"/>
                <a:gd name="T22" fmla="*/ 21 w 67"/>
                <a:gd name="T23" fmla="*/ 144 h 144"/>
                <a:gd name="T24" fmla="*/ 21 w 67"/>
                <a:gd name="T25" fmla="*/ 144 h 144"/>
                <a:gd name="T26" fmla="*/ 67 w 67"/>
                <a:gd name="T27" fmla="*/ 139 h 144"/>
                <a:gd name="T28" fmla="*/ 60 w 67"/>
                <a:gd name="T29" fmla="*/ 72 h 144"/>
                <a:gd name="T30" fmla="*/ 59 w 67"/>
                <a:gd name="T31" fmla="*/ 72 h 144"/>
                <a:gd name="T32" fmla="*/ 48 w 67"/>
                <a:gd name="T33" fmla="*/ 63 h 144"/>
                <a:gd name="T34" fmla="*/ 57 w 67"/>
                <a:gd name="T35" fmla="*/ 51 h 144"/>
                <a:gd name="T36" fmla="*/ 54 w 67"/>
                <a:gd name="T37" fmla="*/ 19 h 144"/>
                <a:gd name="T38" fmla="*/ 53 w 67"/>
                <a:gd name="T39" fmla="*/ 19 h 144"/>
                <a:gd name="T40" fmla="*/ 48 w 67"/>
                <a:gd name="T41" fmla="*/ 15 h 144"/>
                <a:gd name="T42" fmla="*/ 52 w 67"/>
                <a:gd name="T43" fmla="*/ 9 h 144"/>
                <a:gd name="T44" fmla="*/ 51 w 67"/>
                <a:gd name="T4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" h="144">
                  <a:moveTo>
                    <a:pt x="51" y="0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2" y="6"/>
                    <a:pt x="0" y="8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14" y="139"/>
                    <a:pt x="14" y="139"/>
                    <a:pt x="14" y="139"/>
                  </a:cubicBezTo>
                  <a:cubicBezTo>
                    <a:pt x="14" y="139"/>
                    <a:pt x="14" y="139"/>
                    <a:pt x="14" y="139"/>
                  </a:cubicBezTo>
                  <a:cubicBezTo>
                    <a:pt x="14" y="139"/>
                    <a:pt x="15" y="139"/>
                    <a:pt x="15" y="139"/>
                  </a:cubicBezTo>
                  <a:cubicBezTo>
                    <a:pt x="15" y="142"/>
                    <a:pt x="18" y="144"/>
                    <a:pt x="20" y="14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1" y="144"/>
                    <a:pt x="21" y="144"/>
                    <a:pt x="21" y="144"/>
                  </a:cubicBezTo>
                  <a:cubicBezTo>
                    <a:pt x="21" y="144"/>
                    <a:pt x="21" y="144"/>
                    <a:pt x="21" y="144"/>
                  </a:cubicBezTo>
                  <a:cubicBezTo>
                    <a:pt x="21" y="144"/>
                    <a:pt x="21" y="144"/>
                    <a:pt x="21" y="144"/>
                  </a:cubicBezTo>
                  <a:cubicBezTo>
                    <a:pt x="67" y="139"/>
                    <a:pt x="67" y="139"/>
                    <a:pt x="67" y="139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53" y="72"/>
                    <a:pt x="49" y="68"/>
                    <a:pt x="48" y="63"/>
                  </a:cubicBezTo>
                  <a:cubicBezTo>
                    <a:pt x="47" y="57"/>
                    <a:pt x="51" y="52"/>
                    <a:pt x="57" y="5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3" y="19"/>
                    <a:pt x="53" y="19"/>
                  </a:cubicBezTo>
                  <a:cubicBezTo>
                    <a:pt x="51" y="19"/>
                    <a:pt x="48" y="17"/>
                    <a:pt x="48" y="15"/>
                  </a:cubicBezTo>
                  <a:cubicBezTo>
                    <a:pt x="48" y="12"/>
                    <a:pt x="50" y="9"/>
                    <a:pt x="52" y="9"/>
                  </a:cubicBezTo>
                  <a:cubicBezTo>
                    <a:pt x="51" y="0"/>
                    <a:pt x="51" y="0"/>
                    <a:pt x="51" y="0"/>
                  </a:cubicBezTo>
                </a:path>
              </a:pathLst>
            </a:custGeom>
            <a:solidFill>
              <a:srgbClr val="2A54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286"/>
            <p:cNvSpPr>
              <a:spLocks/>
            </p:cNvSpPr>
            <p:nvPr/>
          </p:nvSpPr>
          <p:spPr bwMode="auto">
            <a:xfrm flipH="1">
              <a:off x="5895975" y="5006975"/>
              <a:ext cx="22225" cy="38100"/>
            </a:xfrm>
            <a:custGeom>
              <a:avLst/>
              <a:gdLst>
                <a:gd name="T0" fmla="*/ 4 w 6"/>
                <a:gd name="T1" fmla="*/ 0 h 10"/>
                <a:gd name="T2" fmla="*/ 0 w 6"/>
                <a:gd name="T3" fmla="*/ 6 h 10"/>
                <a:gd name="T4" fmla="*/ 5 w 6"/>
                <a:gd name="T5" fmla="*/ 10 h 10"/>
                <a:gd name="T6" fmla="*/ 6 w 6"/>
                <a:gd name="T7" fmla="*/ 10 h 10"/>
                <a:gd name="T8" fmla="*/ 5 w 6"/>
                <a:gd name="T9" fmla="*/ 8 h 10"/>
                <a:gd name="T10" fmla="*/ 5 w 6"/>
                <a:gd name="T11" fmla="*/ 8 h 10"/>
                <a:gd name="T12" fmla="*/ 2 w 6"/>
                <a:gd name="T13" fmla="*/ 6 h 10"/>
                <a:gd name="T14" fmla="*/ 5 w 6"/>
                <a:gd name="T15" fmla="*/ 2 h 10"/>
                <a:gd name="T16" fmla="*/ 4 w 6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0">
                  <a:moveTo>
                    <a:pt x="4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8"/>
                    <a:pt x="3" y="10"/>
                    <a:pt x="5" y="10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2" y="7"/>
                    <a:pt x="2" y="6"/>
                  </a:cubicBezTo>
                  <a:cubicBezTo>
                    <a:pt x="2" y="4"/>
                    <a:pt x="3" y="2"/>
                    <a:pt x="5" y="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87"/>
            <p:cNvSpPr>
              <a:spLocks/>
            </p:cNvSpPr>
            <p:nvPr/>
          </p:nvSpPr>
          <p:spPr bwMode="auto">
            <a:xfrm flipH="1">
              <a:off x="5899150" y="5014913"/>
              <a:ext cx="12700" cy="22225"/>
            </a:xfrm>
            <a:custGeom>
              <a:avLst/>
              <a:gdLst>
                <a:gd name="T0" fmla="*/ 3 w 3"/>
                <a:gd name="T1" fmla="*/ 0 h 6"/>
                <a:gd name="T2" fmla="*/ 0 w 3"/>
                <a:gd name="T3" fmla="*/ 4 h 6"/>
                <a:gd name="T4" fmla="*/ 3 w 3"/>
                <a:gd name="T5" fmla="*/ 6 h 6"/>
                <a:gd name="T6" fmla="*/ 3 w 3"/>
                <a:gd name="T7" fmla="*/ 6 h 6"/>
                <a:gd name="T8" fmla="*/ 3 w 3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88"/>
            <p:cNvSpPr>
              <a:spLocks/>
            </p:cNvSpPr>
            <p:nvPr/>
          </p:nvSpPr>
          <p:spPr bwMode="auto">
            <a:xfrm flipH="1">
              <a:off x="5873750" y="5165725"/>
              <a:ext cx="49213" cy="79375"/>
            </a:xfrm>
            <a:custGeom>
              <a:avLst/>
              <a:gdLst>
                <a:gd name="T0" fmla="*/ 10 w 13"/>
                <a:gd name="T1" fmla="*/ 0 h 21"/>
                <a:gd name="T2" fmla="*/ 1 w 13"/>
                <a:gd name="T3" fmla="*/ 12 h 21"/>
                <a:gd name="T4" fmla="*/ 12 w 13"/>
                <a:gd name="T5" fmla="*/ 21 h 21"/>
                <a:gd name="T6" fmla="*/ 13 w 13"/>
                <a:gd name="T7" fmla="*/ 21 h 21"/>
                <a:gd name="T8" fmla="*/ 10 w 13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1">
                  <a:moveTo>
                    <a:pt x="10" y="0"/>
                  </a:moveTo>
                  <a:cubicBezTo>
                    <a:pt x="4" y="1"/>
                    <a:pt x="0" y="6"/>
                    <a:pt x="1" y="12"/>
                  </a:cubicBezTo>
                  <a:cubicBezTo>
                    <a:pt x="2" y="17"/>
                    <a:pt x="6" y="21"/>
                    <a:pt x="12" y="21"/>
                  </a:cubicBezTo>
                  <a:cubicBezTo>
                    <a:pt x="12" y="21"/>
                    <a:pt x="12" y="21"/>
                    <a:pt x="13" y="21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264B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89"/>
            <p:cNvSpPr>
              <a:spLocks/>
            </p:cNvSpPr>
            <p:nvPr/>
          </p:nvSpPr>
          <p:spPr bwMode="auto">
            <a:xfrm flipH="1">
              <a:off x="6019800" y="5237163"/>
              <a:ext cx="93663" cy="195263"/>
            </a:xfrm>
            <a:custGeom>
              <a:avLst/>
              <a:gdLst>
                <a:gd name="T0" fmla="*/ 59 w 59"/>
                <a:gd name="T1" fmla="*/ 118 h 123"/>
                <a:gd name="T2" fmla="*/ 16 w 59"/>
                <a:gd name="T3" fmla="*/ 123 h 123"/>
                <a:gd name="T4" fmla="*/ 0 w 59"/>
                <a:gd name="T5" fmla="*/ 5 h 123"/>
                <a:gd name="T6" fmla="*/ 42 w 59"/>
                <a:gd name="T7" fmla="*/ 0 h 123"/>
                <a:gd name="T8" fmla="*/ 59 w 59"/>
                <a:gd name="T9" fmla="*/ 11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23">
                  <a:moveTo>
                    <a:pt x="59" y="118"/>
                  </a:moveTo>
                  <a:lnTo>
                    <a:pt x="16" y="123"/>
                  </a:lnTo>
                  <a:lnTo>
                    <a:pt x="0" y="5"/>
                  </a:lnTo>
                  <a:lnTo>
                    <a:pt x="42" y="0"/>
                  </a:lnTo>
                  <a:lnTo>
                    <a:pt x="59" y="118"/>
                  </a:lnTo>
                  <a:close/>
                </a:path>
              </a:pathLst>
            </a:custGeom>
            <a:solidFill>
              <a:srgbClr val="F7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290"/>
            <p:cNvSpPr>
              <a:spLocks/>
            </p:cNvSpPr>
            <p:nvPr/>
          </p:nvSpPr>
          <p:spPr bwMode="auto">
            <a:xfrm flipH="1">
              <a:off x="5934075" y="5210175"/>
              <a:ext cx="173038" cy="87313"/>
            </a:xfrm>
            <a:custGeom>
              <a:avLst/>
              <a:gdLst>
                <a:gd name="T0" fmla="*/ 109 w 109"/>
                <a:gd name="T1" fmla="*/ 33 h 55"/>
                <a:gd name="T2" fmla="*/ 10 w 109"/>
                <a:gd name="T3" fmla="*/ 55 h 55"/>
                <a:gd name="T4" fmla="*/ 0 w 109"/>
                <a:gd name="T5" fmla="*/ 22 h 55"/>
                <a:gd name="T6" fmla="*/ 102 w 109"/>
                <a:gd name="T7" fmla="*/ 0 h 55"/>
                <a:gd name="T8" fmla="*/ 109 w 109"/>
                <a:gd name="T9" fmla="*/ 3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55">
                  <a:moveTo>
                    <a:pt x="109" y="33"/>
                  </a:moveTo>
                  <a:lnTo>
                    <a:pt x="10" y="55"/>
                  </a:lnTo>
                  <a:lnTo>
                    <a:pt x="0" y="22"/>
                  </a:lnTo>
                  <a:lnTo>
                    <a:pt x="102" y="0"/>
                  </a:lnTo>
                  <a:lnTo>
                    <a:pt x="109" y="33"/>
                  </a:lnTo>
                  <a:close/>
                </a:path>
              </a:pathLst>
            </a:custGeom>
            <a:solidFill>
              <a:srgbClr val="F7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291"/>
            <p:cNvSpPr>
              <a:spLocks/>
            </p:cNvSpPr>
            <p:nvPr/>
          </p:nvSpPr>
          <p:spPr bwMode="auto">
            <a:xfrm flipH="1">
              <a:off x="5907088" y="5267325"/>
              <a:ext cx="184150" cy="82550"/>
            </a:xfrm>
            <a:custGeom>
              <a:avLst/>
              <a:gdLst>
                <a:gd name="T0" fmla="*/ 116 w 116"/>
                <a:gd name="T1" fmla="*/ 33 h 52"/>
                <a:gd name="T2" fmla="*/ 7 w 116"/>
                <a:gd name="T3" fmla="*/ 52 h 52"/>
                <a:gd name="T4" fmla="*/ 0 w 116"/>
                <a:gd name="T5" fmla="*/ 19 h 52"/>
                <a:gd name="T6" fmla="*/ 111 w 116"/>
                <a:gd name="T7" fmla="*/ 0 h 52"/>
                <a:gd name="T8" fmla="*/ 116 w 116"/>
                <a:gd name="T9" fmla="*/ 3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2">
                  <a:moveTo>
                    <a:pt x="116" y="33"/>
                  </a:moveTo>
                  <a:lnTo>
                    <a:pt x="7" y="52"/>
                  </a:lnTo>
                  <a:lnTo>
                    <a:pt x="0" y="19"/>
                  </a:lnTo>
                  <a:lnTo>
                    <a:pt x="111" y="0"/>
                  </a:lnTo>
                  <a:lnTo>
                    <a:pt x="116" y="33"/>
                  </a:lnTo>
                  <a:close/>
                </a:path>
              </a:pathLst>
            </a:custGeom>
            <a:solidFill>
              <a:srgbClr val="F7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92"/>
            <p:cNvSpPr>
              <a:spLocks/>
            </p:cNvSpPr>
            <p:nvPr/>
          </p:nvSpPr>
          <p:spPr bwMode="auto">
            <a:xfrm flipH="1">
              <a:off x="5911850" y="5330825"/>
              <a:ext cx="176213" cy="76200"/>
            </a:xfrm>
            <a:custGeom>
              <a:avLst/>
              <a:gdLst>
                <a:gd name="T0" fmla="*/ 111 w 111"/>
                <a:gd name="T1" fmla="*/ 33 h 48"/>
                <a:gd name="T2" fmla="*/ 5 w 111"/>
                <a:gd name="T3" fmla="*/ 48 h 48"/>
                <a:gd name="T4" fmla="*/ 0 w 111"/>
                <a:gd name="T5" fmla="*/ 14 h 48"/>
                <a:gd name="T6" fmla="*/ 107 w 111"/>
                <a:gd name="T7" fmla="*/ 0 h 48"/>
                <a:gd name="T8" fmla="*/ 111 w 111"/>
                <a:gd name="T9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48">
                  <a:moveTo>
                    <a:pt x="111" y="33"/>
                  </a:moveTo>
                  <a:lnTo>
                    <a:pt x="5" y="48"/>
                  </a:lnTo>
                  <a:lnTo>
                    <a:pt x="0" y="14"/>
                  </a:lnTo>
                  <a:lnTo>
                    <a:pt x="107" y="0"/>
                  </a:lnTo>
                  <a:lnTo>
                    <a:pt x="111" y="33"/>
                  </a:lnTo>
                  <a:close/>
                </a:path>
              </a:pathLst>
            </a:custGeom>
            <a:solidFill>
              <a:srgbClr val="F7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93"/>
            <p:cNvSpPr>
              <a:spLocks/>
            </p:cNvSpPr>
            <p:nvPr/>
          </p:nvSpPr>
          <p:spPr bwMode="auto">
            <a:xfrm flipH="1">
              <a:off x="5940425" y="5402263"/>
              <a:ext cx="147638" cy="52388"/>
            </a:xfrm>
            <a:custGeom>
              <a:avLst/>
              <a:gdLst>
                <a:gd name="T0" fmla="*/ 93 w 93"/>
                <a:gd name="T1" fmla="*/ 26 h 33"/>
                <a:gd name="T2" fmla="*/ 3 w 93"/>
                <a:gd name="T3" fmla="*/ 33 h 33"/>
                <a:gd name="T4" fmla="*/ 0 w 93"/>
                <a:gd name="T5" fmla="*/ 5 h 33"/>
                <a:gd name="T6" fmla="*/ 90 w 93"/>
                <a:gd name="T7" fmla="*/ 0 h 33"/>
                <a:gd name="T8" fmla="*/ 93 w 93"/>
                <a:gd name="T9" fmla="*/ 2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33">
                  <a:moveTo>
                    <a:pt x="93" y="26"/>
                  </a:moveTo>
                  <a:lnTo>
                    <a:pt x="3" y="33"/>
                  </a:lnTo>
                  <a:lnTo>
                    <a:pt x="0" y="5"/>
                  </a:lnTo>
                  <a:lnTo>
                    <a:pt x="90" y="0"/>
                  </a:lnTo>
                  <a:lnTo>
                    <a:pt x="93" y="26"/>
                  </a:lnTo>
                  <a:close/>
                </a:path>
              </a:pathLst>
            </a:custGeom>
            <a:solidFill>
              <a:srgbClr val="F7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Rectangle 294"/>
            <p:cNvSpPr>
              <a:spLocks noChangeArrowheads="1"/>
            </p:cNvSpPr>
            <p:nvPr/>
          </p:nvSpPr>
          <p:spPr bwMode="auto">
            <a:xfrm flipH="1">
              <a:off x="4818063" y="4932363"/>
              <a:ext cx="184150" cy="2413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Rectangle 295"/>
            <p:cNvSpPr>
              <a:spLocks noChangeArrowheads="1"/>
            </p:cNvSpPr>
            <p:nvPr/>
          </p:nvSpPr>
          <p:spPr bwMode="auto">
            <a:xfrm flipH="1">
              <a:off x="4818063" y="4932363"/>
              <a:ext cx="1841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296"/>
            <p:cNvSpPr>
              <a:spLocks/>
            </p:cNvSpPr>
            <p:nvPr/>
          </p:nvSpPr>
          <p:spPr bwMode="auto">
            <a:xfrm flipH="1">
              <a:off x="4276725" y="4481513"/>
              <a:ext cx="469900" cy="585788"/>
            </a:xfrm>
            <a:custGeom>
              <a:avLst/>
              <a:gdLst>
                <a:gd name="T0" fmla="*/ 85 w 125"/>
                <a:gd name="T1" fmla="*/ 156 h 156"/>
                <a:gd name="T2" fmla="*/ 109 w 125"/>
                <a:gd name="T3" fmla="*/ 148 h 156"/>
                <a:gd name="T4" fmla="*/ 125 w 125"/>
                <a:gd name="T5" fmla="*/ 121 h 156"/>
                <a:gd name="T6" fmla="*/ 101 w 125"/>
                <a:gd name="T7" fmla="*/ 61 h 156"/>
                <a:gd name="T8" fmla="*/ 53 w 125"/>
                <a:gd name="T9" fmla="*/ 8 h 156"/>
                <a:gd name="T10" fmla="*/ 19 w 125"/>
                <a:gd name="T11" fmla="*/ 11 h 156"/>
                <a:gd name="T12" fmla="*/ 23 w 125"/>
                <a:gd name="T13" fmla="*/ 45 h 156"/>
                <a:gd name="T14" fmla="*/ 61 w 125"/>
                <a:gd name="T15" fmla="*/ 87 h 156"/>
                <a:gd name="T16" fmla="*/ 63 w 125"/>
                <a:gd name="T17" fmla="*/ 90 h 156"/>
                <a:gd name="T18" fmla="*/ 43 w 125"/>
                <a:gd name="T19" fmla="*/ 70 h 156"/>
                <a:gd name="T20" fmla="*/ 9 w 125"/>
                <a:gd name="T21" fmla="*/ 70 h 156"/>
                <a:gd name="T22" fmla="*/ 9 w 125"/>
                <a:gd name="T23" fmla="*/ 104 h 156"/>
                <a:gd name="T24" fmla="*/ 55 w 125"/>
                <a:gd name="T25" fmla="*/ 146 h 156"/>
                <a:gd name="T26" fmla="*/ 85 w 125"/>
                <a:gd name="T27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156">
                  <a:moveTo>
                    <a:pt x="85" y="156"/>
                  </a:moveTo>
                  <a:cubicBezTo>
                    <a:pt x="93" y="156"/>
                    <a:pt x="102" y="153"/>
                    <a:pt x="109" y="148"/>
                  </a:cubicBezTo>
                  <a:cubicBezTo>
                    <a:pt x="119" y="142"/>
                    <a:pt x="124" y="132"/>
                    <a:pt x="125" y="121"/>
                  </a:cubicBezTo>
                  <a:cubicBezTo>
                    <a:pt x="125" y="105"/>
                    <a:pt x="117" y="85"/>
                    <a:pt x="101" y="61"/>
                  </a:cubicBezTo>
                  <a:cubicBezTo>
                    <a:pt x="87" y="41"/>
                    <a:pt x="70" y="22"/>
                    <a:pt x="53" y="8"/>
                  </a:cubicBezTo>
                  <a:cubicBezTo>
                    <a:pt x="43" y="0"/>
                    <a:pt x="28" y="1"/>
                    <a:pt x="19" y="11"/>
                  </a:cubicBezTo>
                  <a:cubicBezTo>
                    <a:pt x="11" y="22"/>
                    <a:pt x="13" y="37"/>
                    <a:pt x="23" y="45"/>
                  </a:cubicBezTo>
                  <a:cubicBezTo>
                    <a:pt x="36" y="56"/>
                    <a:pt x="50" y="71"/>
                    <a:pt x="61" y="87"/>
                  </a:cubicBezTo>
                  <a:cubicBezTo>
                    <a:pt x="61" y="88"/>
                    <a:pt x="62" y="89"/>
                    <a:pt x="63" y="90"/>
                  </a:cubicBezTo>
                  <a:cubicBezTo>
                    <a:pt x="57" y="84"/>
                    <a:pt x="51" y="78"/>
                    <a:pt x="43" y="70"/>
                  </a:cubicBezTo>
                  <a:cubicBezTo>
                    <a:pt x="34" y="61"/>
                    <a:pt x="19" y="60"/>
                    <a:pt x="9" y="70"/>
                  </a:cubicBezTo>
                  <a:cubicBezTo>
                    <a:pt x="0" y="79"/>
                    <a:pt x="0" y="94"/>
                    <a:pt x="9" y="104"/>
                  </a:cubicBezTo>
                  <a:cubicBezTo>
                    <a:pt x="30" y="124"/>
                    <a:pt x="43" y="138"/>
                    <a:pt x="55" y="146"/>
                  </a:cubicBezTo>
                  <a:cubicBezTo>
                    <a:pt x="65" y="153"/>
                    <a:pt x="75" y="156"/>
                    <a:pt x="85" y="1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297"/>
            <p:cNvSpPr>
              <a:spLocks/>
            </p:cNvSpPr>
            <p:nvPr/>
          </p:nvSpPr>
          <p:spPr bwMode="auto">
            <a:xfrm flipH="1">
              <a:off x="4392613" y="4572000"/>
              <a:ext cx="233363" cy="236538"/>
            </a:xfrm>
            <a:custGeom>
              <a:avLst/>
              <a:gdLst>
                <a:gd name="T0" fmla="*/ 57 w 147"/>
                <a:gd name="T1" fmla="*/ 149 h 149"/>
                <a:gd name="T2" fmla="*/ 0 w 147"/>
                <a:gd name="T3" fmla="*/ 97 h 149"/>
                <a:gd name="T4" fmla="*/ 92 w 147"/>
                <a:gd name="T5" fmla="*/ 0 h 149"/>
                <a:gd name="T6" fmla="*/ 147 w 147"/>
                <a:gd name="T7" fmla="*/ 52 h 149"/>
                <a:gd name="T8" fmla="*/ 57 w 147"/>
                <a:gd name="T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9">
                  <a:moveTo>
                    <a:pt x="57" y="149"/>
                  </a:moveTo>
                  <a:lnTo>
                    <a:pt x="0" y="97"/>
                  </a:lnTo>
                  <a:lnTo>
                    <a:pt x="92" y="0"/>
                  </a:lnTo>
                  <a:lnTo>
                    <a:pt x="147" y="52"/>
                  </a:lnTo>
                  <a:lnTo>
                    <a:pt x="57" y="149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298"/>
            <p:cNvSpPr>
              <a:spLocks/>
            </p:cNvSpPr>
            <p:nvPr/>
          </p:nvSpPr>
          <p:spPr bwMode="auto">
            <a:xfrm flipH="1">
              <a:off x="4840288" y="4800600"/>
              <a:ext cx="90488" cy="93663"/>
            </a:xfrm>
            <a:custGeom>
              <a:avLst/>
              <a:gdLst>
                <a:gd name="T0" fmla="*/ 21 w 57"/>
                <a:gd name="T1" fmla="*/ 59 h 59"/>
                <a:gd name="T2" fmla="*/ 0 w 57"/>
                <a:gd name="T3" fmla="*/ 40 h 59"/>
                <a:gd name="T4" fmla="*/ 33 w 57"/>
                <a:gd name="T5" fmla="*/ 0 h 59"/>
                <a:gd name="T6" fmla="*/ 57 w 57"/>
                <a:gd name="T7" fmla="*/ 17 h 59"/>
                <a:gd name="T8" fmla="*/ 21 w 57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9">
                  <a:moveTo>
                    <a:pt x="21" y="59"/>
                  </a:moveTo>
                  <a:lnTo>
                    <a:pt x="0" y="40"/>
                  </a:lnTo>
                  <a:lnTo>
                    <a:pt x="33" y="0"/>
                  </a:lnTo>
                  <a:lnTo>
                    <a:pt x="57" y="17"/>
                  </a:lnTo>
                  <a:lnTo>
                    <a:pt x="21" y="59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299"/>
            <p:cNvSpPr>
              <a:spLocks/>
            </p:cNvSpPr>
            <p:nvPr/>
          </p:nvSpPr>
          <p:spPr bwMode="auto">
            <a:xfrm flipH="1">
              <a:off x="4840288" y="4800600"/>
              <a:ext cx="90488" cy="93663"/>
            </a:xfrm>
            <a:custGeom>
              <a:avLst/>
              <a:gdLst>
                <a:gd name="T0" fmla="*/ 21 w 57"/>
                <a:gd name="T1" fmla="*/ 59 h 59"/>
                <a:gd name="T2" fmla="*/ 0 w 57"/>
                <a:gd name="T3" fmla="*/ 40 h 59"/>
                <a:gd name="T4" fmla="*/ 33 w 57"/>
                <a:gd name="T5" fmla="*/ 0 h 59"/>
                <a:gd name="T6" fmla="*/ 57 w 57"/>
                <a:gd name="T7" fmla="*/ 17 h 59"/>
                <a:gd name="T8" fmla="*/ 21 w 57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9">
                  <a:moveTo>
                    <a:pt x="21" y="59"/>
                  </a:moveTo>
                  <a:lnTo>
                    <a:pt x="0" y="40"/>
                  </a:lnTo>
                  <a:lnTo>
                    <a:pt x="33" y="0"/>
                  </a:lnTo>
                  <a:lnTo>
                    <a:pt x="57" y="17"/>
                  </a:lnTo>
                  <a:lnTo>
                    <a:pt x="21" y="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300"/>
            <p:cNvSpPr>
              <a:spLocks noEditPoints="1"/>
            </p:cNvSpPr>
            <p:nvPr/>
          </p:nvSpPr>
          <p:spPr bwMode="auto">
            <a:xfrm flipH="1">
              <a:off x="4600575" y="3748088"/>
              <a:ext cx="231775" cy="514350"/>
            </a:xfrm>
            <a:custGeom>
              <a:avLst/>
              <a:gdLst>
                <a:gd name="T0" fmla="*/ 62 w 62"/>
                <a:gd name="T1" fmla="*/ 137 h 137"/>
                <a:gd name="T2" fmla="*/ 62 w 62"/>
                <a:gd name="T3" fmla="*/ 137 h 137"/>
                <a:gd name="T4" fmla="*/ 62 w 62"/>
                <a:gd name="T5" fmla="*/ 137 h 137"/>
                <a:gd name="T6" fmla="*/ 62 w 62"/>
                <a:gd name="T7" fmla="*/ 137 h 137"/>
                <a:gd name="T8" fmla="*/ 62 w 62"/>
                <a:gd name="T9" fmla="*/ 137 h 137"/>
                <a:gd name="T10" fmla="*/ 62 w 62"/>
                <a:gd name="T11" fmla="*/ 137 h 137"/>
                <a:gd name="T12" fmla="*/ 62 w 62"/>
                <a:gd name="T13" fmla="*/ 137 h 137"/>
                <a:gd name="T14" fmla="*/ 62 w 62"/>
                <a:gd name="T15" fmla="*/ 137 h 137"/>
                <a:gd name="T16" fmla="*/ 62 w 62"/>
                <a:gd name="T17" fmla="*/ 137 h 137"/>
                <a:gd name="T18" fmla="*/ 62 w 62"/>
                <a:gd name="T19" fmla="*/ 137 h 137"/>
                <a:gd name="T20" fmla="*/ 62 w 62"/>
                <a:gd name="T21" fmla="*/ 137 h 137"/>
                <a:gd name="T22" fmla="*/ 62 w 62"/>
                <a:gd name="T23" fmla="*/ 137 h 137"/>
                <a:gd name="T24" fmla="*/ 62 w 62"/>
                <a:gd name="T25" fmla="*/ 137 h 137"/>
                <a:gd name="T26" fmla="*/ 62 w 62"/>
                <a:gd name="T27" fmla="*/ 137 h 137"/>
                <a:gd name="T28" fmla="*/ 62 w 62"/>
                <a:gd name="T29" fmla="*/ 137 h 137"/>
                <a:gd name="T30" fmla="*/ 62 w 62"/>
                <a:gd name="T31" fmla="*/ 137 h 137"/>
                <a:gd name="T32" fmla="*/ 62 w 62"/>
                <a:gd name="T33" fmla="*/ 137 h 137"/>
                <a:gd name="T34" fmla="*/ 62 w 62"/>
                <a:gd name="T35" fmla="*/ 137 h 137"/>
                <a:gd name="T36" fmla="*/ 62 w 62"/>
                <a:gd name="T37" fmla="*/ 136 h 137"/>
                <a:gd name="T38" fmla="*/ 62 w 62"/>
                <a:gd name="T39" fmla="*/ 136 h 137"/>
                <a:gd name="T40" fmla="*/ 62 w 62"/>
                <a:gd name="T41" fmla="*/ 136 h 137"/>
                <a:gd name="T42" fmla="*/ 62 w 62"/>
                <a:gd name="T43" fmla="*/ 136 h 137"/>
                <a:gd name="T44" fmla="*/ 62 w 62"/>
                <a:gd name="T45" fmla="*/ 136 h 137"/>
                <a:gd name="T46" fmla="*/ 62 w 62"/>
                <a:gd name="T47" fmla="*/ 136 h 137"/>
                <a:gd name="T48" fmla="*/ 62 w 62"/>
                <a:gd name="T49" fmla="*/ 136 h 137"/>
                <a:gd name="T50" fmla="*/ 62 w 62"/>
                <a:gd name="T51" fmla="*/ 136 h 137"/>
                <a:gd name="T52" fmla="*/ 62 w 62"/>
                <a:gd name="T53" fmla="*/ 136 h 137"/>
                <a:gd name="T54" fmla="*/ 62 w 62"/>
                <a:gd name="T55" fmla="*/ 136 h 137"/>
                <a:gd name="T56" fmla="*/ 62 w 62"/>
                <a:gd name="T57" fmla="*/ 136 h 137"/>
                <a:gd name="T58" fmla="*/ 62 w 62"/>
                <a:gd name="T59" fmla="*/ 136 h 137"/>
                <a:gd name="T60" fmla="*/ 62 w 62"/>
                <a:gd name="T61" fmla="*/ 136 h 137"/>
                <a:gd name="T62" fmla="*/ 62 w 62"/>
                <a:gd name="T63" fmla="*/ 136 h 137"/>
                <a:gd name="T64" fmla="*/ 62 w 62"/>
                <a:gd name="T65" fmla="*/ 136 h 137"/>
                <a:gd name="T66" fmla="*/ 62 w 62"/>
                <a:gd name="T67" fmla="*/ 136 h 137"/>
                <a:gd name="T68" fmla="*/ 62 w 62"/>
                <a:gd name="T69" fmla="*/ 136 h 137"/>
                <a:gd name="T70" fmla="*/ 62 w 62"/>
                <a:gd name="T71" fmla="*/ 136 h 137"/>
                <a:gd name="T72" fmla="*/ 62 w 62"/>
                <a:gd name="T73" fmla="*/ 135 h 137"/>
                <a:gd name="T74" fmla="*/ 62 w 62"/>
                <a:gd name="T75" fmla="*/ 135 h 137"/>
                <a:gd name="T76" fmla="*/ 62 w 62"/>
                <a:gd name="T77" fmla="*/ 135 h 137"/>
                <a:gd name="T78" fmla="*/ 62 w 62"/>
                <a:gd name="T79" fmla="*/ 135 h 137"/>
                <a:gd name="T80" fmla="*/ 62 w 62"/>
                <a:gd name="T81" fmla="*/ 135 h 137"/>
                <a:gd name="T82" fmla="*/ 62 w 62"/>
                <a:gd name="T83" fmla="*/ 135 h 137"/>
                <a:gd name="T84" fmla="*/ 62 w 62"/>
                <a:gd name="T85" fmla="*/ 135 h 137"/>
                <a:gd name="T86" fmla="*/ 62 w 62"/>
                <a:gd name="T87" fmla="*/ 135 h 137"/>
                <a:gd name="T88" fmla="*/ 62 w 62"/>
                <a:gd name="T89" fmla="*/ 135 h 137"/>
                <a:gd name="T90" fmla="*/ 22 w 62"/>
                <a:gd name="T91" fmla="*/ 31 h 137"/>
                <a:gd name="T92" fmla="*/ 24 w 62"/>
                <a:gd name="T93" fmla="*/ 35 h 137"/>
                <a:gd name="T94" fmla="*/ 24 w 62"/>
                <a:gd name="T95" fmla="*/ 35 h 137"/>
                <a:gd name="T96" fmla="*/ 22 w 62"/>
                <a:gd name="T97" fmla="*/ 31 h 137"/>
                <a:gd name="T98" fmla="*/ 22 w 62"/>
                <a:gd name="T99" fmla="*/ 31 h 137"/>
                <a:gd name="T100" fmla="*/ 22 w 62"/>
                <a:gd name="T101" fmla="*/ 31 h 137"/>
                <a:gd name="T102" fmla="*/ 22 w 62"/>
                <a:gd name="T103" fmla="*/ 31 h 137"/>
                <a:gd name="T104" fmla="*/ 7 w 62"/>
                <a:gd name="T105" fmla="*/ 8 h 137"/>
                <a:gd name="T106" fmla="*/ 8 w 62"/>
                <a:gd name="T107" fmla="*/ 8 h 137"/>
                <a:gd name="T108" fmla="*/ 7 w 62"/>
                <a:gd name="T109" fmla="*/ 8 h 137"/>
                <a:gd name="T110" fmla="*/ 0 w 62"/>
                <a:gd name="T111" fmla="*/ 0 h 137"/>
                <a:gd name="T112" fmla="*/ 0 w 62"/>
                <a:gd name="T113" fmla="*/ 0 h 137"/>
                <a:gd name="T114" fmla="*/ 7 w 62"/>
                <a:gd name="T115" fmla="*/ 8 h 137"/>
                <a:gd name="T116" fmla="*/ 0 w 62"/>
                <a:gd name="T117" fmla="*/ 0 h 137"/>
                <a:gd name="T118" fmla="*/ 0 w 62"/>
                <a:gd name="T11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" h="137">
                  <a:moveTo>
                    <a:pt x="62" y="137"/>
                  </a:moveTo>
                  <a:cubicBezTo>
                    <a:pt x="62" y="137"/>
                    <a:pt x="62" y="137"/>
                    <a:pt x="62" y="137"/>
                  </a:cubicBezTo>
                  <a:cubicBezTo>
                    <a:pt x="62" y="137"/>
                    <a:pt x="62" y="137"/>
                    <a:pt x="62" y="137"/>
                  </a:cubicBezTo>
                  <a:moveTo>
                    <a:pt x="62" y="137"/>
                  </a:moveTo>
                  <a:cubicBezTo>
                    <a:pt x="62" y="137"/>
                    <a:pt x="62" y="137"/>
                    <a:pt x="62" y="137"/>
                  </a:cubicBezTo>
                  <a:cubicBezTo>
                    <a:pt x="62" y="137"/>
                    <a:pt x="62" y="137"/>
                    <a:pt x="62" y="137"/>
                  </a:cubicBezTo>
                  <a:moveTo>
                    <a:pt x="62" y="137"/>
                  </a:moveTo>
                  <a:cubicBezTo>
                    <a:pt x="62" y="137"/>
                    <a:pt x="62" y="137"/>
                    <a:pt x="62" y="137"/>
                  </a:cubicBezTo>
                  <a:cubicBezTo>
                    <a:pt x="62" y="137"/>
                    <a:pt x="62" y="137"/>
                    <a:pt x="62" y="137"/>
                  </a:cubicBezTo>
                  <a:moveTo>
                    <a:pt x="62" y="137"/>
                  </a:moveTo>
                  <a:cubicBezTo>
                    <a:pt x="62" y="137"/>
                    <a:pt x="62" y="137"/>
                    <a:pt x="62" y="137"/>
                  </a:cubicBezTo>
                  <a:cubicBezTo>
                    <a:pt x="62" y="137"/>
                    <a:pt x="62" y="137"/>
                    <a:pt x="62" y="137"/>
                  </a:cubicBezTo>
                  <a:moveTo>
                    <a:pt x="62" y="137"/>
                  </a:moveTo>
                  <a:cubicBezTo>
                    <a:pt x="62" y="137"/>
                    <a:pt x="62" y="137"/>
                    <a:pt x="62" y="137"/>
                  </a:cubicBezTo>
                  <a:cubicBezTo>
                    <a:pt x="62" y="137"/>
                    <a:pt x="62" y="137"/>
                    <a:pt x="62" y="137"/>
                  </a:cubicBezTo>
                  <a:moveTo>
                    <a:pt x="62" y="137"/>
                  </a:moveTo>
                  <a:cubicBezTo>
                    <a:pt x="62" y="137"/>
                    <a:pt x="62" y="137"/>
                    <a:pt x="62" y="137"/>
                  </a:cubicBezTo>
                  <a:cubicBezTo>
                    <a:pt x="62" y="137"/>
                    <a:pt x="62" y="137"/>
                    <a:pt x="62" y="137"/>
                  </a:cubicBezTo>
                  <a:moveTo>
                    <a:pt x="62" y="136"/>
                  </a:move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2" y="136"/>
                    <a:pt x="62" y="136"/>
                  </a:cubicBezTo>
                  <a:moveTo>
                    <a:pt x="62" y="136"/>
                  </a:move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2" y="136"/>
                    <a:pt x="62" y="136"/>
                  </a:cubicBezTo>
                  <a:moveTo>
                    <a:pt x="62" y="136"/>
                  </a:move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2" y="136"/>
                    <a:pt x="62" y="136"/>
                  </a:cubicBezTo>
                  <a:moveTo>
                    <a:pt x="62" y="136"/>
                  </a:move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2" y="136"/>
                    <a:pt x="62" y="136"/>
                  </a:cubicBezTo>
                  <a:moveTo>
                    <a:pt x="62" y="136"/>
                  </a:move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2" y="136"/>
                    <a:pt x="62" y="136"/>
                  </a:cubicBezTo>
                  <a:moveTo>
                    <a:pt x="62" y="136"/>
                  </a:move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2" y="136"/>
                    <a:pt x="62" y="136"/>
                  </a:cubicBezTo>
                  <a:moveTo>
                    <a:pt x="62" y="135"/>
                  </a:moveTo>
                  <a:cubicBezTo>
                    <a:pt x="62" y="135"/>
                    <a:pt x="62" y="135"/>
                    <a:pt x="62" y="135"/>
                  </a:cubicBezTo>
                  <a:cubicBezTo>
                    <a:pt x="62" y="135"/>
                    <a:pt x="62" y="135"/>
                    <a:pt x="62" y="135"/>
                  </a:cubicBezTo>
                  <a:moveTo>
                    <a:pt x="62" y="135"/>
                  </a:moveTo>
                  <a:cubicBezTo>
                    <a:pt x="62" y="135"/>
                    <a:pt x="62" y="135"/>
                    <a:pt x="62" y="135"/>
                  </a:cubicBezTo>
                  <a:cubicBezTo>
                    <a:pt x="62" y="135"/>
                    <a:pt x="62" y="135"/>
                    <a:pt x="62" y="135"/>
                  </a:cubicBezTo>
                  <a:moveTo>
                    <a:pt x="62" y="135"/>
                  </a:moveTo>
                  <a:cubicBezTo>
                    <a:pt x="62" y="135"/>
                    <a:pt x="62" y="135"/>
                    <a:pt x="62" y="135"/>
                  </a:cubicBezTo>
                  <a:cubicBezTo>
                    <a:pt x="62" y="135"/>
                    <a:pt x="62" y="135"/>
                    <a:pt x="62" y="135"/>
                  </a:cubicBezTo>
                  <a:moveTo>
                    <a:pt x="22" y="31"/>
                  </a:moveTo>
                  <a:cubicBezTo>
                    <a:pt x="23" y="32"/>
                    <a:pt x="24" y="34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4"/>
                    <a:pt x="23" y="32"/>
                    <a:pt x="22" y="31"/>
                  </a:cubicBezTo>
                  <a:moveTo>
                    <a:pt x="22" y="31"/>
                  </a:move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moveTo>
                    <a:pt x="7" y="8"/>
                  </a:moveTo>
                  <a:cubicBezTo>
                    <a:pt x="7" y="8"/>
                    <a:pt x="7" y="8"/>
                    <a:pt x="8" y="8"/>
                  </a:cubicBezTo>
                  <a:cubicBezTo>
                    <a:pt x="7" y="8"/>
                    <a:pt x="7" y="8"/>
                    <a:pt x="7" y="8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2"/>
                    <a:pt x="5" y="5"/>
                    <a:pt x="7" y="8"/>
                  </a:cubicBezTo>
                  <a:cubicBezTo>
                    <a:pt x="5" y="5"/>
                    <a:pt x="3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01"/>
            <p:cNvSpPr>
              <a:spLocks/>
            </p:cNvSpPr>
            <p:nvPr/>
          </p:nvSpPr>
          <p:spPr bwMode="auto">
            <a:xfrm flipH="1">
              <a:off x="4600575" y="4154488"/>
              <a:ext cx="93663" cy="225425"/>
            </a:xfrm>
            <a:custGeom>
              <a:avLst/>
              <a:gdLst>
                <a:gd name="T0" fmla="*/ 5 w 25"/>
                <a:gd name="T1" fmla="*/ 0 h 60"/>
                <a:gd name="T2" fmla="*/ 5 w 25"/>
                <a:gd name="T3" fmla="*/ 31 h 60"/>
                <a:gd name="T4" fmla="*/ 0 w 25"/>
                <a:gd name="T5" fmla="*/ 28 h 60"/>
                <a:gd name="T6" fmla="*/ 0 w 25"/>
                <a:gd name="T7" fmla="*/ 60 h 60"/>
                <a:gd name="T8" fmla="*/ 0 w 25"/>
                <a:gd name="T9" fmla="*/ 60 h 60"/>
                <a:gd name="T10" fmla="*/ 0 w 25"/>
                <a:gd name="T11" fmla="*/ 60 h 60"/>
                <a:gd name="T12" fmla="*/ 0 w 25"/>
                <a:gd name="T13" fmla="*/ 60 h 60"/>
                <a:gd name="T14" fmla="*/ 25 w 25"/>
                <a:gd name="T15" fmla="*/ 30 h 60"/>
                <a:gd name="T16" fmla="*/ 25 w 25"/>
                <a:gd name="T17" fmla="*/ 30 h 60"/>
                <a:gd name="T18" fmla="*/ 25 w 25"/>
                <a:gd name="T19" fmla="*/ 29 h 60"/>
                <a:gd name="T20" fmla="*/ 25 w 25"/>
                <a:gd name="T21" fmla="*/ 29 h 60"/>
                <a:gd name="T22" fmla="*/ 25 w 25"/>
                <a:gd name="T23" fmla="*/ 29 h 60"/>
                <a:gd name="T24" fmla="*/ 25 w 25"/>
                <a:gd name="T25" fmla="*/ 29 h 60"/>
                <a:gd name="T26" fmla="*/ 25 w 25"/>
                <a:gd name="T27" fmla="*/ 29 h 60"/>
                <a:gd name="T28" fmla="*/ 25 w 25"/>
                <a:gd name="T29" fmla="*/ 29 h 60"/>
                <a:gd name="T30" fmla="*/ 25 w 25"/>
                <a:gd name="T31" fmla="*/ 29 h 60"/>
                <a:gd name="T32" fmla="*/ 25 w 25"/>
                <a:gd name="T33" fmla="*/ 29 h 60"/>
                <a:gd name="T34" fmla="*/ 25 w 25"/>
                <a:gd name="T35" fmla="*/ 29 h 60"/>
                <a:gd name="T36" fmla="*/ 25 w 25"/>
                <a:gd name="T37" fmla="*/ 29 h 60"/>
                <a:gd name="T38" fmla="*/ 25 w 25"/>
                <a:gd name="T39" fmla="*/ 29 h 60"/>
                <a:gd name="T40" fmla="*/ 25 w 25"/>
                <a:gd name="T41" fmla="*/ 29 h 60"/>
                <a:gd name="T42" fmla="*/ 25 w 25"/>
                <a:gd name="T43" fmla="*/ 28 h 60"/>
                <a:gd name="T44" fmla="*/ 25 w 25"/>
                <a:gd name="T45" fmla="*/ 28 h 60"/>
                <a:gd name="T46" fmla="*/ 25 w 25"/>
                <a:gd name="T47" fmla="*/ 28 h 60"/>
                <a:gd name="T48" fmla="*/ 25 w 25"/>
                <a:gd name="T49" fmla="*/ 28 h 60"/>
                <a:gd name="T50" fmla="*/ 25 w 25"/>
                <a:gd name="T51" fmla="*/ 28 h 60"/>
                <a:gd name="T52" fmla="*/ 25 w 25"/>
                <a:gd name="T53" fmla="*/ 28 h 60"/>
                <a:gd name="T54" fmla="*/ 25 w 25"/>
                <a:gd name="T55" fmla="*/ 28 h 60"/>
                <a:gd name="T56" fmla="*/ 25 w 25"/>
                <a:gd name="T57" fmla="*/ 28 h 60"/>
                <a:gd name="T58" fmla="*/ 25 w 25"/>
                <a:gd name="T59" fmla="*/ 28 h 60"/>
                <a:gd name="T60" fmla="*/ 25 w 25"/>
                <a:gd name="T61" fmla="*/ 28 h 60"/>
                <a:gd name="T62" fmla="*/ 25 w 25"/>
                <a:gd name="T63" fmla="*/ 28 h 60"/>
                <a:gd name="T64" fmla="*/ 25 w 25"/>
                <a:gd name="T65" fmla="*/ 28 h 60"/>
                <a:gd name="T66" fmla="*/ 25 w 25"/>
                <a:gd name="T67" fmla="*/ 27 h 60"/>
                <a:gd name="T68" fmla="*/ 25 w 25"/>
                <a:gd name="T69" fmla="*/ 27 h 60"/>
                <a:gd name="T70" fmla="*/ 25 w 25"/>
                <a:gd name="T71" fmla="*/ 27 h 60"/>
                <a:gd name="T72" fmla="*/ 25 w 25"/>
                <a:gd name="T73" fmla="*/ 27 h 60"/>
                <a:gd name="T74" fmla="*/ 25 w 25"/>
                <a:gd name="T75" fmla="*/ 27 h 60"/>
                <a:gd name="T76" fmla="*/ 25 w 25"/>
                <a:gd name="T77" fmla="*/ 27 h 60"/>
                <a:gd name="T78" fmla="*/ 5 w 25"/>
                <a:gd name="T79" fmla="*/ 0 h 60"/>
                <a:gd name="T80" fmla="*/ 5 w 25"/>
                <a:gd name="T81" fmla="*/ 0 h 60"/>
                <a:gd name="T82" fmla="*/ 5 w 25"/>
                <a:gd name="T8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" h="60">
                  <a:moveTo>
                    <a:pt x="5" y="0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4" y="60"/>
                    <a:pt x="25" y="46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0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13"/>
                    <a:pt x="16" y="2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D6A6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02"/>
            <p:cNvSpPr>
              <a:spLocks noEditPoints="1"/>
            </p:cNvSpPr>
            <p:nvPr/>
          </p:nvSpPr>
          <p:spPr bwMode="auto">
            <a:xfrm flipH="1">
              <a:off x="4694238" y="3748088"/>
              <a:ext cx="558800" cy="947738"/>
            </a:xfrm>
            <a:custGeom>
              <a:avLst/>
              <a:gdLst>
                <a:gd name="T0" fmla="*/ 2 w 149"/>
                <a:gd name="T1" fmla="*/ 69 h 252"/>
                <a:gd name="T2" fmla="*/ 0 w 149"/>
                <a:gd name="T3" fmla="*/ 69 h 252"/>
                <a:gd name="T4" fmla="*/ 0 w 149"/>
                <a:gd name="T5" fmla="*/ 70 h 252"/>
                <a:gd name="T6" fmla="*/ 14 w 149"/>
                <a:gd name="T7" fmla="*/ 70 h 252"/>
                <a:gd name="T8" fmla="*/ 19 w 149"/>
                <a:gd name="T9" fmla="*/ 155 h 252"/>
                <a:gd name="T10" fmla="*/ 27 w 149"/>
                <a:gd name="T11" fmla="*/ 155 h 252"/>
                <a:gd name="T12" fmla="*/ 33 w 149"/>
                <a:gd name="T13" fmla="*/ 182 h 252"/>
                <a:gd name="T14" fmla="*/ 0 w 149"/>
                <a:gd name="T15" fmla="*/ 182 h 252"/>
                <a:gd name="T16" fmla="*/ 0 w 149"/>
                <a:gd name="T17" fmla="*/ 213 h 252"/>
                <a:gd name="T18" fmla="*/ 46 w 149"/>
                <a:gd name="T19" fmla="*/ 213 h 252"/>
                <a:gd name="T20" fmla="*/ 2 w 149"/>
                <a:gd name="T21" fmla="*/ 224 h 252"/>
                <a:gd name="T22" fmla="*/ 0 w 149"/>
                <a:gd name="T23" fmla="*/ 224 h 252"/>
                <a:gd name="T24" fmla="*/ 0 w 149"/>
                <a:gd name="T25" fmla="*/ 252 h 252"/>
                <a:gd name="T26" fmla="*/ 6 w 149"/>
                <a:gd name="T27" fmla="*/ 252 h 252"/>
                <a:gd name="T28" fmla="*/ 149 w 149"/>
                <a:gd name="T29" fmla="*/ 252 h 252"/>
                <a:gd name="T30" fmla="*/ 149 w 149"/>
                <a:gd name="T31" fmla="*/ 225 h 252"/>
                <a:gd name="T32" fmla="*/ 149 w 149"/>
                <a:gd name="T33" fmla="*/ 218 h 252"/>
                <a:gd name="T34" fmla="*/ 149 w 149"/>
                <a:gd name="T35" fmla="*/ 168 h 252"/>
                <a:gd name="T36" fmla="*/ 149 w 149"/>
                <a:gd name="T37" fmla="*/ 136 h 252"/>
                <a:gd name="T38" fmla="*/ 136 w 149"/>
                <a:gd name="T39" fmla="*/ 130 h 252"/>
                <a:gd name="T40" fmla="*/ 136 w 149"/>
                <a:gd name="T41" fmla="*/ 73 h 252"/>
                <a:gd name="T42" fmla="*/ 127 w 149"/>
                <a:gd name="T43" fmla="*/ 73 h 252"/>
                <a:gd name="T44" fmla="*/ 127 w 149"/>
                <a:gd name="T45" fmla="*/ 124 h 252"/>
                <a:gd name="T46" fmla="*/ 22 w 149"/>
                <a:gd name="T47" fmla="*/ 124 h 252"/>
                <a:gd name="T48" fmla="*/ 22 w 149"/>
                <a:gd name="T49" fmla="*/ 71 h 252"/>
                <a:gd name="T50" fmla="*/ 19 w 149"/>
                <a:gd name="T51" fmla="*/ 70 h 252"/>
                <a:gd name="T52" fmla="*/ 13 w 149"/>
                <a:gd name="T53" fmla="*/ 69 h 252"/>
                <a:gd name="T54" fmla="*/ 2 w 149"/>
                <a:gd name="T55" fmla="*/ 69 h 252"/>
                <a:gd name="T56" fmla="*/ 99 w 149"/>
                <a:gd name="T57" fmla="*/ 43 h 252"/>
                <a:gd name="T58" fmla="*/ 71 w 149"/>
                <a:gd name="T59" fmla="*/ 40 h 252"/>
                <a:gd name="T60" fmla="*/ 72 w 149"/>
                <a:gd name="T61" fmla="*/ 34 h 252"/>
                <a:gd name="T62" fmla="*/ 99 w 149"/>
                <a:gd name="T63" fmla="*/ 36 h 252"/>
                <a:gd name="T64" fmla="*/ 99 w 149"/>
                <a:gd name="T65" fmla="*/ 43 h 252"/>
                <a:gd name="T66" fmla="*/ 112 w 149"/>
                <a:gd name="T67" fmla="*/ 0 h 252"/>
                <a:gd name="T68" fmla="*/ 43 w 149"/>
                <a:gd name="T69" fmla="*/ 19 h 252"/>
                <a:gd name="T70" fmla="*/ 4 w 149"/>
                <a:gd name="T71" fmla="*/ 16 h 252"/>
                <a:gd name="T72" fmla="*/ 0 w 149"/>
                <a:gd name="T73" fmla="*/ 15 h 252"/>
                <a:gd name="T74" fmla="*/ 0 w 149"/>
                <a:gd name="T75" fmla="*/ 60 h 252"/>
                <a:gd name="T76" fmla="*/ 2 w 149"/>
                <a:gd name="T77" fmla="*/ 60 h 252"/>
                <a:gd name="T78" fmla="*/ 13 w 149"/>
                <a:gd name="T79" fmla="*/ 61 h 252"/>
                <a:gd name="T80" fmla="*/ 19 w 149"/>
                <a:gd name="T81" fmla="*/ 62 h 252"/>
                <a:gd name="T82" fmla="*/ 22 w 149"/>
                <a:gd name="T83" fmla="*/ 62 h 252"/>
                <a:gd name="T84" fmla="*/ 22 w 149"/>
                <a:gd name="T85" fmla="*/ 53 h 252"/>
                <a:gd name="T86" fmla="*/ 127 w 149"/>
                <a:gd name="T87" fmla="*/ 53 h 252"/>
                <a:gd name="T88" fmla="*/ 127 w 149"/>
                <a:gd name="T89" fmla="*/ 65 h 252"/>
                <a:gd name="T90" fmla="*/ 136 w 149"/>
                <a:gd name="T91" fmla="*/ 65 h 252"/>
                <a:gd name="T92" fmla="*/ 136 w 149"/>
                <a:gd name="T93" fmla="*/ 35 h 252"/>
                <a:gd name="T94" fmla="*/ 134 w 149"/>
                <a:gd name="T95" fmla="*/ 31 h 252"/>
                <a:gd name="T96" fmla="*/ 134 w 149"/>
                <a:gd name="T97" fmla="*/ 31 h 252"/>
                <a:gd name="T98" fmla="*/ 134 w 149"/>
                <a:gd name="T99" fmla="*/ 31 h 252"/>
                <a:gd name="T100" fmla="*/ 120 w 149"/>
                <a:gd name="T101" fmla="*/ 8 h 252"/>
                <a:gd name="T102" fmla="*/ 119 w 149"/>
                <a:gd name="T103" fmla="*/ 8 h 252"/>
                <a:gd name="T104" fmla="*/ 119 w 149"/>
                <a:gd name="T105" fmla="*/ 8 h 252"/>
                <a:gd name="T106" fmla="*/ 112 w 149"/>
                <a:gd name="T107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9" h="252">
                  <a:moveTo>
                    <a:pt x="2" y="69"/>
                  </a:moveTo>
                  <a:cubicBezTo>
                    <a:pt x="1" y="69"/>
                    <a:pt x="1" y="69"/>
                    <a:pt x="0" y="69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46" y="213"/>
                    <a:pt x="46" y="213"/>
                    <a:pt x="46" y="213"/>
                  </a:cubicBezTo>
                  <a:cubicBezTo>
                    <a:pt x="46" y="219"/>
                    <a:pt x="27" y="224"/>
                    <a:pt x="2" y="224"/>
                  </a:cubicBezTo>
                  <a:cubicBezTo>
                    <a:pt x="2" y="224"/>
                    <a:pt x="1" y="224"/>
                    <a:pt x="0" y="224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149" y="252"/>
                    <a:pt x="149" y="252"/>
                    <a:pt x="149" y="252"/>
                  </a:cubicBezTo>
                  <a:cubicBezTo>
                    <a:pt x="149" y="225"/>
                    <a:pt x="149" y="225"/>
                    <a:pt x="149" y="225"/>
                  </a:cubicBezTo>
                  <a:cubicBezTo>
                    <a:pt x="149" y="223"/>
                    <a:pt x="149" y="220"/>
                    <a:pt x="149" y="218"/>
                  </a:cubicBezTo>
                  <a:cubicBezTo>
                    <a:pt x="149" y="168"/>
                    <a:pt x="149" y="168"/>
                    <a:pt x="149" y="168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6" y="73"/>
                    <a:pt x="136" y="73"/>
                    <a:pt x="136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27" y="124"/>
                    <a:pt x="127" y="124"/>
                    <a:pt x="127" y="124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1" y="70"/>
                    <a:pt x="20" y="70"/>
                    <a:pt x="19" y="70"/>
                  </a:cubicBezTo>
                  <a:cubicBezTo>
                    <a:pt x="17" y="70"/>
                    <a:pt x="15" y="69"/>
                    <a:pt x="13" y="69"/>
                  </a:cubicBezTo>
                  <a:cubicBezTo>
                    <a:pt x="9" y="69"/>
                    <a:pt x="6" y="69"/>
                    <a:pt x="2" y="69"/>
                  </a:cubicBezTo>
                  <a:moveTo>
                    <a:pt x="99" y="43"/>
                  </a:moveTo>
                  <a:cubicBezTo>
                    <a:pt x="71" y="40"/>
                    <a:pt x="71" y="40"/>
                    <a:pt x="71" y="40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9" y="43"/>
                    <a:pt x="99" y="43"/>
                    <a:pt x="99" y="43"/>
                  </a:cubicBezTo>
                  <a:moveTo>
                    <a:pt x="112" y="0"/>
                  </a:moveTo>
                  <a:cubicBezTo>
                    <a:pt x="93" y="14"/>
                    <a:pt x="68" y="19"/>
                    <a:pt x="43" y="19"/>
                  </a:cubicBezTo>
                  <a:cubicBezTo>
                    <a:pt x="29" y="19"/>
                    <a:pt x="16" y="18"/>
                    <a:pt x="4" y="16"/>
                  </a:cubicBezTo>
                  <a:cubicBezTo>
                    <a:pt x="3" y="15"/>
                    <a:pt x="2" y="15"/>
                    <a:pt x="0" y="1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" y="60"/>
                    <a:pt x="1" y="60"/>
                    <a:pt x="2" y="60"/>
                  </a:cubicBezTo>
                  <a:cubicBezTo>
                    <a:pt x="6" y="60"/>
                    <a:pt x="9" y="61"/>
                    <a:pt x="13" y="61"/>
                  </a:cubicBezTo>
                  <a:cubicBezTo>
                    <a:pt x="15" y="61"/>
                    <a:pt x="17" y="62"/>
                    <a:pt x="19" y="62"/>
                  </a:cubicBezTo>
                  <a:cubicBezTo>
                    <a:pt x="20" y="62"/>
                    <a:pt x="21" y="62"/>
                    <a:pt x="22" y="6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127" y="53"/>
                    <a:pt x="127" y="53"/>
                    <a:pt x="127" y="53"/>
                  </a:cubicBezTo>
                  <a:cubicBezTo>
                    <a:pt x="127" y="65"/>
                    <a:pt x="127" y="65"/>
                    <a:pt x="127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6" y="35"/>
                    <a:pt x="136" y="35"/>
                    <a:pt x="136" y="35"/>
                  </a:cubicBezTo>
                  <a:cubicBezTo>
                    <a:pt x="136" y="34"/>
                    <a:pt x="135" y="32"/>
                    <a:pt x="134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0" y="23"/>
                    <a:pt x="125" y="15"/>
                    <a:pt x="120" y="8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7" y="5"/>
                    <a:pt x="115" y="2"/>
                    <a:pt x="112" y="0"/>
                  </a:cubicBezTo>
                </a:path>
              </a:pathLst>
            </a:custGeom>
            <a:solidFill>
              <a:srgbClr val="DFA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303"/>
            <p:cNvSpPr>
              <a:spLocks noChangeArrowheads="1"/>
            </p:cNvSpPr>
            <p:nvPr/>
          </p:nvSpPr>
          <p:spPr bwMode="auto">
            <a:xfrm flipH="1">
              <a:off x="5230813" y="4695825"/>
              <a:ext cx="22225" cy="1588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304"/>
            <p:cNvSpPr>
              <a:spLocks noChangeArrowheads="1"/>
            </p:cNvSpPr>
            <p:nvPr/>
          </p:nvSpPr>
          <p:spPr bwMode="auto">
            <a:xfrm flipH="1">
              <a:off x="5230813" y="4695825"/>
              <a:ext cx="22225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05"/>
            <p:cNvSpPr>
              <a:spLocks/>
            </p:cNvSpPr>
            <p:nvPr/>
          </p:nvSpPr>
          <p:spPr bwMode="auto">
            <a:xfrm flipH="1">
              <a:off x="5129213" y="4330700"/>
              <a:ext cx="123825" cy="101600"/>
            </a:xfrm>
            <a:custGeom>
              <a:avLst/>
              <a:gdLst>
                <a:gd name="T0" fmla="*/ 64 w 78"/>
                <a:gd name="T1" fmla="*/ 0 h 64"/>
                <a:gd name="T2" fmla="*/ 45 w 78"/>
                <a:gd name="T3" fmla="*/ 0 h 64"/>
                <a:gd name="T4" fmla="*/ 49 w 78"/>
                <a:gd name="T5" fmla="*/ 64 h 64"/>
                <a:gd name="T6" fmla="*/ 0 w 78"/>
                <a:gd name="T7" fmla="*/ 64 h 64"/>
                <a:gd name="T8" fmla="*/ 78 w 78"/>
                <a:gd name="T9" fmla="*/ 64 h 64"/>
                <a:gd name="T10" fmla="*/ 64 w 78"/>
                <a:gd name="T1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4">
                  <a:moveTo>
                    <a:pt x="64" y="0"/>
                  </a:moveTo>
                  <a:lnTo>
                    <a:pt x="45" y="0"/>
                  </a:lnTo>
                  <a:lnTo>
                    <a:pt x="49" y="64"/>
                  </a:lnTo>
                  <a:lnTo>
                    <a:pt x="0" y="64"/>
                  </a:lnTo>
                  <a:lnTo>
                    <a:pt x="78" y="64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E6B8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306"/>
            <p:cNvSpPr>
              <a:spLocks/>
            </p:cNvSpPr>
            <p:nvPr/>
          </p:nvSpPr>
          <p:spPr bwMode="auto">
            <a:xfrm flipH="1">
              <a:off x="5129213" y="4330700"/>
              <a:ext cx="123825" cy="101600"/>
            </a:xfrm>
            <a:custGeom>
              <a:avLst/>
              <a:gdLst>
                <a:gd name="T0" fmla="*/ 64 w 78"/>
                <a:gd name="T1" fmla="*/ 0 h 64"/>
                <a:gd name="T2" fmla="*/ 45 w 78"/>
                <a:gd name="T3" fmla="*/ 0 h 64"/>
                <a:gd name="T4" fmla="*/ 49 w 78"/>
                <a:gd name="T5" fmla="*/ 64 h 64"/>
                <a:gd name="T6" fmla="*/ 0 w 78"/>
                <a:gd name="T7" fmla="*/ 64 h 64"/>
                <a:gd name="T8" fmla="*/ 78 w 78"/>
                <a:gd name="T9" fmla="*/ 64 h 64"/>
                <a:gd name="T10" fmla="*/ 64 w 78"/>
                <a:gd name="T1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4">
                  <a:moveTo>
                    <a:pt x="64" y="0"/>
                  </a:moveTo>
                  <a:lnTo>
                    <a:pt x="45" y="0"/>
                  </a:lnTo>
                  <a:lnTo>
                    <a:pt x="49" y="64"/>
                  </a:lnTo>
                  <a:lnTo>
                    <a:pt x="0" y="64"/>
                  </a:lnTo>
                  <a:lnTo>
                    <a:pt x="78" y="64"/>
                  </a:lnTo>
                  <a:lnTo>
                    <a:pt x="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307"/>
            <p:cNvSpPr>
              <a:spLocks/>
            </p:cNvSpPr>
            <p:nvPr/>
          </p:nvSpPr>
          <p:spPr bwMode="auto">
            <a:xfrm flipH="1">
              <a:off x="5175250" y="4011613"/>
              <a:ext cx="77788" cy="420688"/>
            </a:xfrm>
            <a:custGeom>
              <a:avLst/>
              <a:gdLst>
                <a:gd name="T0" fmla="*/ 33 w 49"/>
                <a:gd name="T1" fmla="*/ 0 h 265"/>
                <a:gd name="T2" fmla="*/ 0 w 49"/>
                <a:gd name="T3" fmla="*/ 0 h 265"/>
                <a:gd name="T4" fmla="*/ 0 w 49"/>
                <a:gd name="T5" fmla="*/ 265 h 265"/>
                <a:gd name="T6" fmla="*/ 49 w 49"/>
                <a:gd name="T7" fmla="*/ 265 h 265"/>
                <a:gd name="T8" fmla="*/ 45 w 49"/>
                <a:gd name="T9" fmla="*/ 201 h 265"/>
                <a:gd name="T10" fmla="*/ 33 w 49"/>
                <a:gd name="T11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65">
                  <a:moveTo>
                    <a:pt x="33" y="0"/>
                  </a:moveTo>
                  <a:lnTo>
                    <a:pt x="0" y="0"/>
                  </a:lnTo>
                  <a:lnTo>
                    <a:pt x="0" y="265"/>
                  </a:lnTo>
                  <a:lnTo>
                    <a:pt x="49" y="265"/>
                  </a:lnTo>
                  <a:lnTo>
                    <a:pt x="45" y="201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D6A6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308"/>
            <p:cNvSpPr>
              <a:spLocks/>
            </p:cNvSpPr>
            <p:nvPr/>
          </p:nvSpPr>
          <p:spPr bwMode="auto">
            <a:xfrm flipH="1">
              <a:off x="5175250" y="4011613"/>
              <a:ext cx="77788" cy="420688"/>
            </a:xfrm>
            <a:custGeom>
              <a:avLst/>
              <a:gdLst>
                <a:gd name="T0" fmla="*/ 33 w 49"/>
                <a:gd name="T1" fmla="*/ 0 h 265"/>
                <a:gd name="T2" fmla="*/ 0 w 49"/>
                <a:gd name="T3" fmla="*/ 0 h 265"/>
                <a:gd name="T4" fmla="*/ 0 w 49"/>
                <a:gd name="T5" fmla="*/ 265 h 265"/>
                <a:gd name="T6" fmla="*/ 49 w 49"/>
                <a:gd name="T7" fmla="*/ 265 h 265"/>
                <a:gd name="T8" fmla="*/ 45 w 49"/>
                <a:gd name="T9" fmla="*/ 201 h 265"/>
                <a:gd name="T10" fmla="*/ 33 w 49"/>
                <a:gd name="T11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65">
                  <a:moveTo>
                    <a:pt x="33" y="0"/>
                  </a:moveTo>
                  <a:lnTo>
                    <a:pt x="0" y="0"/>
                  </a:lnTo>
                  <a:lnTo>
                    <a:pt x="0" y="265"/>
                  </a:lnTo>
                  <a:lnTo>
                    <a:pt x="49" y="265"/>
                  </a:lnTo>
                  <a:lnTo>
                    <a:pt x="45" y="201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309"/>
            <p:cNvSpPr>
              <a:spLocks noEditPoints="1"/>
            </p:cNvSpPr>
            <p:nvPr/>
          </p:nvSpPr>
          <p:spPr bwMode="auto">
            <a:xfrm flipH="1">
              <a:off x="4576763" y="2968625"/>
              <a:ext cx="676275" cy="1301750"/>
            </a:xfrm>
            <a:custGeom>
              <a:avLst/>
              <a:gdLst>
                <a:gd name="T0" fmla="*/ 136 w 180"/>
                <a:gd name="T1" fmla="*/ 280 h 346"/>
                <a:gd name="T2" fmla="*/ 149 w 180"/>
                <a:gd name="T3" fmla="*/ 343 h 346"/>
                <a:gd name="T4" fmla="*/ 154 w 180"/>
                <a:gd name="T5" fmla="*/ 315 h 346"/>
                <a:gd name="T6" fmla="*/ 148 w 180"/>
                <a:gd name="T7" fmla="*/ 0 h 346"/>
                <a:gd name="T8" fmla="*/ 143 w 180"/>
                <a:gd name="T9" fmla="*/ 19 h 346"/>
                <a:gd name="T10" fmla="*/ 88 w 180"/>
                <a:gd name="T11" fmla="*/ 45 h 346"/>
                <a:gd name="T12" fmla="*/ 0 w 180"/>
                <a:gd name="T13" fmla="*/ 222 h 346"/>
                <a:gd name="T14" fmla="*/ 43 w 180"/>
                <a:gd name="T15" fmla="*/ 226 h 346"/>
                <a:gd name="T16" fmla="*/ 112 w 180"/>
                <a:gd name="T17" fmla="*/ 207 h 346"/>
                <a:gd name="T18" fmla="*/ 113 w 180"/>
                <a:gd name="T19" fmla="*/ 207 h 346"/>
                <a:gd name="T20" fmla="*/ 115 w 180"/>
                <a:gd name="T21" fmla="*/ 209 h 346"/>
                <a:gd name="T22" fmla="*/ 117 w 180"/>
                <a:gd name="T23" fmla="*/ 211 h 346"/>
                <a:gd name="T24" fmla="*/ 119 w 180"/>
                <a:gd name="T25" fmla="*/ 214 h 346"/>
                <a:gd name="T26" fmla="*/ 120 w 180"/>
                <a:gd name="T27" fmla="*/ 216 h 346"/>
                <a:gd name="T28" fmla="*/ 122 w 180"/>
                <a:gd name="T29" fmla="*/ 218 h 346"/>
                <a:gd name="T30" fmla="*/ 124 w 180"/>
                <a:gd name="T31" fmla="*/ 221 h 346"/>
                <a:gd name="T32" fmla="*/ 125 w 180"/>
                <a:gd name="T33" fmla="*/ 223 h 346"/>
                <a:gd name="T34" fmla="*/ 132 w 180"/>
                <a:gd name="T35" fmla="*/ 233 h 346"/>
                <a:gd name="T36" fmla="*/ 133 w 180"/>
                <a:gd name="T37" fmla="*/ 236 h 346"/>
                <a:gd name="T38" fmla="*/ 134 w 180"/>
                <a:gd name="T39" fmla="*/ 238 h 346"/>
                <a:gd name="T40" fmla="*/ 136 w 180"/>
                <a:gd name="T41" fmla="*/ 241 h 346"/>
                <a:gd name="T42" fmla="*/ 136 w 180"/>
                <a:gd name="T43" fmla="*/ 242 h 346"/>
                <a:gd name="T44" fmla="*/ 136 w 180"/>
                <a:gd name="T45" fmla="*/ 242 h 346"/>
                <a:gd name="T46" fmla="*/ 154 w 180"/>
                <a:gd name="T47" fmla="*/ 272 h 346"/>
                <a:gd name="T48" fmla="*/ 154 w 180"/>
                <a:gd name="T49" fmla="*/ 268 h 346"/>
                <a:gd name="T50" fmla="*/ 175 w 180"/>
                <a:gd name="T51" fmla="*/ 178 h 346"/>
                <a:gd name="T52" fmla="*/ 171 w 180"/>
                <a:gd name="T53" fmla="*/ 142 h 346"/>
                <a:gd name="T54" fmla="*/ 171 w 180"/>
                <a:gd name="T55" fmla="*/ 142 h 346"/>
                <a:gd name="T56" fmla="*/ 177 w 180"/>
                <a:gd name="T57" fmla="*/ 86 h 346"/>
                <a:gd name="T58" fmla="*/ 168 w 180"/>
                <a:gd name="T59" fmla="*/ 88 h 346"/>
                <a:gd name="T60" fmla="*/ 168 w 180"/>
                <a:gd name="T61" fmla="*/ 88 h 346"/>
                <a:gd name="T62" fmla="*/ 169 w 180"/>
                <a:gd name="T63" fmla="*/ 57 h 346"/>
                <a:gd name="T64" fmla="*/ 148 w 180"/>
                <a:gd name="T65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0" h="346">
                  <a:moveTo>
                    <a:pt x="154" y="280"/>
                  </a:moveTo>
                  <a:cubicBezTo>
                    <a:pt x="136" y="280"/>
                    <a:pt x="136" y="280"/>
                    <a:pt x="136" y="280"/>
                  </a:cubicBezTo>
                  <a:cubicBezTo>
                    <a:pt x="136" y="337"/>
                    <a:pt x="136" y="337"/>
                    <a:pt x="136" y="337"/>
                  </a:cubicBezTo>
                  <a:cubicBezTo>
                    <a:pt x="149" y="343"/>
                    <a:pt x="149" y="343"/>
                    <a:pt x="149" y="343"/>
                  </a:cubicBezTo>
                  <a:cubicBezTo>
                    <a:pt x="154" y="346"/>
                    <a:pt x="154" y="346"/>
                    <a:pt x="154" y="346"/>
                  </a:cubicBezTo>
                  <a:cubicBezTo>
                    <a:pt x="154" y="315"/>
                    <a:pt x="154" y="315"/>
                    <a:pt x="154" y="315"/>
                  </a:cubicBezTo>
                  <a:cubicBezTo>
                    <a:pt x="154" y="280"/>
                    <a:pt x="154" y="280"/>
                    <a:pt x="154" y="280"/>
                  </a:cubicBezTo>
                  <a:moveTo>
                    <a:pt x="148" y="0"/>
                  </a:moveTo>
                  <a:cubicBezTo>
                    <a:pt x="148" y="0"/>
                    <a:pt x="148" y="1"/>
                    <a:pt x="148" y="2"/>
                  </a:cubicBezTo>
                  <a:cubicBezTo>
                    <a:pt x="148" y="5"/>
                    <a:pt x="147" y="13"/>
                    <a:pt x="143" y="19"/>
                  </a:cubicBezTo>
                  <a:cubicBezTo>
                    <a:pt x="130" y="36"/>
                    <a:pt x="108" y="41"/>
                    <a:pt x="88" y="45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59" y="51"/>
                    <a:pt x="29" y="55"/>
                    <a:pt x="0" y="6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2"/>
                    <a:pt x="3" y="222"/>
                    <a:pt x="4" y="223"/>
                  </a:cubicBezTo>
                  <a:cubicBezTo>
                    <a:pt x="16" y="225"/>
                    <a:pt x="29" y="226"/>
                    <a:pt x="43" y="226"/>
                  </a:cubicBezTo>
                  <a:cubicBezTo>
                    <a:pt x="68" y="226"/>
                    <a:pt x="93" y="221"/>
                    <a:pt x="112" y="207"/>
                  </a:cubicBezTo>
                  <a:cubicBezTo>
                    <a:pt x="112" y="207"/>
                    <a:pt x="112" y="207"/>
                    <a:pt x="112" y="207"/>
                  </a:cubicBezTo>
                  <a:cubicBezTo>
                    <a:pt x="112" y="207"/>
                    <a:pt x="112" y="207"/>
                    <a:pt x="112" y="207"/>
                  </a:cubicBezTo>
                  <a:cubicBezTo>
                    <a:pt x="113" y="207"/>
                    <a:pt x="113" y="207"/>
                    <a:pt x="113" y="207"/>
                  </a:cubicBezTo>
                  <a:cubicBezTo>
                    <a:pt x="113" y="207"/>
                    <a:pt x="113" y="208"/>
                    <a:pt x="114" y="208"/>
                  </a:cubicBezTo>
                  <a:cubicBezTo>
                    <a:pt x="115" y="209"/>
                    <a:pt x="115" y="209"/>
                    <a:pt x="115" y="209"/>
                  </a:cubicBezTo>
                  <a:cubicBezTo>
                    <a:pt x="115" y="210"/>
                    <a:pt x="115" y="210"/>
                    <a:pt x="116" y="210"/>
                  </a:cubicBezTo>
                  <a:cubicBezTo>
                    <a:pt x="117" y="211"/>
                    <a:pt x="117" y="211"/>
                    <a:pt x="117" y="211"/>
                  </a:cubicBezTo>
                  <a:cubicBezTo>
                    <a:pt x="117" y="212"/>
                    <a:pt x="117" y="212"/>
                    <a:pt x="118" y="213"/>
                  </a:cubicBezTo>
                  <a:cubicBezTo>
                    <a:pt x="119" y="214"/>
                    <a:pt x="119" y="214"/>
                    <a:pt x="119" y="214"/>
                  </a:cubicBezTo>
                  <a:cubicBezTo>
                    <a:pt x="119" y="214"/>
                    <a:pt x="119" y="215"/>
                    <a:pt x="120" y="215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21" y="217"/>
                    <a:pt x="121" y="217"/>
                    <a:pt x="122" y="218"/>
                  </a:cubicBezTo>
                  <a:cubicBezTo>
                    <a:pt x="122" y="218"/>
                    <a:pt x="122" y="218"/>
                    <a:pt x="122" y="218"/>
                  </a:cubicBezTo>
                  <a:cubicBezTo>
                    <a:pt x="123" y="219"/>
                    <a:pt x="123" y="219"/>
                    <a:pt x="123" y="220"/>
                  </a:cubicBezTo>
                  <a:cubicBezTo>
                    <a:pt x="124" y="221"/>
                    <a:pt x="124" y="221"/>
                    <a:pt x="124" y="221"/>
                  </a:cubicBezTo>
                  <a:cubicBezTo>
                    <a:pt x="124" y="221"/>
                    <a:pt x="125" y="222"/>
                    <a:pt x="125" y="223"/>
                  </a:cubicBezTo>
                  <a:cubicBezTo>
                    <a:pt x="125" y="223"/>
                    <a:pt x="125" y="223"/>
                    <a:pt x="125" y="223"/>
                  </a:cubicBezTo>
                  <a:cubicBezTo>
                    <a:pt x="128" y="226"/>
                    <a:pt x="130" y="229"/>
                    <a:pt x="132" y="233"/>
                  </a:cubicBezTo>
                  <a:cubicBezTo>
                    <a:pt x="132" y="233"/>
                    <a:pt x="132" y="233"/>
                    <a:pt x="132" y="233"/>
                  </a:cubicBezTo>
                  <a:cubicBezTo>
                    <a:pt x="132" y="234"/>
                    <a:pt x="132" y="234"/>
                    <a:pt x="133" y="235"/>
                  </a:cubicBezTo>
                  <a:cubicBezTo>
                    <a:pt x="133" y="236"/>
                    <a:pt x="133" y="236"/>
                    <a:pt x="133" y="236"/>
                  </a:cubicBezTo>
                  <a:cubicBezTo>
                    <a:pt x="133" y="236"/>
                    <a:pt x="134" y="237"/>
                    <a:pt x="134" y="237"/>
                  </a:cubicBezTo>
                  <a:cubicBezTo>
                    <a:pt x="134" y="238"/>
                    <a:pt x="134" y="238"/>
                    <a:pt x="134" y="238"/>
                  </a:cubicBezTo>
                  <a:cubicBezTo>
                    <a:pt x="135" y="239"/>
                    <a:pt x="135" y="239"/>
                    <a:pt x="135" y="240"/>
                  </a:cubicBezTo>
                  <a:cubicBezTo>
                    <a:pt x="136" y="241"/>
                    <a:pt x="136" y="241"/>
                    <a:pt x="136" y="241"/>
                  </a:cubicBezTo>
                  <a:cubicBezTo>
                    <a:pt x="136" y="242"/>
                    <a:pt x="136" y="242"/>
                    <a:pt x="136" y="242"/>
                  </a:cubicBezTo>
                  <a:cubicBezTo>
                    <a:pt x="136" y="242"/>
                    <a:pt x="136" y="242"/>
                    <a:pt x="136" y="242"/>
                  </a:cubicBezTo>
                  <a:cubicBezTo>
                    <a:pt x="136" y="242"/>
                    <a:pt x="136" y="242"/>
                    <a:pt x="136" y="242"/>
                  </a:cubicBezTo>
                  <a:cubicBezTo>
                    <a:pt x="136" y="242"/>
                    <a:pt x="136" y="242"/>
                    <a:pt x="136" y="242"/>
                  </a:cubicBezTo>
                  <a:cubicBezTo>
                    <a:pt x="136" y="272"/>
                    <a:pt x="136" y="272"/>
                    <a:pt x="136" y="272"/>
                  </a:cubicBezTo>
                  <a:cubicBezTo>
                    <a:pt x="154" y="272"/>
                    <a:pt x="154" y="272"/>
                    <a:pt x="154" y="272"/>
                  </a:cubicBezTo>
                  <a:cubicBezTo>
                    <a:pt x="154" y="268"/>
                    <a:pt x="154" y="268"/>
                    <a:pt x="154" y="268"/>
                  </a:cubicBezTo>
                  <a:cubicBezTo>
                    <a:pt x="154" y="268"/>
                    <a:pt x="154" y="268"/>
                    <a:pt x="154" y="268"/>
                  </a:cubicBezTo>
                  <a:cubicBezTo>
                    <a:pt x="159" y="258"/>
                    <a:pt x="163" y="248"/>
                    <a:pt x="167" y="237"/>
                  </a:cubicBezTo>
                  <a:cubicBezTo>
                    <a:pt x="174" y="217"/>
                    <a:pt x="175" y="198"/>
                    <a:pt x="175" y="178"/>
                  </a:cubicBezTo>
                  <a:cubicBezTo>
                    <a:pt x="175" y="166"/>
                    <a:pt x="175" y="154"/>
                    <a:pt x="174" y="141"/>
                  </a:cubicBezTo>
                  <a:cubicBezTo>
                    <a:pt x="174" y="142"/>
                    <a:pt x="172" y="141"/>
                    <a:pt x="171" y="142"/>
                  </a:cubicBezTo>
                  <a:cubicBezTo>
                    <a:pt x="171" y="142"/>
                    <a:pt x="171" y="142"/>
                    <a:pt x="171" y="142"/>
                  </a:cubicBezTo>
                  <a:cubicBezTo>
                    <a:pt x="171" y="142"/>
                    <a:pt x="171" y="142"/>
                    <a:pt x="171" y="142"/>
                  </a:cubicBezTo>
                  <a:cubicBezTo>
                    <a:pt x="176" y="129"/>
                    <a:pt x="180" y="117"/>
                    <a:pt x="180" y="105"/>
                  </a:cubicBezTo>
                  <a:cubicBezTo>
                    <a:pt x="180" y="99"/>
                    <a:pt x="179" y="93"/>
                    <a:pt x="177" y="86"/>
                  </a:cubicBezTo>
                  <a:cubicBezTo>
                    <a:pt x="175" y="87"/>
                    <a:pt x="171" y="89"/>
                    <a:pt x="169" y="89"/>
                  </a:cubicBezTo>
                  <a:cubicBezTo>
                    <a:pt x="169" y="89"/>
                    <a:pt x="169" y="89"/>
                    <a:pt x="168" y="88"/>
                  </a:cubicBezTo>
                  <a:cubicBezTo>
                    <a:pt x="168" y="88"/>
                    <a:pt x="168" y="88"/>
                    <a:pt x="168" y="88"/>
                  </a:cubicBezTo>
                  <a:cubicBezTo>
                    <a:pt x="168" y="88"/>
                    <a:pt x="168" y="88"/>
                    <a:pt x="168" y="88"/>
                  </a:cubicBezTo>
                  <a:cubicBezTo>
                    <a:pt x="170" y="83"/>
                    <a:pt x="170" y="77"/>
                    <a:pt x="170" y="71"/>
                  </a:cubicBezTo>
                  <a:cubicBezTo>
                    <a:pt x="170" y="67"/>
                    <a:pt x="170" y="62"/>
                    <a:pt x="169" y="57"/>
                  </a:cubicBezTo>
                  <a:cubicBezTo>
                    <a:pt x="167" y="38"/>
                    <a:pt x="161" y="27"/>
                    <a:pt x="158" y="21"/>
                  </a:cubicBezTo>
                  <a:cubicBezTo>
                    <a:pt x="157" y="17"/>
                    <a:pt x="148" y="0"/>
                    <a:pt x="148" y="0"/>
                  </a:cubicBezTo>
                </a:path>
              </a:pathLst>
            </a:custGeom>
            <a:solidFill>
              <a:srgbClr val="5733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310"/>
            <p:cNvSpPr>
              <a:spLocks/>
            </p:cNvSpPr>
            <p:nvPr/>
          </p:nvSpPr>
          <p:spPr bwMode="auto">
            <a:xfrm flipH="1">
              <a:off x="5080000" y="4548188"/>
              <a:ext cx="173038" cy="41275"/>
            </a:xfrm>
            <a:custGeom>
              <a:avLst/>
              <a:gdLst>
                <a:gd name="T0" fmla="*/ 46 w 46"/>
                <a:gd name="T1" fmla="*/ 0 h 11"/>
                <a:gd name="T2" fmla="*/ 0 w 46"/>
                <a:gd name="T3" fmla="*/ 0 h 11"/>
                <a:gd name="T4" fmla="*/ 0 w 46"/>
                <a:gd name="T5" fmla="*/ 11 h 11"/>
                <a:gd name="T6" fmla="*/ 2 w 46"/>
                <a:gd name="T7" fmla="*/ 11 h 11"/>
                <a:gd name="T8" fmla="*/ 46 w 4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1">
                  <a:moveTo>
                    <a:pt x="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7" y="11"/>
                    <a:pt x="46" y="6"/>
                    <a:pt x="46" y="0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11"/>
            <p:cNvSpPr>
              <a:spLocks noEditPoints="1"/>
            </p:cNvSpPr>
            <p:nvPr/>
          </p:nvSpPr>
          <p:spPr bwMode="auto">
            <a:xfrm flipH="1">
              <a:off x="4791075" y="3965575"/>
              <a:ext cx="360363" cy="230188"/>
            </a:xfrm>
            <a:custGeom>
              <a:avLst/>
              <a:gdLst>
                <a:gd name="T0" fmla="*/ 17 w 96"/>
                <a:gd name="T1" fmla="*/ 15 h 61"/>
                <a:gd name="T2" fmla="*/ 14 w 96"/>
                <a:gd name="T3" fmla="*/ 14 h 61"/>
                <a:gd name="T4" fmla="*/ 15 w 96"/>
                <a:gd name="T5" fmla="*/ 7 h 61"/>
                <a:gd name="T6" fmla="*/ 89 w 96"/>
                <a:gd name="T7" fmla="*/ 22 h 61"/>
                <a:gd name="T8" fmla="*/ 87 w 96"/>
                <a:gd name="T9" fmla="*/ 29 h 61"/>
                <a:gd name="T10" fmla="*/ 84 w 96"/>
                <a:gd name="T11" fmla="*/ 28 h 61"/>
                <a:gd name="T12" fmla="*/ 53 w 96"/>
                <a:gd name="T13" fmla="*/ 57 h 61"/>
                <a:gd name="T14" fmla="*/ 43 w 96"/>
                <a:gd name="T15" fmla="*/ 56 h 61"/>
                <a:gd name="T16" fmla="*/ 17 w 96"/>
                <a:gd name="T17" fmla="*/ 15 h 61"/>
                <a:gd name="T18" fmla="*/ 96 w 96"/>
                <a:gd name="T19" fmla="*/ 0 h 61"/>
                <a:gd name="T20" fmla="*/ 0 w 96"/>
                <a:gd name="T21" fmla="*/ 0 h 61"/>
                <a:gd name="T22" fmla="*/ 0 w 96"/>
                <a:gd name="T23" fmla="*/ 61 h 61"/>
                <a:gd name="T24" fmla="*/ 96 w 96"/>
                <a:gd name="T25" fmla="*/ 61 h 61"/>
                <a:gd name="T26" fmla="*/ 96 w 96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1">
                  <a:moveTo>
                    <a:pt x="17" y="15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7" y="29"/>
                    <a:pt x="87" y="29"/>
                    <a:pt x="87" y="29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1" y="43"/>
                    <a:pt x="73" y="57"/>
                    <a:pt x="53" y="57"/>
                  </a:cubicBezTo>
                  <a:cubicBezTo>
                    <a:pt x="50" y="57"/>
                    <a:pt x="47" y="57"/>
                    <a:pt x="43" y="56"/>
                  </a:cubicBezTo>
                  <a:cubicBezTo>
                    <a:pt x="16" y="50"/>
                    <a:pt x="14" y="31"/>
                    <a:pt x="17" y="15"/>
                  </a:cubicBezTo>
                  <a:moveTo>
                    <a:pt x="9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6" y="61"/>
                    <a:pt x="96" y="61"/>
                    <a:pt x="96" y="61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rgbClr val="B2B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312"/>
            <p:cNvSpPr>
              <a:spLocks noEditPoints="1"/>
            </p:cNvSpPr>
            <p:nvPr/>
          </p:nvSpPr>
          <p:spPr bwMode="auto">
            <a:xfrm flipH="1">
              <a:off x="4837113" y="4022725"/>
              <a:ext cx="261938" cy="157163"/>
            </a:xfrm>
            <a:custGeom>
              <a:avLst/>
              <a:gdLst>
                <a:gd name="T0" fmla="*/ 32 w 70"/>
                <a:gd name="T1" fmla="*/ 33 h 42"/>
                <a:gd name="T2" fmla="*/ 30 w 70"/>
                <a:gd name="T3" fmla="*/ 33 h 42"/>
                <a:gd name="T4" fmla="*/ 22 w 70"/>
                <a:gd name="T5" fmla="*/ 20 h 42"/>
                <a:gd name="T6" fmla="*/ 32 w 70"/>
                <a:gd name="T7" fmla="*/ 11 h 42"/>
                <a:gd name="T8" fmla="*/ 34 w 70"/>
                <a:gd name="T9" fmla="*/ 12 h 42"/>
                <a:gd name="T10" fmla="*/ 38 w 70"/>
                <a:gd name="T11" fmla="*/ 13 h 42"/>
                <a:gd name="T12" fmla="*/ 40 w 70"/>
                <a:gd name="T13" fmla="*/ 13 h 42"/>
                <a:gd name="T14" fmla="*/ 41 w 70"/>
                <a:gd name="T15" fmla="*/ 13 h 42"/>
                <a:gd name="T16" fmla="*/ 44 w 70"/>
                <a:gd name="T17" fmla="*/ 18 h 42"/>
                <a:gd name="T18" fmla="*/ 43 w 70"/>
                <a:gd name="T19" fmla="*/ 21 h 42"/>
                <a:gd name="T20" fmla="*/ 43 w 70"/>
                <a:gd name="T21" fmla="*/ 25 h 42"/>
                <a:gd name="T22" fmla="*/ 32 w 70"/>
                <a:gd name="T23" fmla="*/ 33 h 42"/>
                <a:gd name="T24" fmla="*/ 3 w 70"/>
                <a:gd name="T25" fmla="*/ 0 h 42"/>
                <a:gd name="T26" fmla="*/ 29 w 70"/>
                <a:gd name="T27" fmla="*/ 41 h 42"/>
                <a:gd name="T28" fmla="*/ 39 w 70"/>
                <a:gd name="T29" fmla="*/ 42 h 42"/>
                <a:gd name="T30" fmla="*/ 70 w 70"/>
                <a:gd name="T31" fmla="*/ 13 h 42"/>
                <a:gd name="T32" fmla="*/ 3 w 70"/>
                <a:gd name="T3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42">
                  <a:moveTo>
                    <a:pt x="32" y="33"/>
                  </a:moveTo>
                  <a:cubicBezTo>
                    <a:pt x="32" y="33"/>
                    <a:pt x="31" y="33"/>
                    <a:pt x="30" y="33"/>
                  </a:cubicBezTo>
                  <a:cubicBezTo>
                    <a:pt x="24" y="32"/>
                    <a:pt x="20" y="26"/>
                    <a:pt x="22" y="20"/>
                  </a:cubicBezTo>
                  <a:cubicBezTo>
                    <a:pt x="23" y="15"/>
                    <a:pt x="27" y="11"/>
                    <a:pt x="32" y="11"/>
                  </a:cubicBezTo>
                  <a:cubicBezTo>
                    <a:pt x="33" y="11"/>
                    <a:pt x="34" y="12"/>
                    <a:pt x="34" y="12"/>
                  </a:cubicBezTo>
                  <a:cubicBezTo>
                    <a:pt x="36" y="12"/>
                    <a:pt x="37" y="12"/>
                    <a:pt x="38" y="13"/>
                  </a:cubicBezTo>
                  <a:cubicBezTo>
                    <a:pt x="39" y="13"/>
                    <a:pt x="39" y="13"/>
                    <a:pt x="40" y="13"/>
                  </a:cubicBezTo>
                  <a:cubicBezTo>
                    <a:pt x="40" y="13"/>
                    <a:pt x="40" y="13"/>
                    <a:pt x="41" y="13"/>
                  </a:cubicBezTo>
                  <a:cubicBezTo>
                    <a:pt x="43" y="13"/>
                    <a:pt x="45" y="16"/>
                    <a:pt x="44" y="18"/>
                  </a:cubicBezTo>
                  <a:cubicBezTo>
                    <a:pt x="44" y="19"/>
                    <a:pt x="44" y="20"/>
                    <a:pt x="43" y="21"/>
                  </a:cubicBezTo>
                  <a:cubicBezTo>
                    <a:pt x="43" y="22"/>
                    <a:pt x="43" y="23"/>
                    <a:pt x="43" y="25"/>
                  </a:cubicBezTo>
                  <a:cubicBezTo>
                    <a:pt x="42" y="30"/>
                    <a:pt x="37" y="33"/>
                    <a:pt x="32" y="33"/>
                  </a:cubicBezTo>
                  <a:moveTo>
                    <a:pt x="3" y="0"/>
                  </a:moveTo>
                  <a:cubicBezTo>
                    <a:pt x="0" y="16"/>
                    <a:pt x="2" y="35"/>
                    <a:pt x="29" y="41"/>
                  </a:cubicBezTo>
                  <a:cubicBezTo>
                    <a:pt x="33" y="42"/>
                    <a:pt x="36" y="42"/>
                    <a:pt x="39" y="42"/>
                  </a:cubicBezTo>
                  <a:cubicBezTo>
                    <a:pt x="59" y="42"/>
                    <a:pt x="67" y="28"/>
                    <a:pt x="70" y="1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B6D7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313"/>
            <p:cNvSpPr>
              <a:spLocks/>
            </p:cNvSpPr>
            <p:nvPr/>
          </p:nvSpPr>
          <p:spPr bwMode="auto">
            <a:xfrm flipH="1">
              <a:off x="4818063" y="3992563"/>
              <a:ext cx="280988" cy="82550"/>
            </a:xfrm>
            <a:custGeom>
              <a:avLst/>
              <a:gdLst>
                <a:gd name="T0" fmla="*/ 2 w 177"/>
                <a:gd name="T1" fmla="*/ 0 h 52"/>
                <a:gd name="T2" fmla="*/ 0 w 177"/>
                <a:gd name="T3" fmla="*/ 16 h 52"/>
                <a:gd name="T4" fmla="*/ 7 w 177"/>
                <a:gd name="T5" fmla="*/ 19 h 52"/>
                <a:gd name="T6" fmla="*/ 165 w 177"/>
                <a:gd name="T7" fmla="*/ 49 h 52"/>
                <a:gd name="T8" fmla="*/ 172 w 177"/>
                <a:gd name="T9" fmla="*/ 52 h 52"/>
                <a:gd name="T10" fmla="*/ 177 w 177"/>
                <a:gd name="T11" fmla="*/ 35 h 52"/>
                <a:gd name="T12" fmla="*/ 2 w 177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52">
                  <a:moveTo>
                    <a:pt x="2" y="0"/>
                  </a:moveTo>
                  <a:lnTo>
                    <a:pt x="0" y="16"/>
                  </a:lnTo>
                  <a:lnTo>
                    <a:pt x="7" y="19"/>
                  </a:lnTo>
                  <a:lnTo>
                    <a:pt x="165" y="49"/>
                  </a:lnTo>
                  <a:lnTo>
                    <a:pt x="172" y="52"/>
                  </a:lnTo>
                  <a:lnTo>
                    <a:pt x="177" y="3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616B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14"/>
            <p:cNvSpPr>
              <a:spLocks/>
            </p:cNvSpPr>
            <p:nvPr/>
          </p:nvSpPr>
          <p:spPr bwMode="auto">
            <a:xfrm flipH="1">
              <a:off x="4818063" y="3992563"/>
              <a:ext cx="280988" cy="82550"/>
            </a:xfrm>
            <a:custGeom>
              <a:avLst/>
              <a:gdLst>
                <a:gd name="T0" fmla="*/ 2 w 177"/>
                <a:gd name="T1" fmla="*/ 0 h 52"/>
                <a:gd name="T2" fmla="*/ 0 w 177"/>
                <a:gd name="T3" fmla="*/ 16 h 52"/>
                <a:gd name="T4" fmla="*/ 7 w 177"/>
                <a:gd name="T5" fmla="*/ 19 h 52"/>
                <a:gd name="T6" fmla="*/ 165 w 177"/>
                <a:gd name="T7" fmla="*/ 49 h 52"/>
                <a:gd name="T8" fmla="*/ 172 w 177"/>
                <a:gd name="T9" fmla="*/ 52 h 52"/>
                <a:gd name="T10" fmla="*/ 177 w 177"/>
                <a:gd name="T11" fmla="*/ 35 h 52"/>
                <a:gd name="T12" fmla="*/ 2 w 177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52">
                  <a:moveTo>
                    <a:pt x="2" y="0"/>
                  </a:moveTo>
                  <a:lnTo>
                    <a:pt x="0" y="16"/>
                  </a:lnTo>
                  <a:lnTo>
                    <a:pt x="7" y="19"/>
                  </a:lnTo>
                  <a:lnTo>
                    <a:pt x="165" y="49"/>
                  </a:lnTo>
                  <a:lnTo>
                    <a:pt x="172" y="52"/>
                  </a:lnTo>
                  <a:lnTo>
                    <a:pt x="177" y="35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315"/>
            <p:cNvSpPr>
              <a:spLocks/>
            </p:cNvSpPr>
            <p:nvPr/>
          </p:nvSpPr>
          <p:spPr bwMode="auto">
            <a:xfrm flipH="1">
              <a:off x="4938713" y="4064000"/>
              <a:ext cx="85725" cy="82550"/>
            </a:xfrm>
            <a:custGeom>
              <a:avLst/>
              <a:gdLst>
                <a:gd name="T0" fmla="*/ 12 w 23"/>
                <a:gd name="T1" fmla="*/ 0 h 22"/>
                <a:gd name="T2" fmla="*/ 2 w 23"/>
                <a:gd name="T3" fmla="*/ 9 h 22"/>
                <a:gd name="T4" fmla="*/ 10 w 23"/>
                <a:gd name="T5" fmla="*/ 22 h 22"/>
                <a:gd name="T6" fmla="*/ 12 w 23"/>
                <a:gd name="T7" fmla="*/ 22 h 22"/>
                <a:gd name="T8" fmla="*/ 23 w 23"/>
                <a:gd name="T9" fmla="*/ 14 h 22"/>
                <a:gd name="T10" fmla="*/ 23 w 23"/>
                <a:gd name="T11" fmla="*/ 10 h 22"/>
                <a:gd name="T12" fmla="*/ 20 w 23"/>
                <a:gd name="T13" fmla="*/ 11 h 22"/>
                <a:gd name="T14" fmla="*/ 19 w 23"/>
                <a:gd name="T15" fmla="*/ 11 h 22"/>
                <a:gd name="T16" fmla="*/ 15 w 23"/>
                <a:gd name="T17" fmla="*/ 6 h 22"/>
                <a:gd name="T18" fmla="*/ 18 w 23"/>
                <a:gd name="T19" fmla="*/ 2 h 22"/>
                <a:gd name="T20" fmla="*/ 14 w 23"/>
                <a:gd name="T21" fmla="*/ 1 h 22"/>
                <a:gd name="T22" fmla="*/ 12 w 23"/>
                <a:gd name="T2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22">
                  <a:moveTo>
                    <a:pt x="12" y="0"/>
                  </a:moveTo>
                  <a:cubicBezTo>
                    <a:pt x="7" y="0"/>
                    <a:pt x="3" y="4"/>
                    <a:pt x="2" y="9"/>
                  </a:cubicBezTo>
                  <a:cubicBezTo>
                    <a:pt x="0" y="15"/>
                    <a:pt x="4" y="21"/>
                    <a:pt x="10" y="22"/>
                  </a:cubicBezTo>
                  <a:cubicBezTo>
                    <a:pt x="11" y="22"/>
                    <a:pt x="12" y="22"/>
                    <a:pt x="12" y="22"/>
                  </a:cubicBezTo>
                  <a:cubicBezTo>
                    <a:pt x="17" y="22"/>
                    <a:pt x="22" y="19"/>
                    <a:pt x="23" y="14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2" y="11"/>
                    <a:pt x="21" y="11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6" y="11"/>
                    <a:pt x="15" y="8"/>
                    <a:pt x="15" y="6"/>
                  </a:cubicBezTo>
                  <a:cubicBezTo>
                    <a:pt x="15" y="4"/>
                    <a:pt x="17" y="3"/>
                    <a:pt x="18" y="2"/>
                  </a:cubicBezTo>
                  <a:cubicBezTo>
                    <a:pt x="17" y="1"/>
                    <a:pt x="16" y="1"/>
                    <a:pt x="14" y="1"/>
                  </a:cubicBezTo>
                  <a:cubicBezTo>
                    <a:pt x="14" y="1"/>
                    <a:pt x="13" y="0"/>
                    <a:pt x="12" y="0"/>
                  </a:cubicBezTo>
                </a:path>
              </a:pathLst>
            </a:custGeom>
            <a:solidFill>
              <a:srgbClr val="486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316"/>
            <p:cNvSpPr>
              <a:spLocks/>
            </p:cNvSpPr>
            <p:nvPr/>
          </p:nvSpPr>
          <p:spPr bwMode="auto">
            <a:xfrm flipH="1">
              <a:off x="4930775" y="4070350"/>
              <a:ext cx="36513" cy="34925"/>
            </a:xfrm>
            <a:custGeom>
              <a:avLst/>
              <a:gdLst>
                <a:gd name="T0" fmla="*/ 5 w 10"/>
                <a:gd name="T1" fmla="*/ 0 h 9"/>
                <a:gd name="T2" fmla="*/ 3 w 10"/>
                <a:gd name="T3" fmla="*/ 0 h 9"/>
                <a:gd name="T4" fmla="*/ 0 w 10"/>
                <a:gd name="T5" fmla="*/ 4 h 9"/>
                <a:gd name="T6" fmla="*/ 4 w 10"/>
                <a:gd name="T7" fmla="*/ 9 h 9"/>
                <a:gd name="T8" fmla="*/ 5 w 10"/>
                <a:gd name="T9" fmla="*/ 9 h 9"/>
                <a:gd name="T10" fmla="*/ 8 w 10"/>
                <a:gd name="T11" fmla="*/ 8 h 9"/>
                <a:gd name="T12" fmla="*/ 9 w 10"/>
                <a:gd name="T13" fmla="*/ 5 h 9"/>
                <a:gd name="T14" fmla="*/ 6 w 10"/>
                <a:gd name="T15" fmla="*/ 0 h 9"/>
                <a:gd name="T16" fmla="*/ 5 w 10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6"/>
                    <a:pt x="1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7" y="9"/>
                    <a:pt x="8" y="8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10" y="3"/>
                    <a:pt x="8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B6D7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317"/>
            <p:cNvSpPr>
              <a:spLocks noEditPoints="1"/>
            </p:cNvSpPr>
            <p:nvPr/>
          </p:nvSpPr>
          <p:spPr bwMode="auto">
            <a:xfrm flipH="1">
              <a:off x="4776788" y="3946525"/>
              <a:ext cx="393700" cy="268288"/>
            </a:xfrm>
            <a:custGeom>
              <a:avLst/>
              <a:gdLst>
                <a:gd name="T0" fmla="*/ 5 w 105"/>
                <a:gd name="T1" fmla="*/ 66 h 71"/>
                <a:gd name="T2" fmla="*/ 5 w 105"/>
                <a:gd name="T3" fmla="*/ 5 h 71"/>
                <a:gd name="T4" fmla="*/ 101 w 105"/>
                <a:gd name="T5" fmla="*/ 5 h 71"/>
                <a:gd name="T6" fmla="*/ 101 w 105"/>
                <a:gd name="T7" fmla="*/ 66 h 71"/>
                <a:gd name="T8" fmla="*/ 5 w 105"/>
                <a:gd name="T9" fmla="*/ 66 h 71"/>
                <a:gd name="T10" fmla="*/ 105 w 105"/>
                <a:gd name="T11" fmla="*/ 0 h 71"/>
                <a:gd name="T12" fmla="*/ 0 w 105"/>
                <a:gd name="T13" fmla="*/ 0 h 71"/>
                <a:gd name="T14" fmla="*/ 0 w 105"/>
                <a:gd name="T15" fmla="*/ 9 h 71"/>
                <a:gd name="T16" fmla="*/ 3 w 105"/>
                <a:gd name="T17" fmla="*/ 12 h 71"/>
                <a:gd name="T18" fmla="*/ 3 w 105"/>
                <a:gd name="T19" fmla="*/ 20 h 71"/>
                <a:gd name="T20" fmla="*/ 0 w 105"/>
                <a:gd name="T21" fmla="*/ 18 h 71"/>
                <a:gd name="T22" fmla="*/ 0 w 105"/>
                <a:gd name="T23" fmla="*/ 71 h 71"/>
                <a:gd name="T24" fmla="*/ 105 w 105"/>
                <a:gd name="T25" fmla="*/ 71 h 71"/>
                <a:gd name="T26" fmla="*/ 105 w 105"/>
                <a:gd name="T27" fmla="*/ 20 h 71"/>
                <a:gd name="T28" fmla="*/ 103 w 105"/>
                <a:gd name="T29" fmla="*/ 20 h 71"/>
                <a:gd name="T30" fmla="*/ 103 w 105"/>
                <a:gd name="T31" fmla="*/ 12 h 71"/>
                <a:gd name="T32" fmla="*/ 105 w 105"/>
                <a:gd name="T33" fmla="*/ 12 h 71"/>
                <a:gd name="T34" fmla="*/ 105 w 105"/>
                <a:gd name="T3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5" h="71">
                  <a:moveTo>
                    <a:pt x="5" y="66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5" y="66"/>
                    <a:pt x="5" y="66"/>
                    <a:pt x="5" y="66"/>
                  </a:cubicBezTo>
                  <a:moveTo>
                    <a:pt x="10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3" y="10"/>
                    <a:pt x="3" y="12"/>
                  </a:cubicBezTo>
                  <a:cubicBezTo>
                    <a:pt x="3" y="14"/>
                    <a:pt x="3" y="17"/>
                    <a:pt x="3" y="20"/>
                  </a:cubicBezTo>
                  <a:cubicBezTo>
                    <a:pt x="3" y="18"/>
                    <a:pt x="2" y="18"/>
                    <a:pt x="0" y="18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318"/>
            <p:cNvSpPr>
              <a:spLocks/>
            </p:cNvSpPr>
            <p:nvPr/>
          </p:nvSpPr>
          <p:spPr bwMode="auto">
            <a:xfrm flipH="1">
              <a:off x="5159375" y="3973513"/>
              <a:ext cx="93663" cy="49213"/>
            </a:xfrm>
            <a:custGeom>
              <a:avLst/>
              <a:gdLst>
                <a:gd name="T0" fmla="*/ 2 w 25"/>
                <a:gd name="T1" fmla="*/ 0 h 13"/>
                <a:gd name="T2" fmla="*/ 0 w 25"/>
                <a:gd name="T3" fmla="*/ 0 h 13"/>
                <a:gd name="T4" fmla="*/ 0 w 25"/>
                <a:gd name="T5" fmla="*/ 9 h 13"/>
                <a:gd name="T6" fmla="*/ 2 w 25"/>
                <a:gd name="T7" fmla="*/ 9 h 13"/>
                <a:gd name="T8" fmla="*/ 13 w 25"/>
                <a:gd name="T9" fmla="*/ 9 h 13"/>
                <a:gd name="T10" fmla="*/ 19 w 25"/>
                <a:gd name="T11" fmla="*/ 10 h 13"/>
                <a:gd name="T12" fmla="*/ 22 w 25"/>
                <a:gd name="T13" fmla="*/ 11 h 13"/>
                <a:gd name="T14" fmla="*/ 25 w 25"/>
                <a:gd name="T15" fmla="*/ 13 h 13"/>
                <a:gd name="T16" fmla="*/ 25 w 25"/>
                <a:gd name="T17" fmla="*/ 5 h 13"/>
                <a:gd name="T18" fmla="*/ 22 w 25"/>
                <a:gd name="T19" fmla="*/ 2 h 13"/>
                <a:gd name="T20" fmla="*/ 19 w 25"/>
                <a:gd name="T21" fmla="*/ 2 h 13"/>
                <a:gd name="T22" fmla="*/ 13 w 25"/>
                <a:gd name="T23" fmla="*/ 1 h 13"/>
                <a:gd name="T24" fmla="*/ 2 w 25"/>
                <a:gd name="T2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13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1" y="9"/>
                    <a:pt x="2" y="9"/>
                  </a:cubicBezTo>
                  <a:cubicBezTo>
                    <a:pt x="6" y="9"/>
                    <a:pt x="9" y="9"/>
                    <a:pt x="13" y="9"/>
                  </a:cubicBezTo>
                  <a:cubicBezTo>
                    <a:pt x="15" y="9"/>
                    <a:pt x="17" y="10"/>
                    <a:pt x="19" y="10"/>
                  </a:cubicBezTo>
                  <a:cubicBezTo>
                    <a:pt x="20" y="10"/>
                    <a:pt x="21" y="10"/>
                    <a:pt x="22" y="11"/>
                  </a:cubicBezTo>
                  <a:cubicBezTo>
                    <a:pt x="24" y="11"/>
                    <a:pt x="25" y="11"/>
                    <a:pt x="25" y="13"/>
                  </a:cubicBezTo>
                  <a:cubicBezTo>
                    <a:pt x="25" y="10"/>
                    <a:pt x="25" y="7"/>
                    <a:pt x="25" y="5"/>
                  </a:cubicBezTo>
                  <a:cubicBezTo>
                    <a:pt x="25" y="3"/>
                    <a:pt x="24" y="3"/>
                    <a:pt x="22" y="2"/>
                  </a:cubicBezTo>
                  <a:cubicBezTo>
                    <a:pt x="21" y="2"/>
                    <a:pt x="20" y="2"/>
                    <a:pt x="19" y="2"/>
                  </a:cubicBezTo>
                  <a:cubicBezTo>
                    <a:pt x="17" y="2"/>
                    <a:pt x="15" y="1"/>
                    <a:pt x="13" y="1"/>
                  </a:cubicBezTo>
                  <a:cubicBezTo>
                    <a:pt x="9" y="1"/>
                    <a:pt x="6" y="0"/>
                    <a:pt x="2" y="0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319"/>
            <p:cNvSpPr>
              <a:spLocks noEditPoints="1"/>
            </p:cNvSpPr>
            <p:nvPr/>
          </p:nvSpPr>
          <p:spPr bwMode="auto">
            <a:xfrm flipH="1">
              <a:off x="4694238" y="4781550"/>
              <a:ext cx="495300" cy="595313"/>
            </a:xfrm>
            <a:custGeom>
              <a:avLst/>
              <a:gdLst>
                <a:gd name="T0" fmla="*/ 50 w 132"/>
                <a:gd name="T1" fmla="*/ 104 h 158"/>
                <a:gd name="T2" fmla="*/ 50 w 132"/>
                <a:gd name="T3" fmla="*/ 40 h 158"/>
                <a:gd name="T4" fmla="*/ 99 w 132"/>
                <a:gd name="T5" fmla="*/ 40 h 158"/>
                <a:gd name="T6" fmla="*/ 99 w 132"/>
                <a:gd name="T7" fmla="*/ 104 h 158"/>
                <a:gd name="T8" fmla="*/ 50 w 132"/>
                <a:gd name="T9" fmla="*/ 104 h 158"/>
                <a:gd name="T10" fmla="*/ 0 w 132"/>
                <a:gd name="T11" fmla="*/ 0 h 158"/>
                <a:gd name="T12" fmla="*/ 1 w 132"/>
                <a:gd name="T13" fmla="*/ 12 h 158"/>
                <a:gd name="T14" fmla="*/ 1 w 132"/>
                <a:gd name="T15" fmla="*/ 12 h 158"/>
                <a:gd name="T16" fmla="*/ 13 w 132"/>
                <a:gd name="T17" fmla="*/ 151 h 158"/>
                <a:gd name="T18" fmla="*/ 5 w 132"/>
                <a:gd name="T19" fmla="*/ 158 h 158"/>
                <a:gd name="T20" fmla="*/ 132 w 132"/>
                <a:gd name="T21" fmla="*/ 158 h 158"/>
                <a:gd name="T22" fmla="*/ 132 w 132"/>
                <a:gd name="T23" fmla="*/ 29 h 158"/>
                <a:gd name="T24" fmla="*/ 127 w 132"/>
                <a:gd name="T25" fmla="*/ 24 h 158"/>
                <a:gd name="T26" fmla="*/ 121 w 132"/>
                <a:gd name="T27" fmla="*/ 12 h 158"/>
                <a:gd name="T28" fmla="*/ 91 w 132"/>
                <a:gd name="T29" fmla="*/ 15 h 158"/>
                <a:gd name="T30" fmla="*/ 78 w 132"/>
                <a:gd name="T31" fmla="*/ 30 h 158"/>
                <a:gd name="T32" fmla="*/ 69 w 132"/>
                <a:gd name="T33" fmla="*/ 22 h 158"/>
                <a:gd name="T34" fmla="*/ 74 w 132"/>
                <a:gd name="T35" fmla="*/ 16 h 158"/>
                <a:gd name="T36" fmla="*/ 9 w 132"/>
                <a:gd name="T37" fmla="*/ 20 h 158"/>
                <a:gd name="T38" fmla="*/ 0 w 132"/>
                <a:gd name="T3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2" h="158">
                  <a:moveTo>
                    <a:pt x="50" y="104"/>
                  </a:moveTo>
                  <a:cubicBezTo>
                    <a:pt x="50" y="40"/>
                    <a:pt x="50" y="40"/>
                    <a:pt x="5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50" y="104"/>
                    <a:pt x="50" y="104"/>
                    <a:pt x="50" y="104"/>
                  </a:cubicBezTo>
                  <a:moveTo>
                    <a:pt x="0" y="0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5" y="158"/>
                    <a:pt x="5" y="158"/>
                    <a:pt x="5" y="158"/>
                  </a:cubicBezTo>
                  <a:cubicBezTo>
                    <a:pt x="132" y="158"/>
                    <a:pt x="132" y="158"/>
                    <a:pt x="132" y="158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31" y="27"/>
                    <a:pt x="129" y="25"/>
                    <a:pt x="127" y="24"/>
                  </a:cubicBezTo>
                  <a:cubicBezTo>
                    <a:pt x="124" y="20"/>
                    <a:pt x="122" y="17"/>
                    <a:pt x="121" y="12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78" y="30"/>
                    <a:pt x="78" y="30"/>
                    <a:pt x="78" y="30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Rectangle 320"/>
            <p:cNvSpPr>
              <a:spLocks noChangeArrowheads="1"/>
            </p:cNvSpPr>
            <p:nvPr/>
          </p:nvSpPr>
          <p:spPr bwMode="auto">
            <a:xfrm flipH="1">
              <a:off x="4694238" y="5632450"/>
              <a:ext cx="217488" cy="665163"/>
            </a:xfrm>
            <a:prstGeom prst="rect">
              <a:avLst/>
            </a:pr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Rectangle 321"/>
            <p:cNvSpPr>
              <a:spLocks noChangeArrowheads="1"/>
            </p:cNvSpPr>
            <p:nvPr/>
          </p:nvSpPr>
          <p:spPr bwMode="auto">
            <a:xfrm flipH="1">
              <a:off x="4694238" y="5632450"/>
              <a:ext cx="217488" cy="665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322"/>
            <p:cNvSpPr>
              <a:spLocks/>
            </p:cNvSpPr>
            <p:nvPr/>
          </p:nvSpPr>
          <p:spPr bwMode="auto">
            <a:xfrm flipH="1">
              <a:off x="4694238" y="5418138"/>
              <a:ext cx="558800" cy="214313"/>
            </a:xfrm>
            <a:custGeom>
              <a:avLst/>
              <a:gdLst>
                <a:gd name="T0" fmla="*/ 352 w 352"/>
                <a:gd name="T1" fmla="*/ 0 h 135"/>
                <a:gd name="T2" fmla="*/ 26 w 352"/>
                <a:gd name="T3" fmla="*/ 0 h 135"/>
                <a:gd name="T4" fmla="*/ 26 w 352"/>
                <a:gd name="T5" fmla="*/ 0 h 135"/>
                <a:gd name="T6" fmla="*/ 28 w 352"/>
                <a:gd name="T7" fmla="*/ 0 h 135"/>
                <a:gd name="T8" fmla="*/ 28 w 352"/>
                <a:gd name="T9" fmla="*/ 87 h 135"/>
                <a:gd name="T10" fmla="*/ 0 w 352"/>
                <a:gd name="T11" fmla="*/ 87 h 135"/>
                <a:gd name="T12" fmla="*/ 0 w 352"/>
                <a:gd name="T13" fmla="*/ 135 h 135"/>
                <a:gd name="T14" fmla="*/ 215 w 352"/>
                <a:gd name="T15" fmla="*/ 135 h 135"/>
                <a:gd name="T16" fmla="*/ 352 w 352"/>
                <a:gd name="T17" fmla="*/ 135 h 135"/>
                <a:gd name="T18" fmla="*/ 352 w 352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135">
                  <a:moveTo>
                    <a:pt x="352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8" y="87"/>
                  </a:lnTo>
                  <a:lnTo>
                    <a:pt x="0" y="87"/>
                  </a:lnTo>
                  <a:lnTo>
                    <a:pt x="0" y="135"/>
                  </a:lnTo>
                  <a:lnTo>
                    <a:pt x="215" y="135"/>
                  </a:lnTo>
                  <a:lnTo>
                    <a:pt x="352" y="135"/>
                  </a:lnTo>
                  <a:lnTo>
                    <a:pt x="352" y="0"/>
                  </a:lnTo>
                  <a:close/>
                </a:path>
              </a:pathLst>
            </a:cu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323"/>
            <p:cNvSpPr>
              <a:spLocks/>
            </p:cNvSpPr>
            <p:nvPr/>
          </p:nvSpPr>
          <p:spPr bwMode="auto">
            <a:xfrm flipH="1">
              <a:off x="4694238" y="5418138"/>
              <a:ext cx="558800" cy="214313"/>
            </a:xfrm>
            <a:custGeom>
              <a:avLst/>
              <a:gdLst>
                <a:gd name="T0" fmla="*/ 352 w 352"/>
                <a:gd name="T1" fmla="*/ 0 h 135"/>
                <a:gd name="T2" fmla="*/ 26 w 352"/>
                <a:gd name="T3" fmla="*/ 0 h 135"/>
                <a:gd name="T4" fmla="*/ 26 w 352"/>
                <a:gd name="T5" fmla="*/ 0 h 135"/>
                <a:gd name="T6" fmla="*/ 28 w 352"/>
                <a:gd name="T7" fmla="*/ 0 h 135"/>
                <a:gd name="T8" fmla="*/ 28 w 352"/>
                <a:gd name="T9" fmla="*/ 87 h 135"/>
                <a:gd name="T10" fmla="*/ 0 w 352"/>
                <a:gd name="T11" fmla="*/ 87 h 135"/>
                <a:gd name="T12" fmla="*/ 0 w 352"/>
                <a:gd name="T13" fmla="*/ 135 h 135"/>
                <a:gd name="T14" fmla="*/ 215 w 352"/>
                <a:gd name="T15" fmla="*/ 135 h 135"/>
                <a:gd name="T16" fmla="*/ 352 w 352"/>
                <a:gd name="T17" fmla="*/ 135 h 135"/>
                <a:gd name="T18" fmla="*/ 352 w 352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135">
                  <a:moveTo>
                    <a:pt x="352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8" y="87"/>
                  </a:lnTo>
                  <a:lnTo>
                    <a:pt x="0" y="87"/>
                  </a:lnTo>
                  <a:lnTo>
                    <a:pt x="0" y="135"/>
                  </a:lnTo>
                  <a:lnTo>
                    <a:pt x="215" y="135"/>
                  </a:lnTo>
                  <a:lnTo>
                    <a:pt x="352" y="135"/>
                  </a:lnTo>
                  <a:lnTo>
                    <a:pt x="3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324"/>
            <p:cNvSpPr>
              <a:spLocks/>
            </p:cNvSpPr>
            <p:nvPr/>
          </p:nvSpPr>
          <p:spPr bwMode="auto">
            <a:xfrm flipH="1">
              <a:off x="4618038" y="6297613"/>
              <a:ext cx="296863" cy="139700"/>
            </a:xfrm>
            <a:custGeom>
              <a:avLst/>
              <a:gdLst>
                <a:gd name="T0" fmla="*/ 187 w 187"/>
                <a:gd name="T1" fmla="*/ 0 h 88"/>
                <a:gd name="T2" fmla="*/ 139 w 187"/>
                <a:gd name="T3" fmla="*/ 0 h 88"/>
                <a:gd name="T4" fmla="*/ 2 w 187"/>
                <a:gd name="T5" fmla="*/ 0 h 88"/>
                <a:gd name="T6" fmla="*/ 0 w 187"/>
                <a:gd name="T7" fmla="*/ 0 h 88"/>
                <a:gd name="T8" fmla="*/ 0 w 187"/>
                <a:gd name="T9" fmla="*/ 88 h 88"/>
                <a:gd name="T10" fmla="*/ 2 w 187"/>
                <a:gd name="T11" fmla="*/ 88 h 88"/>
                <a:gd name="T12" fmla="*/ 139 w 187"/>
                <a:gd name="T13" fmla="*/ 88 h 88"/>
                <a:gd name="T14" fmla="*/ 187 w 187"/>
                <a:gd name="T15" fmla="*/ 88 h 88"/>
                <a:gd name="T16" fmla="*/ 187 w 18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7" h="88">
                  <a:moveTo>
                    <a:pt x="187" y="0"/>
                  </a:moveTo>
                  <a:lnTo>
                    <a:pt x="13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88"/>
                  </a:lnTo>
                  <a:lnTo>
                    <a:pt x="2" y="88"/>
                  </a:lnTo>
                  <a:lnTo>
                    <a:pt x="139" y="88"/>
                  </a:lnTo>
                  <a:lnTo>
                    <a:pt x="187" y="88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325"/>
            <p:cNvSpPr>
              <a:spLocks/>
            </p:cNvSpPr>
            <p:nvPr/>
          </p:nvSpPr>
          <p:spPr bwMode="auto">
            <a:xfrm flipH="1">
              <a:off x="4618038" y="6297613"/>
              <a:ext cx="296863" cy="139700"/>
            </a:xfrm>
            <a:custGeom>
              <a:avLst/>
              <a:gdLst>
                <a:gd name="T0" fmla="*/ 187 w 187"/>
                <a:gd name="T1" fmla="*/ 0 h 88"/>
                <a:gd name="T2" fmla="*/ 139 w 187"/>
                <a:gd name="T3" fmla="*/ 0 h 88"/>
                <a:gd name="T4" fmla="*/ 2 w 187"/>
                <a:gd name="T5" fmla="*/ 0 h 88"/>
                <a:gd name="T6" fmla="*/ 0 w 187"/>
                <a:gd name="T7" fmla="*/ 0 h 88"/>
                <a:gd name="T8" fmla="*/ 0 w 187"/>
                <a:gd name="T9" fmla="*/ 88 h 88"/>
                <a:gd name="T10" fmla="*/ 2 w 187"/>
                <a:gd name="T11" fmla="*/ 88 h 88"/>
                <a:gd name="T12" fmla="*/ 139 w 187"/>
                <a:gd name="T13" fmla="*/ 88 h 88"/>
                <a:gd name="T14" fmla="*/ 187 w 187"/>
                <a:gd name="T15" fmla="*/ 88 h 88"/>
                <a:gd name="T16" fmla="*/ 187 w 18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7" h="88">
                  <a:moveTo>
                    <a:pt x="187" y="0"/>
                  </a:moveTo>
                  <a:lnTo>
                    <a:pt x="13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88"/>
                  </a:lnTo>
                  <a:lnTo>
                    <a:pt x="2" y="88"/>
                  </a:lnTo>
                  <a:lnTo>
                    <a:pt x="139" y="88"/>
                  </a:lnTo>
                  <a:lnTo>
                    <a:pt x="187" y="88"/>
                  </a:lnTo>
                  <a:lnTo>
                    <a:pt x="18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326"/>
            <p:cNvSpPr>
              <a:spLocks/>
            </p:cNvSpPr>
            <p:nvPr/>
          </p:nvSpPr>
          <p:spPr bwMode="auto">
            <a:xfrm flipH="1">
              <a:off x="4667250" y="3992563"/>
              <a:ext cx="117475" cy="30163"/>
            </a:xfrm>
            <a:custGeom>
              <a:avLst/>
              <a:gdLst>
                <a:gd name="T0" fmla="*/ 74 w 74"/>
                <a:gd name="T1" fmla="*/ 0 h 19"/>
                <a:gd name="T2" fmla="*/ 69 w 74"/>
                <a:gd name="T3" fmla="*/ 0 h 19"/>
                <a:gd name="T4" fmla="*/ 27 w 74"/>
                <a:gd name="T5" fmla="*/ 0 h 19"/>
                <a:gd name="T6" fmla="*/ 5 w 74"/>
                <a:gd name="T7" fmla="*/ 0 h 19"/>
                <a:gd name="T8" fmla="*/ 0 w 74"/>
                <a:gd name="T9" fmla="*/ 0 h 19"/>
                <a:gd name="T10" fmla="*/ 0 w 74"/>
                <a:gd name="T11" fmla="*/ 19 h 19"/>
                <a:gd name="T12" fmla="*/ 5 w 74"/>
                <a:gd name="T13" fmla="*/ 19 h 19"/>
                <a:gd name="T14" fmla="*/ 27 w 74"/>
                <a:gd name="T15" fmla="*/ 19 h 19"/>
                <a:gd name="T16" fmla="*/ 69 w 74"/>
                <a:gd name="T17" fmla="*/ 19 h 19"/>
                <a:gd name="T18" fmla="*/ 74 w 74"/>
                <a:gd name="T19" fmla="*/ 19 h 19"/>
                <a:gd name="T20" fmla="*/ 74 w 74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19">
                  <a:moveTo>
                    <a:pt x="74" y="0"/>
                  </a:moveTo>
                  <a:lnTo>
                    <a:pt x="69" y="0"/>
                  </a:lnTo>
                  <a:lnTo>
                    <a:pt x="27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5" y="19"/>
                  </a:lnTo>
                  <a:lnTo>
                    <a:pt x="27" y="19"/>
                  </a:lnTo>
                  <a:lnTo>
                    <a:pt x="69" y="19"/>
                  </a:lnTo>
                  <a:lnTo>
                    <a:pt x="74" y="19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327"/>
            <p:cNvSpPr>
              <a:spLocks/>
            </p:cNvSpPr>
            <p:nvPr/>
          </p:nvSpPr>
          <p:spPr bwMode="auto">
            <a:xfrm flipH="1">
              <a:off x="4667250" y="3992563"/>
              <a:ext cx="117475" cy="30163"/>
            </a:xfrm>
            <a:custGeom>
              <a:avLst/>
              <a:gdLst>
                <a:gd name="T0" fmla="*/ 74 w 74"/>
                <a:gd name="T1" fmla="*/ 0 h 19"/>
                <a:gd name="T2" fmla="*/ 69 w 74"/>
                <a:gd name="T3" fmla="*/ 0 h 19"/>
                <a:gd name="T4" fmla="*/ 27 w 74"/>
                <a:gd name="T5" fmla="*/ 0 h 19"/>
                <a:gd name="T6" fmla="*/ 5 w 74"/>
                <a:gd name="T7" fmla="*/ 0 h 19"/>
                <a:gd name="T8" fmla="*/ 0 w 74"/>
                <a:gd name="T9" fmla="*/ 0 h 19"/>
                <a:gd name="T10" fmla="*/ 0 w 74"/>
                <a:gd name="T11" fmla="*/ 19 h 19"/>
                <a:gd name="T12" fmla="*/ 5 w 74"/>
                <a:gd name="T13" fmla="*/ 19 h 19"/>
                <a:gd name="T14" fmla="*/ 27 w 74"/>
                <a:gd name="T15" fmla="*/ 19 h 19"/>
                <a:gd name="T16" fmla="*/ 69 w 74"/>
                <a:gd name="T17" fmla="*/ 19 h 19"/>
                <a:gd name="T18" fmla="*/ 74 w 74"/>
                <a:gd name="T19" fmla="*/ 19 h 19"/>
                <a:gd name="T20" fmla="*/ 74 w 74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19">
                  <a:moveTo>
                    <a:pt x="74" y="0"/>
                  </a:moveTo>
                  <a:lnTo>
                    <a:pt x="69" y="0"/>
                  </a:lnTo>
                  <a:lnTo>
                    <a:pt x="27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5" y="19"/>
                  </a:lnTo>
                  <a:lnTo>
                    <a:pt x="27" y="19"/>
                  </a:lnTo>
                  <a:lnTo>
                    <a:pt x="69" y="19"/>
                  </a:lnTo>
                  <a:lnTo>
                    <a:pt x="74" y="19"/>
                  </a:lnTo>
                  <a:lnTo>
                    <a:pt x="7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328"/>
            <p:cNvSpPr>
              <a:spLocks/>
            </p:cNvSpPr>
            <p:nvPr/>
          </p:nvSpPr>
          <p:spPr bwMode="auto">
            <a:xfrm flipH="1">
              <a:off x="4881563" y="3875088"/>
              <a:ext cx="104775" cy="34925"/>
            </a:xfrm>
            <a:custGeom>
              <a:avLst/>
              <a:gdLst>
                <a:gd name="T0" fmla="*/ 2 w 66"/>
                <a:gd name="T1" fmla="*/ 0 h 22"/>
                <a:gd name="T2" fmla="*/ 0 w 66"/>
                <a:gd name="T3" fmla="*/ 15 h 22"/>
                <a:gd name="T4" fmla="*/ 66 w 66"/>
                <a:gd name="T5" fmla="*/ 22 h 22"/>
                <a:gd name="T6" fmla="*/ 66 w 66"/>
                <a:gd name="T7" fmla="*/ 5 h 22"/>
                <a:gd name="T8" fmla="*/ 2 w 66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22">
                  <a:moveTo>
                    <a:pt x="2" y="0"/>
                  </a:moveTo>
                  <a:lnTo>
                    <a:pt x="0" y="15"/>
                  </a:lnTo>
                  <a:lnTo>
                    <a:pt x="66" y="22"/>
                  </a:lnTo>
                  <a:lnTo>
                    <a:pt x="66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733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329"/>
            <p:cNvSpPr>
              <a:spLocks/>
            </p:cNvSpPr>
            <p:nvPr/>
          </p:nvSpPr>
          <p:spPr bwMode="auto">
            <a:xfrm flipH="1">
              <a:off x="4881563" y="3875088"/>
              <a:ext cx="104775" cy="34925"/>
            </a:xfrm>
            <a:custGeom>
              <a:avLst/>
              <a:gdLst>
                <a:gd name="T0" fmla="*/ 2 w 66"/>
                <a:gd name="T1" fmla="*/ 0 h 22"/>
                <a:gd name="T2" fmla="*/ 0 w 66"/>
                <a:gd name="T3" fmla="*/ 15 h 22"/>
                <a:gd name="T4" fmla="*/ 66 w 66"/>
                <a:gd name="T5" fmla="*/ 22 h 22"/>
                <a:gd name="T6" fmla="*/ 66 w 66"/>
                <a:gd name="T7" fmla="*/ 5 h 22"/>
                <a:gd name="T8" fmla="*/ 2 w 66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22">
                  <a:moveTo>
                    <a:pt x="2" y="0"/>
                  </a:moveTo>
                  <a:lnTo>
                    <a:pt x="0" y="15"/>
                  </a:lnTo>
                  <a:lnTo>
                    <a:pt x="66" y="22"/>
                  </a:lnTo>
                  <a:lnTo>
                    <a:pt x="66" y="5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330"/>
            <p:cNvSpPr>
              <a:spLocks/>
            </p:cNvSpPr>
            <p:nvPr/>
          </p:nvSpPr>
          <p:spPr bwMode="auto">
            <a:xfrm flipH="1">
              <a:off x="5208588" y="5418138"/>
              <a:ext cx="44450" cy="138113"/>
            </a:xfrm>
            <a:custGeom>
              <a:avLst/>
              <a:gdLst>
                <a:gd name="T0" fmla="*/ 28 w 28"/>
                <a:gd name="T1" fmla="*/ 0 h 87"/>
                <a:gd name="T2" fmla="*/ 26 w 28"/>
                <a:gd name="T3" fmla="*/ 0 h 87"/>
                <a:gd name="T4" fmla="*/ 4 w 28"/>
                <a:gd name="T5" fmla="*/ 21 h 87"/>
                <a:gd name="T6" fmla="*/ 0 w 28"/>
                <a:gd name="T7" fmla="*/ 16 h 87"/>
                <a:gd name="T8" fmla="*/ 0 w 28"/>
                <a:gd name="T9" fmla="*/ 87 h 87"/>
                <a:gd name="T10" fmla="*/ 28 w 28"/>
                <a:gd name="T11" fmla="*/ 87 h 87"/>
                <a:gd name="T12" fmla="*/ 28 w 28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7">
                  <a:moveTo>
                    <a:pt x="28" y="0"/>
                  </a:moveTo>
                  <a:lnTo>
                    <a:pt x="26" y="0"/>
                  </a:lnTo>
                  <a:lnTo>
                    <a:pt x="4" y="21"/>
                  </a:lnTo>
                  <a:lnTo>
                    <a:pt x="0" y="16"/>
                  </a:lnTo>
                  <a:lnTo>
                    <a:pt x="0" y="87"/>
                  </a:lnTo>
                  <a:lnTo>
                    <a:pt x="28" y="87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331"/>
            <p:cNvSpPr>
              <a:spLocks/>
            </p:cNvSpPr>
            <p:nvPr/>
          </p:nvSpPr>
          <p:spPr bwMode="auto">
            <a:xfrm flipH="1">
              <a:off x="5208588" y="5418138"/>
              <a:ext cx="44450" cy="138113"/>
            </a:xfrm>
            <a:custGeom>
              <a:avLst/>
              <a:gdLst>
                <a:gd name="T0" fmla="*/ 28 w 28"/>
                <a:gd name="T1" fmla="*/ 0 h 87"/>
                <a:gd name="T2" fmla="*/ 26 w 28"/>
                <a:gd name="T3" fmla="*/ 0 h 87"/>
                <a:gd name="T4" fmla="*/ 4 w 28"/>
                <a:gd name="T5" fmla="*/ 21 h 87"/>
                <a:gd name="T6" fmla="*/ 0 w 28"/>
                <a:gd name="T7" fmla="*/ 16 h 87"/>
                <a:gd name="T8" fmla="*/ 0 w 28"/>
                <a:gd name="T9" fmla="*/ 87 h 87"/>
                <a:gd name="T10" fmla="*/ 28 w 28"/>
                <a:gd name="T11" fmla="*/ 87 h 87"/>
                <a:gd name="T12" fmla="*/ 28 w 28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7">
                  <a:moveTo>
                    <a:pt x="28" y="0"/>
                  </a:moveTo>
                  <a:lnTo>
                    <a:pt x="26" y="0"/>
                  </a:lnTo>
                  <a:lnTo>
                    <a:pt x="4" y="21"/>
                  </a:lnTo>
                  <a:lnTo>
                    <a:pt x="0" y="16"/>
                  </a:lnTo>
                  <a:lnTo>
                    <a:pt x="0" y="87"/>
                  </a:lnTo>
                  <a:lnTo>
                    <a:pt x="28" y="87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332"/>
            <p:cNvSpPr>
              <a:spLocks/>
            </p:cNvSpPr>
            <p:nvPr/>
          </p:nvSpPr>
          <p:spPr bwMode="auto">
            <a:xfrm flipH="1">
              <a:off x="4694238" y="5376863"/>
              <a:ext cx="517525" cy="41275"/>
            </a:xfrm>
            <a:custGeom>
              <a:avLst/>
              <a:gdLst>
                <a:gd name="T0" fmla="*/ 326 w 326"/>
                <a:gd name="T1" fmla="*/ 0 h 26"/>
                <a:gd name="T2" fmla="*/ 326 w 326"/>
                <a:gd name="T3" fmla="*/ 0 h 26"/>
                <a:gd name="T4" fmla="*/ 26 w 326"/>
                <a:gd name="T5" fmla="*/ 0 h 26"/>
                <a:gd name="T6" fmla="*/ 0 w 326"/>
                <a:gd name="T7" fmla="*/ 26 h 26"/>
                <a:gd name="T8" fmla="*/ 326 w 326"/>
                <a:gd name="T9" fmla="*/ 26 h 26"/>
                <a:gd name="T10" fmla="*/ 326 w 326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" h="26">
                  <a:moveTo>
                    <a:pt x="326" y="0"/>
                  </a:moveTo>
                  <a:lnTo>
                    <a:pt x="326" y="0"/>
                  </a:lnTo>
                  <a:lnTo>
                    <a:pt x="26" y="0"/>
                  </a:lnTo>
                  <a:lnTo>
                    <a:pt x="0" y="26"/>
                  </a:lnTo>
                  <a:lnTo>
                    <a:pt x="326" y="26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rgbClr val="5733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333"/>
            <p:cNvSpPr>
              <a:spLocks/>
            </p:cNvSpPr>
            <p:nvPr/>
          </p:nvSpPr>
          <p:spPr bwMode="auto">
            <a:xfrm flipH="1">
              <a:off x="4694238" y="5376863"/>
              <a:ext cx="517525" cy="41275"/>
            </a:xfrm>
            <a:custGeom>
              <a:avLst/>
              <a:gdLst>
                <a:gd name="T0" fmla="*/ 326 w 326"/>
                <a:gd name="T1" fmla="*/ 0 h 26"/>
                <a:gd name="T2" fmla="*/ 326 w 326"/>
                <a:gd name="T3" fmla="*/ 0 h 26"/>
                <a:gd name="T4" fmla="*/ 26 w 326"/>
                <a:gd name="T5" fmla="*/ 0 h 26"/>
                <a:gd name="T6" fmla="*/ 0 w 326"/>
                <a:gd name="T7" fmla="*/ 26 h 26"/>
                <a:gd name="T8" fmla="*/ 326 w 326"/>
                <a:gd name="T9" fmla="*/ 26 h 26"/>
                <a:gd name="T10" fmla="*/ 326 w 326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" h="26">
                  <a:moveTo>
                    <a:pt x="326" y="0"/>
                  </a:moveTo>
                  <a:lnTo>
                    <a:pt x="326" y="0"/>
                  </a:lnTo>
                  <a:lnTo>
                    <a:pt x="26" y="0"/>
                  </a:lnTo>
                  <a:lnTo>
                    <a:pt x="0" y="26"/>
                  </a:lnTo>
                  <a:lnTo>
                    <a:pt x="326" y="26"/>
                  </a:lnTo>
                  <a:lnTo>
                    <a:pt x="32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34"/>
            <p:cNvSpPr>
              <a:spLocks/>
            </p:cNvSpPr>
            <p:nvPr/>
          </p:nvSpPr>
          <p:spPr bwMode="auto">
            <a:xfrm flipH="1">
              <a:off x="5140325" y="4827588"/>
              <a:ext cx="112713" cy="623888"/>
            </a:xfrm>
            <a:custGeom>
              <a:avLst/>
              <a:gdLst>
                <a:gd name="T0" fmla="*/ 42 w 71"/>
                <a:gd name="T1" fmla="*/ 0 h 393"/>
                <a:gd name="T2" fmla="*/ 0 w 71"/>
                <a:gd name="T3" fmla="*/ 0 h 393"/>
                <a:gd name="T4" fmla="*/ 0 w 71"/>
                <a:gd name="T5" fmla="*/ 388 h 393"/>
                <a:gd name="T6" fmla="*/ 4 w 71"/>
                <a:gd name="T7" fmla="*/ 393 h 393"/>
                <a:gd name="T8" fmla="*/ 26 w 71"/>
                <a:gd name="T9" fmla="*/ 372 h 393"/>
                <a:gd name="T10" fmla="*/ 26 w 71"/>
                <a:gd name="T11" fmla="*/ 372 h 393"/>
                <a:gd name="T12" fmla="*/ 52 w 71"/>
                <a:gd name="T13" fmla="*/ 346 h 393"/>
                <a:gd name="T14" fmla="*/ 71 w 71"/>
                <a:gd name="T15" fmla="*/ 329 h 393"/>
                <a:gd name="T16" fmla="*/ 42 w 71"/>
                <a:gd name="T17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393">
                  <a:moveTo>
                    <a:pt x="42" y="0"/>
                  </a:moveTo>
                  <a:lnTo>
                    <a:pt x="0" y="0"/>
                  </a:lnTo>
                  <a:lnTo>
                    <a:pt x="0" y="388"/>
                  </a:lnTo>
                  <a:lnTo>
                    <a:pt x="4" y="393"/>
                  </a:lnTo>
                  <a:lnTo>
                    <a:pt x="26" y="372"/>
                  </a:lnTo>
                  <a:lnTo>
                    <a:pt x="26" y="372"/>
                  </a:lnTo>
                  <a:lnTo>
                    <a:pt x="52" y="346"/>
                  </a:lnTo>
                  <a:lnTo>
                    <a:pt x="71" y="32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4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35"/>
            <p:cNvSpPr>
              <a:spLocks/>
            </p:cNvSpPr>
            <p:nvPr/>
          </p:nvSpPr>
          <p:spPr bwMode="auto">
            <a:xfrm flipH="1">
              <a:off x="5140325" y="4827588"/>
              <a:ext cx="112713" cy="623888"/>
            </a:xfrm>
            <a:custGeom>
              <a:avLst/>
              <a:gdLst>
                <a:gd name="T0" fmla="*/ 42 w 71"/>
                <a:gd name="T1" fmla="*/ 0 h 393"/>
                <a:gd name="T2" fmla="*/ 0 w 71"/>
                <a:gd name="T3" fmla="*/ 0 h 393"/>
                <a:gd name="T4" fmla="*/ 0 w 71"/>
                <a:gd name="T5" fmla="*/ 388 h 393"/>
                <a:gd name="T6" fmla="*/ 4 w 71"/>
                <a:gd name="T7" fmla="*/ 393 h 393"/>
                <a:gd name="T8" fmla="*/ 26 w 71"/>
                <a:gd name="T9" fmla="*/ 372 h 393"/>
                <a:gd name="T10" fmla="*/ 26 w 71"/>
                <a:gd name="T11" fmla="*/ 372 h 393"/>
                <a:gd name="T12" fmla="*/ 52 w 71"/>
                <a:gd name="T13" fmla="*/ 346 h 393"/>
                <a:gd name="T14" fmla="*/ 71 w 71"/>
                <a:gd name="T15" fmla="*/ 329 h 393"/>
                <a:gd name="T16" fmla="*/ 42 w 71"/>
                <a:gd name="T17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393">
                  <a:moveTo>
                    <a:pt x="42" y="0"/>
                  </a:moveTo>
                  <a:lnTo>
                    <a:pt x="0" y="0"/>
                  </a:lnTo>
                  <a:lnTo>
                    <a:pt x="0" y="388"/>
                  </a:lnTo>
                  <a:lnTo>
                    <a:pt x="4" y="393"/>
                  </a:lnTo>
                  <a:lnTo>
                    <a:pt x="26" y="372"/>
                  </a:lnTo>
                  <a:lnTo>
                    <a:pt x="26" y="372"/>
                  </a:lnTo>
                  <a:lnTo>
                    <a:pt x="52" y="346"/>
                  </a:lnTo>
                  <a:lnTo>
                    <a:pt x="71" y="329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36"/>
            <p:cNvSpPr>
              <a:spLocks/>
            </p:cNvSpPr>
            <p:nvPr/>
          </p:nvSpPr>
          <p:spPr bwMode="auto">
            <a:xfrm flipH="1">
              <a:off x="5186363" y="4695825"/>
              <a:ext cx="66675" cy="131763"/>
            </a:xfrm>
            <a:custGeom>
              <a:avLst/>
              <a:gdLst>
                <a:gd name="T0" fmla="*/ 14 w 42"/>
                <a:gd name="T1" fmla="*/ 0 h 83"/>
                <a:gd name="T2" fmla="*/ 0 w 42"/>
                <a:gd name="T3" fmla="*/ 0 h 83"/>
                <a:gd name="T4" fmla="*/ 0 w 42"/>
                <a:gd name="T5" fmla="*/ 83 h 83"/>
                <a:gd name="T6" fmla="*/ 42 w 42"/>
                <a:gd name="T7" fmla="*/ 83 h 83"/>
                <a:gd name="T8" fmla="*/ 42 w 42"/>
                <a:gd name="T9" fmla="*/ 83 h 83"/>
                <a:gd name="T10" fmla="*/ 40 w 42"/>
                <a:gd name="T11" fmla="*/ 54 h 83"/>
                <a:gd name="T12" fmla="*/ 14 w 42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83">
                  <a:moveTo>
                    <a:pt x="14" y="0"/>
                  </a:moveTo>
                  <a:lnTo>
                    <a:pt x="0" y="0"/>
                  </a:lnTo>
                  <a:lnTo>
                    <a:pt x="0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0" y="5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B83C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37"/>
            <p:cNvSpPr>
              <a:spLocks/>
            </p:cNvSpPr>
            <p:nvPr/>
          </p:nvSpPr>
          <p:spPr bwMode="auto">
            <a:xfrm flipH="1">
              <a:off x="5186363" y="4695825"/>
              <a:ext cx="66675" cy="131763"/>
            </a:xfrm>
            <a:custGeom>
              <a:avLst/>
              <a:gdLst>
                <a:gd name="T0" fmla="*/ 14 w 42"/>
                <a:gd name="T1" fmla="*/ 0 h 83"/>
                <a:gd name="T2" fmla="*/ 0 w 42"/>
                <a:gd name="T3" fmla="*/ 0 h 83"/>
                <a:gd name="T4" fmla="*/ 0 w 42"/>
                <a:gd name="T5" fmla="*/ 83 h 83"/>
                <a:gd name="T6" fmla="*/ 42 w 42"/>
                <a:gd name="T7" fmla="*/ 83 h 83"/>
                <a:gd name="T8" fmla="*/ 42 w 42"/>
                <a:gd name="T9" fmla="*/ 83 h 83"/>
                <a:gd name="T10" fmla="*/ 40 w 42"/>
                <a:gd name="T11" fmla="*/ 54 h 83"/>
                <a:gd name="T12" fmla="*/ 14 w 42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83">
                  <a:moveTo>
                    <a:pt x="14" y="0"/>
                  </a:moveTo>
                  <a:lnTo>
                    <a:pt x="0" y="0"/>
                  </a:lnTo>
                  <a:lnTo>
                    <a:pt x="0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0" y="54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38"/>
            <p:cNvSpPr>
              <a:spLocks/>
            </p:cNvSpPr>
            <p:nvPr/>
          </p:nvSpPr>
          <p:spPr bwMode="auto">
            <a:xfrm flipH="1">
              <a:off x="4659313" y="4695825"/>
              <a:ext cx="571500" cy="161925"/>
            </a:xfrm>
            <a:custGeom>
              <a:avLst/>
              <a:gdLst>
                <a:gd name="T0" fmla="*/ 152 w 152"/>
                <a:gd name="T1" fmla="*/ 0 h 43"/>
                <a:gd name="T2" fmla="*/ 143 w 152"/>
                <a:gd name="T3" fmla="*/ 0 h 43"/>
                <a:gd name="T4" fmla="*/ 0 w 152"/>
                <a:gd name="T5" fmla="*/ 0 h 43"/>
                <a:gd name="T6" fmla="*/ 0 w 152"/>
                <a:gd name="T7" fmla="*/ 0 h 43"/>
                <a:gd name="T8" fmla="*/ 11 w 152"/>
                <a:gd name="T9" fmla="*/ 23 h 43"/>
                <a:gd name="T10" fmla="*/ 20 w 152"/>
                <a:gd name="T11" fmla="*/ 43 h 43"/>
                <a:gd name="T12" fmla="*/ 85 w 152"/>
                <a:gd name="T13" fmla="*/ 39 h 43"/>
                <a:gd name="T14" fmla="*/ 94 w 152"/>
                <a:gd name="T15" fmla="*/ 28 h 43"/>
                <a:gd name="T16" fmla="*/ 104 w 152"/>
                <a:gd name="T17" fmla="*/ 35 h 43"/>
                <a:gd name="T18" fmla="*/ 102 w 152"/>
                <a:gd name="T19" fmla="*/ 38 h 43"/>
                <a:gd name="T20" fmla="*/ 132 w 152"/>
                <a:gd name="T21" fmla="*/ 35 h 43"/>
                <a:gd name="T22" fmla="*/ 138 w 152"/>
                <a:gd name="T23" fmla="*/ 13 h 43"/>
                <a:gd name="T24" fmla="*/ 152 w 152"/>
                <a:gd name="T25" fmla="*/ 6 h 43"/>
                <a:gd name="T26" fmla="*/ 152 w 152"/>
                <a:gd name="T2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2" h="43">
                  <a:moveTo>
                    <a:pt x="152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85" y="39"/>
                    <a:pt x="85" y="39"/>
                    <a:pt x="85" y="39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0" y="28"/>
                    <a:pt x="132" y="19"/>
                    <a:pt x="138" y="13"/>
                  </a:cubicBezTo>
                  <a:cubicBezTo>
                    <a:pt x="142" y="9"/>
                    <a:pt x="147" y="7"/>
                    <a:pt x="152" y="6"/>
                  </a:cubicBezTo>
                  <a:cubicBezTo>
                    <a:pt x="152" y="0"/>
                    <a:pt x="152" y="0"/>
                    <a:pt x="152" y="0"/>
                  </a:cubicBezTo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Rectangle 339"/>
            <p:cNvSpPr>
              <a:spLocks noChangeArrowheads="1"/>
            </p:cNvSpPr>
            <p:nvPr/>
          </p:nvSpPr>
          <p:spPr bwMode="auto">
            <a:xfrm flipH="1">
              <a:off x="4818063" y="4932363"/>
              <a:ext cx="184150" cy="241300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Rectangle 340"/>
            <p:cNvSpPr>
              <a:spLocks noChangeArrowheads="1"/>
            </p:cNvSpPr>
            <p:nvPr/>
          </p:nvSpPr>
          <p:spPr bwMode="auto">
            <a:xfrm flipH="1">
              <a:off x="4818063" y="4932363"/>
              <a:ext cx="1841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41"/>
            <p:cNvSpPr>
              <a:spLocks noEditPoints="1"/>
            </p:cNvSpPr>
            <p:nvPr/>
          </p:nvSpPr>
          <p:spPr bwMode="auto">
            <a:xfrm flipH="1">
              <a:off x="4659313" y="4567238"/>
              <a:ext cx="82550" cy="323850"/>
            </a:xfrm>
            <a:custGeom>
              <a:avLst/>
              <a:gdLst>
                <a:gd name="T0" fmla="*/ 22 w 22"/>
                <a:gd name="T1" fmla="*/ 40 h 86"/>
                <a:gd name="T2" fmla="*/ 22 w 22"/>
                <a:gd name="T3" fmla="*/ 40 h 86"/>
                <a:gd name="T4" fmla="*/ 8 w 22"/>
                <a:gd name="T5" fmla="*/ 47 h 86"/>
                <a:gd name="T6" fmla="*/ 2 w 22"/>
                <a:gd name="T7" fmla="*/ 69 h 86"/>
                <a:gd name="T8" fmla="*/ 8 w 22"/>
                <a:gd name="T9" fmla="*/ 81 h 86"/>
                <a:gd name="T10" fmla="*/ 13 w 22"/>
                <a:gd name="T11" fmla="*/ 86 h 86"/>
                <a:gd name="T12" fmla="*/ 13 w 22"/>
                <a:gd name="T13" fmla="*/ 86 h 86"/>
                <a:gd name="T14" fmla="*/ 13 w 22"/>
                <a:gd name="T15" fmla="*/ 69 h 86"/>
                <a:gd name="T16" fmla="*/ 22 w 22"/>
                <a:gd name="T17" fmla="*/ 68 h 86"/>
                <a:gd name="T18" fmla="*/ 22 w 22"/>
                <a:gd name="T19" fmla="*/ 40 h 86"/>
                <a:gd name="T20" fmla="*/ 13 w 22"/>
                <a:gd name="T21" fmla="*/ 0 h 86"/>
                <a:gd name="T22" fmla="*/ 13 w 22"/>
                <a:gd name="T23" fmla="*/ 0 h 86"/>
                <a:gd name="T24" fmla="*/ 13 w 22"/>
                <a:gd name="T25" fmla="*/ 7 h 86"/>
                <a:gd name="T26" fmla="*/ 13 w 22"/>
                <a:gd name="T27" fmla="*/ 7 h 86"/>
                <a:gd name="T28" fmla="*/ 13 w 22"/>
                <a:gd name="T2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86">
                  <a:moveTo>
                    <a:pt x="22" y="40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17" y="41"/>
                    <a:pt x="12" y="43"/>
                    <a:pt x="8" y="47"/>
                  </a:cubicBezTo>
                  <a:cubicBezTo>
                    <a:pt x="2" y="53"/>
                    <a:pt x="0" y="62"/>
                    <a:pt x="2" y="69"/>
                  </a:cubicBezTo>
                  <a:cubicBezTo>
                    <a:pt x="3" y="74"/>
                    <a:pt x="5" y="77"/>
                    <a:pt x="8" y="81"/>
                  </a:cubicBezTo>
                  <a:cubicBezTo>
                    <a:pt x="10" y="82"/>
                    <a:pt x="12" y="84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2" y="40"/>
                    <a:pt x="22" y="40"/>
                    <a:pt x="22" y="40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2"/>
                    <a:pt x="13" y="5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42"/>
            <p:cNvSpPr>
              <a:spLocks/>
            </p:cNvSpPr>
            <p:nvPr/>
          </p:nvSpPr>
          <p:spPr bwMode="auto">
            <a:xfrm flipH="1">
              <a:off x="4840288" y="4800600"/>
              <a:ext cx="90488" cy="93663"/>
            </a:xfrm>
            <a:custGeom>
              <a:avLst/>
              <a:gdLst>
                <a:gd name="T0" fmla="*/ 33 w 57"/>
                <a:gd name="T1" fmla="*/ 0 h 59"/>
                <a:gd name="T2" fmla="*/ 12 w 57"/>
                <a:gd name="T3" fmla="*/ 26 h 59"/>
                <a:gd name="T4" fmla="*/ 0 w 57"/>
                <a:gd name="T5" fmla="*/ 40 h 59"/>
                <a:gd name="T6" fmla="*/ 21 w 57"/>
                <a:gd name="T7" fmla="*/ 59 h 59"/>
                <a:gd name="T8" fmla="*/ 52 w 57"/>
                <a:gd name="T9" fmla="*/ 24 h 59"/>
                <a:gd name="T10" fmla="*/ 57 w 57"/>
                <a:gd name="T11" fmla="*/ 17 h 59"/>
                <a:gd name="T12" fmla="*/ 33 w 57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59">
                  <a:moveTo>
                    <a:pt x="33" y="0"/>
                  </a:moveTo>
                  <a:lnTo>
                    <a:pt x="12" y="26"/>
                  </a:lnTo>
                  <a:lnTo>
                    <a:pt x="0" y="40"/>
                  </a:lnTo>
                  <a:lnTo>
                    <a:pt x="21" y="59"/>
                  </a:lnTo>
                  <a:lnTo>
                    <a:pt x="52" y="24"/>
                  </a:lnTo>
                  <a:lnTo>
                    <a:pt x="57" y="17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43"/>
            <p:cNvSpPr>
              <a:spLocks/>
            </p:cNvSpPr>
            <p:nvPr/>
          </p:nvSpPr>
          <p:spPr bwMode="auto">
            <a:xfrm flipH="1">
              <a:off x="4840288" y="4800600"/>
              <a:ext cx="90488" cy="93663"/>
            </a:xfrm>
            <a:custGeom>
              <a:avLst/>
              <a:gdLst>
                <a:gd name="T0" fmla="*/ 33 w 57"/>
                <a:gd name="T1" fmla="*/ 0 h 59"/>
                <a:gd name="T2" fmla="*/ 12 w 57"/>
                <a:gd name="T3" fmla="*/ 26 h 59"/>
                <a:gd name="T4" fmla="*/ 0 w 57"/>
                <a:gd name="T5" fmla="*/ 40 h 59"/>
                <a:gd name="T6" fmla="*/ 21 w 57"/>
                <a:gd name="T7" fmla="*/ 59 h 59"/>
                <a:gd name="T8" fmla="*/ 52 w 57"/>
                <a:gd name="T9" fmla="*/ 24 h 59"/>
                <a:gd name="T10" fmla="*/ 57 w 57"/>
                <a:gd name="T11" fmla="*/ 17 h 59"/>
                <a:gd name="T12" fmla="*/ 33 w 57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59">
                  <a:moveTo>
                    <a:pt x="33" y="0"/>
                  </a:moveTo>
                  <a:lnTo>
                    <a:pt x="12" y="26"/>
                  </a:lnTo>
                  <a:lnTo>
                    <a:pt x="0" y="40"/>
                  </a:lnTo>
                  <a:lnTo>
                    <a:pt x="21" y="59"/>
                  </a:lnTo>
                  <a:lnTo>
                    <a:pt x="52" y="24"/>
                  </a:lnTo>
                  <a:lnTo>
                    <a:pt x="57" y="17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45"/>
            <p:cNvSpPr>
              <a:spLocks/>
            </p:cNvSpPr>
            <p:nvPr/>
          </p:nvSpPr>
          <p:spPr bwMode="auto">
            <a:xfrm flipH="1">
              <a:off x="4494213" y="4424363"/>
              <a:ext cx="247650" cy="260350"/>
            </a:xfrm>
            <a:custGeom>
              <a:avLst/>
              <a:gdLst>
                <a:gd name="T0" fmla="*/ 80 w 156"/>
                <a:gd name="T1" fmla="*/ 164 h 164"/>
                <a:gd name="T2" fmla="*/ 0 w 156"/>
                <a:gd name="T3" fmla="*/ 109 h 164"/>
                <a:gd name="T4" fmla="*/ 75 w 156"/>
                <a:gd name="T5" fmla="*/ 0 h 164"/>
                <a:gd name="T6" fmla="*/ 156 w 156"/>
                <a:gd name="T7" fmla="*/ 55 h 164"/>
                <a:gd name="T8" fmla="*/ 80 w 156"/>
                <a:gd name="T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64">
                  <a:moveTo>
                    <a:pt x="80" y="164"/>
                  </a:moveTo>
                  <a:lnTo>
                    <a:pt x="0" y="109"/>
                  </a:lnTo>
                  <a:lnTo>
                    <a:pt x="75" y="0"/>
                  </a:lnTo>
                  <a:lnTo>
                    <a:pt x="156" y="55"/>
                  </a:lnTo>
                  <a:lnTo>
                    <a:pt x="80" y="164"/>
                  </a:lnTo>
                  <a:close/>
                </a:path>
              </a:pathLst>
            </a:custGeom>
            <a:solidFill>
              <a:srgbClr val="E8B1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346"/>
            <p:cNvSpPr>
              <a:spLocks/>
            </p:cNvSpPr>
            <p:nvPr/>
          </p:nvSpPr>
          <p:spPr bwMode="auto">
            <a:xfrm flipH="1">
              <a:off x="4333875" y="4187825"/>
              <a:ext cx="619125" cy="684213"/>
            </a:xfrm>
            <a:custGeom>
              <a:avLst/>
              <a:gdLst>
                <a:gd name="T0" fmla="*/ 159 w 165"/>
                <a:gd name="T1" fmla="*/ 28 h 182"/>
                <a:gd name="T2" fmla="*/ 141 w 165"/>
                <a:gd name="T3" fmla="*/ 13 h 182"/>
                <a:gd name="T4" fmla="*/ 135 w 165"/>
                <a:gd name="T5" fmla="*/ 8 h 182"/>
                <a:gd name="T6" fmla="*/ 131 w 165"/>
                <a:gd name="T7" fmla="*/ 5 h 182"/>
                <a:gd name="T8" fmla="*/ 113 w 165"/>
                <a:gd name="T9" fmla="*/ 6 h 182"/>
                <a:gd name="T10" fmla="*/ 94 w 165"/>
                <a:gd name="T11" fmla="*/ 29 h 182"/>
                <a:gd name="T12" fmla="*/ 96 w 165"/>
                <a:gd name="T13" fmla="*/ 47 h 182"/>
                <a:gd name="T14" fmla="*/ 100 w 165"/>
                <a:gd name="T15" fmla="*/ 50 h 182"/>
                <a:gd name="T16" fmla="*/ 102 w 165"/>
                <a:gd name="T17" fmla="*/ 52 h 182"/>
                <a:gd name="T18" fmla="*/ 102 w 165"/>
                <a:gd name="T19" fmla="*/ 59 h 182"/>
                <a:gd name="T20" fmla="*/ 54 w 165"/>
                <a:gd name="T21" fmla="*/ 117 h 182"/>
                <a:gd name="T22" fmla="*/ 47 w 165"/>
                <a:gd name="T23" fmla="*/ 117 h 182"/>
                <a:gd name="T24" fmla="*/ 45 w 165"/>
                <a:gd name="T25" fmla="*/ 115 h 182"/>
                <a:gd name="T26" fmla="*/ 41 w 165"/>
                <a:gd name="T27" fmla="*/ 112 h 182"/>
                <a:gd name="T28" fmla="*/ 24 w 165"/>
                <a:gd name="T29" fmla="*/ 114 h 182"/>
                <a:gd name="T30" fmla="*/ 4 w 165"/>
                <a:gd name="T31" fmla="*/ 137 h 182"/>
                <a:gd name="T32" fmla="*/ 6 w 165"/>
                <a:gd name="T33" fmla="*/ 154 h 182"/>
                <a:gd name="T34" fmla="*/ 10 w 165"/>
                <a:gd name="T35" fmla="*/ 157 h 182"/>
                <a:gd name="T36" fmla="*/ 16 w 165"/>
                <a:gd name="T37" fmla="*/ 162 h 182"/>
                <a:gd name="T38" fmla="*/ 33 w 165"/>
                <a:gd name="T39" fmla="*/ 177 h 182"/>
                <a:gd name="T40" fmla="*/ 51 w 165"/>
                <a:gd name="T41" fmla="*/ 176 h 182"/>
                <a:gd name="T42" fmla="*/ 78 w 165"/>
                <a:gd name="T43" fmla="*/ 143 h 182"/>
                <a:gd name="T44" fmla="*/ 133 w 165"/>
                <a:gd name="T45" fmla="*/ 78 h 182"/>
                <a:gd name="T46" fmla="*/ 160 w 165"/>
                <a:gd name="T47" fmla="*/ 45 h 182"/>
                <a:gd name="T48" fmla="*/ 159 w 165"/>
                <a:gd name="T49" fmla="*/ 2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182">
                  <a:moveTo>
                    <a:pt x="159" y="28"/>
                  </a:moveTo>
                  <a:cubicBezTo>
                    <a:pt x="141" y="13"/>
                    <a:pt x="141" y="13"/>
                    <a:pt x="141" y="13"/>
                  </a:cubicBezTo>
                  <a:cubicBezTo>
                    <a:pt x="135" y="8"/>
                    <a:pt x="135" y="8"/>
                    <a:pt x="135" y="8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26" y="0"/>
                    <a:pt x="118" y="1"/>
                    <a:pt x="113" y="6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0" y="35"/>
                    <a:pt x="90" y="42"/>
                    <a:pt x="96" y="47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4" y="54"/>
                    <a:pt x="104" y="57"/>
                    <a:pt x="102" y="59"/>
                  </a:cubicBezTo>
                  <a:cubicBezTo>
                    <a:pt x="54" y="117"/>
                    <a:pt x="54" y="117"/>
                    <a:pt x="54" y="117"/>
                  </a:cubicBezTo>
                  <a:cubicBezTo>
                    <a:pt x="52" y="119"/>
                    <a:pt x="49" y="119"/>
                    <a:pt x="47" y="117"/>
                  </a:cubicBezTo>
                  <a:cubicBezTo>
                    <a:pt x="45" y="115"/>
                    <a:pt x="45" y="115"/>
                    <a:pt x="45" y="115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36" y="108"/>
                    <a:pt x="28" y="108"/>
                    <a:pt x="24" y="114"/>
                  </a:cubicBezTo>
                  <a:cubicBezTo>
                    <a:pt x="4" y="137"/>
                    <a:pt x="4" y="137"/>
                    <a:pt x="4" y="137"/>
                  </a:cubicBezTo>
                  <a:cubicBezTo>
                    <a:pt x="0" y="142"/>
                    <a:pt x="0" y="150"/>
                    <a:pt x="6" y="154"/>
                  </a:cubicBezTo>
                  <a:cubicBezTo>
                    <a:pt x="10" y="157"/>
                    <a:pt x="10" y="157"/>
                    <a:pt x="10" y="157"/>
                  </a:cubicBezTo>
                  <a:cubicBezTo>
                    <a:pt x="16" y="162"/>
                    <a:pt x="16" y="162"/>
                    <a:pt x="16" y="162"/>
                  </a:cubicBezTo>
                  <a:cubicBezTo>
                    <a:pt x="33" y="177"/>
                    <a:pt x="33" y="177"/>
                    <a:pt x="33" y="177"/>
                  </a:cubicBezTo>
                  <a:cubicBezTo>
                    <a:pt x="39" y="182"/>
                    <a:pt x="46" y="181"/>
                    <a:pt x="51" y="176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133" y="78"/>
                    <a:pt x="133" y="78"/>
                    <a:pt x="133" y="78"/>
                  </a:cubicBezTo>
                  <a:cubicBezTo>
                    <a:pt x="160" y="45"/>
                    <a:pt x="160" y="45"/>
                    <a:pt x="160" y="45"/>
                  </a:cubicBezTo>
                  <a:cubicBezTo>
                    <a:pt x="165" y="40"/>
                    <a:pt x="164" y="32"/>
                    <a:pt x="159" y="28"/>
                  </a:cubicBez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347"/>
            <p:cNvSpPr>
              <a:spLocks/>
            </p:cNvSpPr>
            <p:nvPr/>
          </p:nvSpPr>
          <p:spPr bwMode="auto">
            <a:xfrm flipH="1">
              <a:off x="4457700" y="4470400"/>
              <a:ext cx="247650" cy="261938"/>
            </a:xfrm>
            <a:custGeom>
              <a:avLst/>
              <a:gdLst>
                <a:gd name="T0" fmla="*/ 57 w 156"/>
                <a:gd name="T1" fmla="*/ 165 h 165"/>
                <a:gd name="T2" fmla="*/ 0 w 156"/>
                <a:gd name="T3" fmla="*/ 118 h 165"/>
                <a:gd name="T4" fmla="*/ 102 w 156"/>
                <a:gd name="T5" fmla="*/ 0 h 165"/>
                <a:gd name="T6" fmla="*/ 156 w 156"/>
                <a:gd name="T7" fmla="*/ 47 h 165"/>
                <a:gd name="T8" fmla="*/ 57 w 15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65">
                  <a:moveTo>
                    <a:pt x="57" y="165"/>
                  </a:moveTo>
                  <a:lnTo>
                    <a:pt x="0" y="118"/>
                  </a:lnTo>
                  <a:lnTo>
                    <a:pt x="102" y="0"/>
                  </a:lnTo>
                  <a:lnTo>
                    <a:pt x="156" y="47"/>
                  </a:lnTo>
                  <a:lnTo>
                    <a:pt x="57" y="165"/>
                  </a:lnTo>
                  <a:close/>
                </a:path>
              </a:pathLst>
            </a:custGeom>
            <a:solidFill>
              <a:srgbClr val="FFC9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348"/>
            <p:cNvSpPr>
              <a:spLocks/>
            </p:cNvSpPr>
            <p:nvPr/>
          </p:nvSpPr>
          <p:spPr bwMode="auto">
            <a:xfrm flipH="1">
              <a:off x="4570413" y="4357688"/>
              <a:ext cx="134938" cy="119063"/>
            </a:xfrm>
            <a:custGeom>
              <a:avLst/>
              <a:gdLst>
                <a:gd name="T0" fmla="*/ 24 w 85"/>
                <a:gd name="T1" fmla="*/ 75 h 75"/>
                <a:gd name="T2" fmla="*/ 0 w 85"/>
                <a:gd name="T3" fmla="*/ 37 h 75"/>
                <a:gd name="T4" fmla="*/ 64 w 85"/>
                <a:gd name="T5" fmla="*/ 0 h 75"/>
                <a:gd name="T6" fmla="*/ 85 w 85"/>
                <a:gd name="T7" fmla="*/ 37 h 75"/>
                <a:gd name="T8" fmla="*/ 24 w 85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75">
                  <a:moveTo>
                    <a:pt x="24" y="75"/>
                  </a:moveTo>
                  <a:lnTo>
                    <a:pt x="0" y="37"/>
                  </a:lnTo>
                  <a:lnTo>
                    <a:pt x="64" y="0"/>
                  </a:lnTo>
                  <a:lnTo>
                    <a:pt x="85" y="37"/>
                  </a:lnTo>
                  <a:lnTo>
                    <a:pt x="24" y="75"/>
                  </a:lnTo>
                  <a:close/>
                </a:path>
              </a:pathLst>
            </a:custGeom>
            <a:solidFill>
              <a:srgbClr val="E8B1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349"/>
            <p:cNvSpPr>
              <a:spLocks/>
            </p:cNvSpPr>
            <p:nvPr/>
          </p:nvSpPr>
          <p:spPr bwMode="auto">
            <a:xfrm flipH="1">
              <a:off x="4510088" y="4405313"/>
              <a:ext cx="138113" cy="136525"/>
            </a:xfrm>
            <a:custGeom>
              <a:avLst/>
              <a:gdLst>
                <a:gd name="T0" fmla="*/ 64 w 87"/>
                <a:gd name="T1" fmla="*/ 86 h 86"/>
                <a:gd name="T2" fmla="*/ 0 w 87"/>
                <a:gd name="T3" fmla="*/ 26 h 86"/>
                <a:gd name="T4" fmla="*/ 23 w 87"/>
                <a:gd name="T5" fmla="*/ 0 h 86"/>
                <a:gd name="T6" fmla="*/ 87 w 87"/>
                <a:gd name="T7" fmla="*/ 60 h 86"/>
                <a:gd name="T8" fmla="*/ 64 w 87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6">
                  <a:moveTo>
                    <a:pt x="64" y="86"/>
                  </a:moveTo>
                  <a:lnTo>
                    <a:pt x="0" y="26"/>
                  </a:lnTo>
                  <a:lnTo>
                    <a:pt x="23" y="0"/>
                  </a:lnTo>
                  <a:lnTo>
                    <a:pt x="87" y="60"/>
                  </a:lnTo>
                  <a:lnTo>
                    <a:pt x="64" y="86"/>
                  </a:lnTo>
                  <a:close/>
                </a:path>
              </a:pathLst>
            </a:custGeom>
            <a:solidFill>
              <a:srgbClr val="FFC9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350"/>
            <p:cNvSpPr>
              <a:spLocks/>
            </p:cNvSpPr>
            <p:nvPr/>
          </p:nvSpPr>
          <p:spPr bwMode="auto">
            <a:xfrm flipH="1">
              <a:off x="4554538" y="4454525"/>
              <a:ext cx="146050" cy="134938"/>
            </a:xfrm>
            <a:custGeom>
              <a:avLst/>
              <a:gdLst>
                <a:gd name="T0" fmla="*/ 71 w 92"/>
                <a:gd name="T1" fmla="*/ 85 h 85"/>
                <a:gd name="T2" fmla="*/ 0 w 92"/>
                <a:gd name="T3" fmla="*/ 29 h 85"/>
                <a:gd name="T4" fmla="*/ 23 w 92"/>
                <a:gd name="T5" fmla="*/ 0 h 85"/>
                <a:gd name="T6" fmla="*/ 92 w 92"/>
                <a:gd name="T7" fmla="*/ 59 h 85"/>
                <a:gd name="T8" fmla="*/ 71 w 92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85">
                  <a:moveTo>
                    <a:pt x="71" y="85"/>
                  </a:moveTo>
                  <a:lnTo>
                    <a:pt x="0" y="29"/>
                  </a:lnTo>
                  <a:lnTo>
                    <a:pt x="23" y="0"/>
                  </a:lnTo>
                  <a:lnTo>
                    <a:pt x="92" y="59"/>
                  </a:lnTo>
                  <a:lnTo>
                    <a:pt x="71" y="85"/>
                  </a:lnTo>
                  <a:close/>
                </a:path>
              </a:pathLst>
            </a:custGeom>
            <a:solidFill>
              <a:srgbClr val="FFC9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351"/>
            <p:cNvSpPr>
              <a:spLocks/>
            </p:cNvSpPr>
            <p:nvPr/>
          </p:nvSpPr>
          <p:spPr bwMode="auto">
            <a:xfrm flipH="1">
              <a:off x="4595813" y="4511675"/>
              <a:ext cx="142875" cy="131763"/>
            </a:xfrm>
            <a:custGeom>
              <a:avLst/>
              <a:gdLst>
                <a:gd name="T0" fmla="*/ 66 w 90"/>
                <a:gd name="T1" fmla="*/ 83 h 83"/>
                <a:gd name="T2" fmla="*/ 0 w 90"/>
                <a:gd name="T3" fmla="*/ 28 h 83"/>
                <a:gd name="T4" fmla="*/ 21 w 90"/>
                <a:gd name="T5" fmla="*/ 0 h 83"/>
                <a:gd name="T6" fmla="*/ 90 w 90"/>
                <a:gd name="T7" fmla="*/ 54 h 83"/>
                <a:gd name="T8" fmla="*/ 66 w 90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3">
                  <a:moveTo>
                    <a:pt x="66" y="83"/>
                  </a:moveTo>
                  <a:lnTo>
                    <a:pt x="0" y="28"/>
                  </a:lnTo>
                  <a:lnTo>
                    <a:pt x="21" y="0"/>
                  </a:lnTo>
                  <a:lnTo>
                    <a:pt x="90" y="54"/>
                  </a:lnTo>
                  <a:lnTo>
                    <a:pt x="66" y="83"/>
                  </a:lnTo>
                  <a:close/>
                </a:path>
              </a:pathLst>
            </a:custGeom>
            <a:solidFill>
              <a:srgbClr val="FFC9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352"/>
            <p:cNvSpPr>
              <a:spLocks/>
            </p:cNvSpPr>
            <p:nvPr/>
          </p:nvSpPr>
          <p:spPr bwMode="auto">
            <a:xfrm flipH="1">
              <a:off x="4641850" y="4578350"/>
              <a:ext cx="123825" cy="106363"/>
            </a:xfrm>
            <a:custGeom>
              <a:avLst/>
              <a:gdLst>
                <a:gd name="T0" fmla="*/ 62 w 78"/>
                <a:gd name="T1" fmla="*/ 67 h 67"/>
                <a:gd name="T2" fmla="*/ 0 w 78"/>
                <a:gd name="T3" fmla="*/ 24 h 67"/>
                <a:gd name="T4" fmla="*/ 19 w 78"/>
                <a:gd name="T5" fmla="*/ 0 h 67"/>
                <a:gd name="T6" fmla="*/ 78 w 78"/>
                <a:gd name="T7" fmla="*/ 43 h 67"/>
                <a:gd name="T8" fmla="*/ 62 w 78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67">
                  <a:moveTo>
                    <a:pt x="62" y="67"/>
                  </a:moveTo>
                  <a:lnTo>
                    <a:pt x="0" y="24"/>
                  </a:lnTo>
                  <a:lnTo>
                    <a:pt x="19" y="0"/>
                  </a:lnTo>
                  <a:lnTo>
                    <a:pt x="78" y="43"/>
                  </a:lnTo>
                  <a:lnTo>
                    <a:pt x="62" y="67"/>
                  </a:lnTo>
                  <a:close/>
                </a:path>
              </a:pathLst>
            </a:custGeom>
            <a:solidFill>
              <a:srgbClr val="FFC9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931025" y="2415695"/>
            <a:ext cx="1175657" cy="2479334"/>
            <a:chOff x="914400" y="1451429"/>
            <a:chExt cx="1175657" cy="2479334"/>
          </a:xfrm>
        </p:grpSpPr>
        <p:sp>
          <p:nvSpPr>
            <p:cNvPr id="139" name="矩形 138"/>
            <p:cNvSpPr/>
            <p:nvPr/>
          </p:nvSpPr>
          <p:spPr>
            <a:xfrm>
              <a:off x="914400" y="1451429"/>
              <a:ext cx="1175657" cy="24793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文本框 137"/>
            <p:cNvSpPr txBox="1"/>
            <p:nvPr/>
          </p:nvSpPr>
          <p:spPr>
            <a:xfrm>
              <a:off x="1062882" y="1606324"/>
              <a:ext cx="800219" cy="22441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4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领导访谈</a:t>
              </a:r>
              <a:endPara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4" name="矩形 153"/>
          <p:cNvSpPr/>
          <p:nvPr/>
        </p:nvSpPr>
        <p:spPr>
          <a:xfrm>
            <a:off x="2355082" y="1404129"/>
            <a:ext cx="1898650" cy="1328850"/>
          </a:xfrm>
          <a:custGeom>
            <a:avLst/>
            <a:gdLst>
              <a:gd name="connsiteX0" fmla="*/ 0 w 1892300"/>
              <a:gd name="connsiteY0" fmla="*/ 0 h 949438"/>
              <a:gd name="connsiteX1" fmla="*/ 1892300 w 1892300"/>
              <a:gd name="connsiteY1" fmla="*/ 0 h 949438"/>
              <a:gd name="connsiteX2" fmla="*/ 1892300 w 1892300"/>
              <a:gd name="connsiteY2" fmla="*/ 949438 h 949438"/>
              <a:gd name="connsiteX3" fmla="*/ 0 w 1892300"/>
              <a:gd name="connsiteY3" fmla="*/ 949438 h 949438"/>
              <a:gd name="connsiteX4" fmla="*/ 0 w 1892300"/>
              <a:gd name="connsiteY4" fmla="*/ 0 h 949438"/>
              <a:gd name="connsiteX0" fmla="*/ 0 w 1917700"/>
              <a:gd name="connsiteY0" fmla="*/ 355600 h 1305038"/>
              <a:gd name="connsiteX1" fmla="*/ 1917700 w 1917700"/>
              <a:gd name="connsiteY1" fmla="*/ 0 h 1305038"/>
              <a:gd name="connsiteX2" fmla="*/ 1892300 w 1917700"/>
              <a:gd name="connsiteY2" fmla="*/ 1305038 h 1305038"/>
              <a:gd name="connsiteX3" fmla="*/ 0 w 1917700"/>
              <a:gd name="connsiteY3" fmla="*/ 1305038 h 1305038"/>
              <a:gd name="connsiteX4" fmla="*/ 0 w 1917700"/>
              <a:gd name="connsiteY4" fmla="*/ 355600 h 1305038"/>
              <a:gd name="connsiteX0" fmla="*/ 0 w 1898650"/>
              <a:gd name="connsiteY0" fmla="*/ 379412 h 1328850"/>
              <a:gd name="connsiteX1" fmla="*/ 1898650 w 1898650"/>
              <a:gd name="connsiteY1" fmla="*/ 0 h 1328850"/>
              <a:gd name="connsiteX2" fmla="*/ 1892300 w 1898650"/>
              <a:gd name="connsiteY2" fmla="*/ 1328850 h 1328850"/>
              <a:gd name="connsiteX3" fmla="*/ 0 w 1898650"/>
              <a:gd name="connsiteY3" fmla="*/ 1328850 h 1328850"/>
              <a:gd name="connsiteX4" fmla="*/ 0 w 1898650"/>
              <a:gd name="connsiteY4" fmla="*/ 379412 h 1328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8650" h="1328850">
                <a:moveTo>
                  <a:pt x="0" y="379412"/>
                </a:moveTo>
                <a:lnTo>
                  <a:pt x="1898650" y="0"/>
                </a:lnTo>
                <a:cubicBezTo>
                  <a:pt x="1896533" y="442950"/>
                  <a:pt x="1894417" y="885900"/>
                  <a:pt x="1892300" y="1328850"/>
                </a:cubicBezTo>
                <a:lnTo>
                  <a:pt x="0" y="1328850"/>
                </a:lnTo>
                <a:lnTo>
                  <a:pt x="0" y="379412"/>
                </a:lnTo>
                <a:close/>
              </a:path>
            </a:pathLst>
          </a:custGeom>
          <a:solidFill>
            <a:srgbClr val="2761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5" name="矩形 154"/>
          <p:cNvSpPr/>
          <p:nvPr/>
        </p:nvSpPr>
        <p:spPr>
          <a:xfrm>
            <a:off x="4247382" y="1417806"/>
            <a:ext cx="4053228" cy="13317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6" name="矩形 155"/>
          <p:cNvSpPr/>
          <p:nvPr/>
        </p:nvSpPr>
        <p:spPr>
          <a:xfrm>
            <a:off x="2355082" y="2724929"/>
            <a:ext cx="1892300" cy="949438"/>
          </a:xfrm>
          <a:prstGeom prst="rect">
            <a:avLst/>
          </a:prstGeom>
          <a:solidFill>
            <a:srgbClr val="2761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7" name="矩形 156"/>
          <p:cNvSpPr/>
          <p:nvPr/>
        </p:nvSpPr>
        <p:spPr>
          <a:xfrm>
            <a:off x="2355082" y="3676863"/>
            <a:ext cx="1892300" cy="949438"/>
          </a:xfrm>
          <a:prstGeom prst="rect">
            <a:avLst/>
          </a:prstGeom>
          <a:solidFill>
            <a:srgbClr val="2761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8" name="矩形 157"/>
          <p:cNvSpPr/>
          <p:nvPr/>
        </p:nvSpPr>
        <p:spPr>
          <a:xfrm>
            <a:off x="2355082" y="4628797"/>
            <a:ext cx="1892300" cy="1325358"/>
          </a:xfrm>
          <a:custGeom>
            <a:avLst/>
            <a:gdLst>
              <a:gd name="connsiteX0" fmla="*/ 0 w 1892300"/>
              <a:gd name="connsiteY0" fmla="*/ 0 h 949438"/>
              <a:gd name="connsiteX1" fmla="*/ 1892300 w 1892300"/>
              <a:gd name="connsiteY1" fmla="*/ 0 h 949438"/>
              <a:gd name="connsiteX2" fmla="*/ 1892300 w 1892300"/>
              <a:gd name="connsiteY2" fmla="*/ 949438 h 949438"/>
              <a:gd name="connsiteX3" fmla="*/ 0 w 1892300"/>
              <a:gd name="connsiteY3" fmla="*/ 949438 h 949438"/>
              <a:gd name="connsiteX4" fmla="*/ 0 w 1892300"/>
              <a:gd name="connsiteY4" fmla="*/ 0 h 949438"/>
              <a:gd name="connsiteX0" fmla="*/ 0 w 1892300"/>
              <a:gd name="connsiteY0" fmla="*/ 0 h 1299958"/>
              <a:gd name="connsiteX1" fmla="*/ 1892300 w 1892300"/>
              <a:gd name="connsiteY1" fmla="*/ 0 h 1299958"/>
              <a:gd name="connsiteX2" fmla="*/ 1884680 w 1892300"/>
              <a:gd name="connsiteY2" fmla="*/ 1299958 h 1299958"/>
              <a:gd name="connsiteX3" fmla="*/ 0 w 1892300"/>
              <a:gd name="connsiteY3" fmla="*/ 949438 h 1299958"/>
              <a:gd name="connsiteX4" fmla="*/ 0 w 1892300"/>
              <a:gd name="connsiteY4" fmla="*/ 0 h 1299958"/>
              <a:gd name="connsiteX0" fmla="*/ 0 w 1892300"/>
              <a:gd name="connsiteY0" fmla="*/ 0 h 1325358"/>
              <a:gd name="connsiteX1" fmla="*/ 1892300 w 1892300"/>
              <a:gd name="connsiteY1" fmla="*/ 0 h 1325358"/>
              <a:gd name="connsiteX2" fmla="*/ 1887855 w 1892300"/>
              <a:gd name="connsiteY2" fmla="*/ 1325358 h 1325358"/>
              <a:gd name="connsiteX3" fmla="*/ 0 w 1892300"/>
              <a:gd name="connsiteY3" fmla="*/ 949438 h 1325358"/>
              <a:gd name="connsiteX4" fmla="*/ 0 w 1892300"/>
              <a:gd name="connsiteY4" fmla="*/ 0 h 1325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2300" h="1325358">
                <a:moveTo>
                  <a:pt x="0" y="0"/>
                </a:moveTo>
                <a:lnTo>
                  <a:pt x="1892300" y="0"/>
                </a:lnTo>
                <a:cubicBezTo>
                  <a:pt x="1890818" y="441786"/>
                  <a:pt x="1889337" y="883572"/>
                  <a:pt x="1887855" y="1325358"/>
                </a:cubicBezTo>
                <a:lnTo>
                  <a:pt x="0" y="949438"/>
                </a:lnTo>
                <a:lnTo>
                  <a:pt x="0" y="0"/>
                </a:lnTo>
                <a:close/>
              </a:path>
            </a:pathLst>
          </a:custGeom>
          <a:solidFill>
            <a:srgbClr val="2761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矩形 158"/>
          <p:cNvSpPr/>
          <p:nvPr/>
        </p:nvSpPr>
        <p:spPr>
          <a:xfrm>
            <a:off x="4247382" y="2735475"/>
            <a:ext cx="4053228" cy="949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0" name="矩形 159"/>
          <p:cNvSpPr/>
          <p:nvPr/>
        </p:nvSpPr>
        <p:spPr>
          <a:xfrm>
            <a:off x="4247382" y="3687181"/>
            <a:ext cx="4053228" cy="949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2" name="矩形 161"/>
          <p:cNvSpPr/>
          <p:nvPr/>
        </p:nvSpPr>
        <p:spPr>
          <a:xfrm>
            <a:off x="4247382" y="4625733"/>
            <a:ext cx="4053228" cy="13317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文本框 163"/>
          <p:cNvSpPr txBox="1"/>
          <p:nvPr/>
        </p:nvSpPr>
        <p:spPr>
          <a:xfrm>
            <a:off x="2488923" y="2055598"/>
            <a:ext cx="1752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列出访谈提纲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5" name="文本框 164"/>
          <p:cNvSpPr txBox="1"/>
          <p:nvPr/>
        </p:nvSpPr>
        <p:spPr>
          <a:xfrm>
            <a:off x="2488923" y="2981372"/>
            <a:ext cx="1637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访谈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6" name="文本框 165"/>
          <p:cNvSpPr txBox="1"/>
          <p:nvPr/>
        </p:nvSpPr>
        <p:spPr>
          <a:xfrm>
            <a:off x="2488923" y="3982787"/>
            <a:ext cx="1637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整理资料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7" name="文本框 166"/>
          <p:cNvSpPr txBox="1"/>
          <p:nvPr/>
        </p:nvSpPr>
        <p:spPr>
          <a:xfrm>
            <a:off x="2488923" y="4926392"/>
            <a:ext cx="1637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汇总分析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8" name="文本框 167"/>
          <p:cNvSpPr txBox="1"/>
          <p:nvPr/>
        </p:nvSpPr>
        <p:spPr>
          <a:xfrm>
            <a:off x="4393301" y="1414563"/>
            <a:ext cx="3953346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请整体评价一下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年度部门员工的绩效？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为了完成明年的目标，员工需要在哪方面加强？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9" name="标题 1"/>
          <p:cNvSpPr txBox="1">
            <a:spLocks/>
          </p:cNvSpPr>
          <p:nvPr/>
        </p:nvSpPr>
        <p:spPr>
          <a:xfrm>
            <a:off x="2073595" y="469131"/>
            <a:ext cx="2890838" cy="69623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领导访谈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0" name="直接连接符 169"/>
          <p:cNvCxnSpPr/>
          <p:nvPr/>
        </p:nvCxnSpPr>
        <p:spPr>
          <a:xfrm>
            <a:off x="2106845" y="1165375"/>
            <a:ext cx="230301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文本框 170"/>
          <p:cNvSpPr txBox="1"/>
          <p:nvPr/>
        </p:nvSpPr>
        <p:spPr>
          <a:xfrm>
            <a:off x="429807" y="576921"/>
            <a:ext cx="15782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Step</a:t>
            </a:r>
            <a:endParaRPr lang="zh-CN" altLang="en-US" sz="44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  <p:sp>
        <p:nvSpPr>
          <p:cNvPr id="172" name="文本框 171"/>
          <p:cNvSpPr txBox="1"/>
          <p:nvPr/>
        </p:nvSpPr>
        <p:spPr>
          <a:xfrm>
            <a:off x="928437" y="117286"/>
            <a:ext cx="5809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2</a:t>
            </a:r>
            <a:endParaRPr lang="zh-CN" altLang="en-US" sz="44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  <p:sp>
        <p:nvSpPr>
          <p:cNvPr id="173" name="爆炸形 1 172"/>
          <p:cNvSpPr/>
          <p:nvPr/>
        </p:nvSpPr>
        <p:spPr>
          <a:xfrm rot="19601732">
            <a:off x="8037067" y="483721"/>
            <a:ext cx="1363286" cy="1363286"/>
          </a:xfrm>
          <a:prstGeom prst="irregularSeal1">
            <a:avLst/>
          </a:prstGeom>
          <a:solidFill>
            <a:srgbClr val="F7C2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" name="文本框 173"/>
          <p:cNvSpPr txBox="1"/>
          <p:nvPr/>
        </p:nvSpPr>
        <p:spPr>
          <a:xfrm>
            <a:off x="4393301" y="2711890"/>
            <a:ext cx="3381433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预约时间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做好录音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做好记录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5" name="文本框 174"/>
          <p:cNvSpPr txBox="1"/>
          <p:nvPr/>
        </p:nvSpPr>
        <p:spPr>
          <a:xfrm>
            <a:off x="4393301" y="3939240"/>
            <a:ext cx="3636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笔记和录音资料全部整理出来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8" name="文本框 177"/>
          <p:cNvSpPr txBox="1"/>
          <p:nvPr/>
        </p:nvSpPr>
        <p:spPr>
          <a:xfrm>
            <a:off x="4393301" y="5001734"/>
            <a:ext cx="3381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做好分类汇总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9" name="椭圆 178"/>
          <p:cNvSpPr/>
          <p:nvPr/>
        </p:nvSpPr>
        <p:spPr>
          <a:xfrm>
            <a:off x="3604892" y="1399375"/>
            <a:ext cx="525066" cy="525066"/>
          </a:xfrm>
          <a:prstGeom prst="ellipse">
            <a:avLst/>
          </a:prstGeom>
          <a:solidFill>
            <a:srgbClr val="603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Broadway" panose="04040905080B02020502" pitchFamily="82" charset="0"/>
              </a:rPr>
              <a:t>1</a:t>
            </a:r>
            <a:endParaRPr lang="zh-CN" altLang="en-US" sz="2400" dirty="0">
              <a:latin typeface="Broadway" panose="04040905080B02020502" pitchFamily="82" charset="0"/>
            </a:endParaRPr>
          </a:p>
        </p:txBody>
      </p:sp>
      <p:sp>
        <p:nvSpPr>
          <p:cNvPr id="180" name="椭圆 179"/>
          <p:cNvSpPr/>
          <p:nvPr/>
        </p:nvSpPr>
        <p:spPr>
          <a:xfrm>
            <a:off x="3604892" y="2518544"/>
            <a:ext cx="525066" cy="525066"/>
          </a:xfrm>
          <a:prstGeom prst="ellipse">
            <a:avLst/>
          </a:prstGeom>
          <a:solidFill>
            <a:srgbClr val="603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Broadway" panose="04040905080B02020502" pitchFamily="82" charset="0"/>
              </a:rPr>
              <a:t>2</a:t>
            </a:r>
            <a:endParaRPr lang="zh-CN" altLang="en-US" sz="2400" dirty="0">
              <a:latin typeface="Broadway" panose="04040905080B02020502" pitchFamily="82" charset="0"/>
            </a:endParaRPr>
          </a:p>
        </p:txBody>
      </p:sp>
      <p:sp>
        <p:nvSpPr>
          <p:cNvPr id="181" name="椭圆 180"/>
          <p:cNvSpPr/>
          <p:nvPr/>
        </p:nvSpPr>
        <p:spPr>
          <a:xfrm>
            <a:off x="3604892" y="3537697"/>
            <a:ext cx="525066" cy="525066"/>
          </a:xfrm>
          <a:prstGeom prst="ellipse">
            <a:avLst/>
          </a:prstGeom>
          <a:solidFill>
            <a:srgbClr val="603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Broadway" panose="04040905080B02020502" pitchFamily="82" charset="0"/>
              </a:rPr>
              <a:t>3</a:t>
            </a:r>
            <a:endParaRPr lang="zh-CN" altLang="en-US" sz="2400" dirty="0">
              <a:latin typeface="Broadway" panose="04040905080B02020502" pitchFamily="82" charset="0"/>
            </a:endParaRPr>
          </a:p>
        </p:txBody>
      </p:sp>
      <p:sp>
        <p:nvSpPr>
          <p:cNvPr id="184" name="椭圆 183"/>
          <p:cNvSpPr/>
          <p:nvPr/>
        </p:nvSpPr>
        <p:spPr>
          <a:xfrm>
            <a:off x="3604892" y="4528273"/>
            <a:ext cx="525066" cy="525066"/>
          </a:xfrm>
          <a:prstGeom prst="ellipse">
            <a:avLst/>
          </a:prstGeom>
          <a:solidFill>
            <a:srgbClr val="603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Broadway" panose="04040905080B02020502" pitchFamily="82" charset="0"/>
              </a:rPr>
              <a:t>4</a:t>
            </a:r>
            <a:endParaRPr lang="zh-CN" altLang="en-US" sz="2400" dirty="0"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26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2" grpId="0" animBg="1"/>
      <p:bldP spid="164" grpId="0"/>
      <p:bldP spid="165" grpId="0"/>
      <p:bldP spid="166" grpId="0"/>
      <p:bldP spid="167" grpId="0"/>
      <p:bldP spid="168" grpId="0"/>
      <p:bldP spid="169" grpId="0"/>
      <p:bldP spid="171" grpId="0"/>
      <p:bldP spid="172" grpId="0"/>
      <p:bldP spid="173" grpId="0" animBg="1"/>
      <p:bldP spid="174" grpId="0"/>
      <p:bldP spid="175" grpId="0"/>
      <p:bldP spid="178" grpId="0"/>
      <p:bldP spid="179" grpId="0" animBg="1"/>
      <p:bldP spid="180" grpId="0" animBg="1"/>
      <p:bldP spid="181" grpId="0" animBg="1"/>
      <p:bldP spid="18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标题 1"/>
          <p:cNvSpPr txBox="1">
            <a:spLocks/>
          </p:cNvSpPr>
          <p:nvPr/>
        </p:nvSpPr>
        <p:spPr>
          <a:xfrm>
            <a:off x="2073595" y="469131"/>
            <a:ext cx="2890838" cy="69623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最后调整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0" name="直接连接符 169"/>
          <p:cNvCxnSpPr/>
          <p:nvPr/>
        </p:nvCxnSpPr>
        <p:spPr>
          <a:xfrm>
            <a:off x="2106845" y="1165375"/>
            <a:ext cx="230301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文本框 170"/>
          <p:cNvSpPr txBox="1"/>
          <p:nvPr/>
        </p:nvSpPr>
        <p:spPr>
          <a:xfrm>
            <a:off x="429807" y="576921"/>
            <a:ext cx="15782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Step</a:t>
            </a:r>
            <a:endParaRPr lang="zh-CN" altLang="en-US" sz="44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  <p:sp>
        <p:nvSpPr>
          <p:cNvPr id="172" name="文本框 171"/>
          <p:cNvSpPr txBox="1"/>
          <p:nvPr/>
        </p:nvSpPr>
        <p:spPr>
          <a:xfrm>
            <a:off x="928437" y="117286"/>
            <a:ext cx="5809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3</a:t>
            </a:r>
            <a:endParaRPr lang="zh-CN" altLang="en-US" sz="44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08062" y="1624999"/>
            <a:ext cx="34640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结合以下方面：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6" name="文本框 175"/>
          <p:cNvSpPr txBox="1"/>
          <p:nvPr/>
        </p:nvSpPr>
        <p:spPr>
          <a:xfrm>
            <a:off x="7047508" y="4937803"/>
            <a:ext cx="24339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做最后调整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7" name="文本框 176"/>
          <p:cNvSpPr txBox="1"/>
          <p:nvPr/>
        </p:nvSpPr>
        <p:spPr>
          <a:xfrm>
            <a:off x="3675320" y="2488411"/>
            <a:ext cx="2578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岗位说明书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2" name="文本框 181"/>
          <p:cNvSpPr txBox="1"/>
          <p:nvPr/>
        </p:nvSpPr>
        <p:spPr>
          <a:xfrm>
            <a:off x="3675320" y="3149011"/>
            <a:ext cx="2578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工作绩效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3" name="文本框 182"/>
          <p:cNvSpPr txBox="1"/>
          <p:nvPr/>
        </p:nvSpPr>
        <p:spPr>
          <a:xfrm>
            <a:off x="3675320" y="3809611"/>
            <a:ext cx="2578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个人提升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5" name="文本框 184"/>
          <p:cNvSpPr txBox="1"/>
          <p:nvPr/>
        </p:nvSpPr>
        <p:spPr>
          <a:xfrm>
            <a:off x="3675320" y="4470212"/>
            <a:ext cx="2578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公司发展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0" name="任意多边形 139"/>
          <p:cNvSpPr/>
          <p:nvPr/>
        </p:nvSpPr>
        <p:spPr>
          <a:xfrm>
            <a:off x="1466851" y="2151669"/>
            <a:ext cx="8000999" cy="3419078"/>
          </a:xfrm>
          <a:custGeom>
            <a:avLst/>
            <a:gdLst>
              <a:gd name="connsiteX0" fmla="*/ 0 w 3714750"/>
              <a:gd name="connsiteY0" fmla="*/ 0 h 3600450"/>
              <a:gd name="connsiteX1" fmla="*/ 3214688 w 3714750"/>
              <a:gd name="connsiteY1" fmla="*/ 185737 h 3600450"/>
              <a:gd name="connsiteX2" fmla="*/ 471488 w 3714750"/>
              <a:gd name="connsiteY2" fmla="*/ 1071562 h 3600450"/>
              <a:gd name="connsiteX3" fmla="*/ 3343275 w 3714750"/>
              <a:gd name="connsiteY3" fmla="*/ 1843087 h 3600450"/>
              <a:gd name="connsiteX4" fmla="*/ 42863 w 3714750"/>
              <a:gd name="connsiteY4" fmla="*/ 2386012 h 3600450"/>
              <a:gd name="connsiteX5" fmla="*/ 3714750 w 3714750"/>
              <a:gd name="connsiteY5" fmla="*/ 3600450 h 3600450"/>
              <a:gd name="connsiteX0" fmla="*/ 0 w 3714750"/>
              <a:gd name="connsiteY0" fmla="*/ 0 h 3600450"/>
              <a:gd name="connsiteX1" fmla="*/ 3629025 w 3714750"/>
              <a:gd name="connsiteY1" fmla="*/ 214312 h 3600450"/>
              <a:gd name="connsiteX2" fmla="*/ 471488 w 3714750"/>
              <a:gd name="connsiteY2" fmla="*/ 1071562 h 3600450"/>
              <a:gd name="connsiteX3" fmla="*/ 3343275 w 3714750"/>
              <a:gd name="connsiteY3" fmla="*/ 1843087 h 3600450"/>
              <a:gd name="connsiteX4" fmla="*/ 42863 w 3714750"/>
              <a:gd name="connsiteY4" fmla="*/ 2386012 h 3600450"/>
              <a:gd name="connsiteX5" fmla="*/ 3714750 w 3714750"/>
              <a:gd name="connsiteY5" fmla="*/ 3600450 h 3600450"/>
              <a:gd name="connsiteX0" fmla="*/ 57640 w 3772390"/>
              <a:gd name="connsiteY0" fmla="*/ 0 h 3600450"/>
              <a:gd name="connsiteX1" fmla="*/ 3686665 w 3772390"/>
              <a:gd name="connsiteY1" fmla="*/ 214312 h 3600450"/>
              <a:gd name="connsiteX2" fmla="*/ 491 w 3772390"/>
              <a:gd name="connsiteY2" fmla="*/ 1014412 h 3600450"/>
              <a:gd name="connsiteX3" fmla="*/ 3400915 w 3772390"/>
              <a:gd name="connsiteY3" fmla="*/ 1843087 h 3600450"/>
              <a:gd name="connsiteX4" fmla="*/ 100503 w 3772390"/>
              <a:gd name="connsiteY4" fmla="*/ 2386012 h 3600450"/>
              <a:gd name="connsiteX5" fmla="*/ 3772390 w 3772390"/>
              <a:gd name="connsiteY5" fmla="*/ 3600450 h 3600450"/>
              <a:gd name="connsiteX0" fmla="*/ 57206 w 3786299"/>
              <a:gd name="connsiteY0" fmla="*/ 0 h 3600450"/>
              <a:gd name="connsiteX1" fmla="*/ 3686231 w 3786299"/>
              <a:gd name="connsiteY1" fmla="*/ 214312 h 3600450"/>
              <a:gd name="connsiteX2" fmla="*/ 57 w 3786299"/>
              <a:gd name="connsiteY2" fmla="*/ 1014412 h 3600450"/>
              <a:gd name="connsiteX3" fmla="*/ 3786243 w 3786299"/>
              <a:gd name="connsiteY3" fmla="*/ 1771649 h 3600450"/>
              <a:gd name="connsiteX4" fmla="*/ 100069 w 3786299"/>
              <a:gd name="connsiteY4" fmla="*/ 2386012 h 3600450"/>
              <a:gd name="connsiteX5" fmla="*/ 3771956 w 3786299"/>
              <a:gd name="connsiteY5" fmla="*/ 3600450 h 3600450"/>
              <a:gd name="connsiteX0" fmla="*/ 142876 w 3871953"/>
              <a:gd name="connsiteY0" fmla="*/ 0 h 3600450"/>
              <a:gd name="connsiteX1" fmla="*/ 3771901 w 3871953"/>
              <a:gd name="connsiteY1" fmla="*/ 214312 h 3600450"/>
              <a:gd name="connsiteX2" fmla="*/ 85727 w 3871953"/>
              <a:gd name="connsiteY2" fmla="*/ 1014412 h 3600450"/>
              <a:gd name="connsiteX3" fmla="*/ 3871913 w 3871953"/>
              <a:gd name="connsiteY3" fmla="*/ 1771649 h 3600450"/>
              <a:gd name="connsiteX4" fmla="*/ 2 w 3871953"/>
              <a:gd name="connsiteY4" fmla="*/ 2400300 h 3600450"/>
              <a:gd name="connsiteX5" fmla="*/ 3857626 w 3871953"/>
              <a:gd name="connsiteY5" fmla="*/ 3600450 h 3600450"/>
              <a:gd name="connsiteX0" fmla="*/ 142874 w 3871951"/>
              <a:gd name="connsiteY0" fmla="*/ 0 h 3400425"/>
              <a:gd name="connsiteX1" fmla="*/ 3771899 w 3871951"/>
              <a:gd name="connsiteY1" fmla="*/ 214312 h 3400425"/>
              <a:gd name="connsiteX2" fmla="*/ 85725 w 3871951"/>
              <a:gd name="connsiteY2" fmla="*/ 1014412 h 3400425"/>
              <a:gd name="connsiteX3" fmla="*/ 3871911 w 3871951"/>
              <a:gd name="connsiteY3" fmla="*/ 1771649 h 3400425"/>
              <a:gd name="connsiteX4" fmla="*/ 0 w 3871951"/>
              <a:gd name="connsiteY4" fmla="*/ 2400300 h 3400425"/>
              <a:gd name="connsiteX5" fmla="*/ 3871911 w 3871951"/>
              <a:gd name="connsiteY5" fmla="*/ 3400425 h 3400425"/>
              <a:gd name="connsiteX0" fmla="*/ 157161 w 3871951"/>
              <a:gd name="connsiteY0" fmla="*/ 0 h 3614737"/>
              <a:gd name="connsiteX1" fmla="*/ 3771899 w 3871951"/>
              <a:gd name="connsiteY1" fmla="*/ 428624 h 3614737"/>
              <a:gd name="connsiteX2" fmla="*/ 85725 w 3871951"/>
              <a:gd name="connsiteY2" fmla="*/ 1228724 h 3614737"/>
              <a:gd name="connsiteX3" fmla="*/ 3871911 w 3871951"/>
              <a:gd name="connsiteY3" fmla="*/ 1985961 h 3614737"/>
              <a:gd name="connsiteX4" fmla="*/ 0 w 3871951"/>
              <a:gd name="connsiteY4" fmla="*/ 2614612 h 3614737"/>
              <a:gd name="connsiteX5" fmla="*/ 3871911 w 3871951"/>
              <a:gd name="connsiteY5" fmla="*/ 3614737 h 3614737"/>
              <a:gd name="connsiteX0" fmla="*/ 157161 w 3871951"/>
              <a:gd name="connsiteY0" fmla="*/ 0 h 3614737"/>
              <a:gd name="connsiteX1" fmla="*/ 3771899 w 3871951"/>
              <a:gd name="connsiteY1" fmla="*/ 628649 h 3614737"/>
              <a:gd name="connsiteX2" fmla="*/ 85725 w 3871951"/>
              <a:gd name="connsiteY2" fmla="*/ 1228724 h 3614737"/>
              <a:gd name="connsiteX3" fmla="*/ 3871911 w 3871951"/>
              <a:gd name="connsiteY3" fmla="*/ 1985961 h 3614737"/>
              <a:gd name="connsiteX4" fmla="*/ 0 w 3871951"/>
              <a:gd name="connsiteY4" fmla="*/ 2614612 h 3614737"/>
              <a:gd name="connsiteX5" fmla="*/ 3871911 w 3871951"/>
              <a:gd name="connsiteY5" fmla="*/ 3614737 h 3614737"/>
              <a:gd name="connsiteX0" fmla="*/ 742949 w 3871951"/>
              <a:gd name="connsiteY0" fmla="*/ 0 h 3543300"/>
              <a:gd name="connsiteX1" fmla="*/ 3771899 w 3871951"/>
              <a:gd name="connsiteY1" fmla="*/ 557212 h 3543300"/>
              <a:gd name="connsiteX2" fmla="*/ 85725 w 3871951"/>
              <a:gd name="connsiteY2" fmla="*/ 1157287 h 3543300"/>
              <a:gd name="connsiteX3" fmla="*/ 3871911 w 3871951"/>
              <a:gd name="connsiteY3" fmla="*/ 1914524 h 3543300"/>
              <a:gd name="connsiteX4" fmla="*/ 0 w 3871951"/>
              <a:gd name="connsiteY4" fmla="*/ 2543175 h 3543300"/>
              <a:gd name="connsiteX5" fmla="*/ 3871911 w 3871951"/>
              <a:gd name="connsiteY5" fmla="*/ 3543300 h 3543300"/>
              <a:gd name="connsiteX0" fmla="*/ 812149 w 8013048"/>
              <a:gd name="connsiteY0" fmla="*/ 0 h 3443288"/>
              <a:gd name="connsiteX1" fmla="*/ 3841099 w 8013048"/>
              <a:gd name="connsiteY1" fmla="*/ 557212 h 3443288"/>
              <a:gd name="connsiteX2" fmla="*/ 154925 w 8013048"/>
              <a:gd name="connsiteY2" fmla="*/ 1157287 h 3443288"/>
              <a:gd name="connsiteX3" fmla="*/ 3941111 w 8013048"/>
              <a:gd name="connsiteY3" fmla="*/ 1914524 h 3443288"/>
              <a:gd name="connsiteX4" fmla="*/ 69200 w 8013048"/>
              <a:gd name="connsiteY4" fmla="*/ 2543175 h 3443288"/>
              <a:gd name="connsiteX5" fmla="*/ 8013048 w 8013048"/>
              <a:gd name="connsiteY5" fmla="*/ 3443288 h 3443288"/>
              <a:gd name="connsiteX0" fmla="*/ 812149 w 8013048"/>
              <a:gd name="connsiteY0" fmla="*/ 0 h 3451881"/>
              <a:gd name="connsiteX1" fmla="*/ 3841099 w 8013048"/>
              <a:gd name="connsiteY1" fmla="*/ 557212 h 3451881"/>
              <a:gd name="connsiteX2" fmla="*/ 154925 w 8013048"/>
              <a:gd name="connsiteY2" fmla="*/ 1157287 h 3451881"/>
              <a:gd name="connsiteX3" fmla="*/ 3941111 w 8013048"/>
              <a:gd name="connsiteY3" fmla="*/ 1914524 h 3451881"/>
              <a:gd name="connsiteX4" fmla="*/ 69200 w 8013048"/>
              <a:gd name="connsiteY4" fmla="*/ 2543175 h 3451881"/>
              <a:gd name="connsiteX5" fmla="*/ 8013048 w 8013048"/>
              <a:gd name="connsiteY5" fmla="*/ 3443288 h 3451881"/>
              <a:gd name="connsiteX0" fmla="*/ 812149 w 8013048"/>
              <a:gd name="connsiteY0" fmla="*/ 0 h 3480081"/>
              <a:gd name="connsiteX1" fmla="*/ 3841099 w 8013048"/>
              <a:gd name="connsiteY1" fmla="*/ 557212 h 3480081"/>
              <a:gd name="connsiteX2" fmla="*/ 154925 w 8013048"/>
              <a:gd name="connsiteY2" fmla="*/ 1157287 h 3480081"/>
              <a:gd name="connsiteX3" fmla="*/ 3941111 w 8013048"/>
              <a:gd name="connsiteY3" fmla="*/ 1914524 h 3480081"/>
              <a:gd name="connsiteX4" fmla="*/ 69200 w 8013048"/>
              <a:gd name="connsiteY4" fmla="*/ 2543175 h 3480081"/>
              <a:gd name="connsiteX5" fmla="*/ 8013048 w 8013048"/>
              <a:gd name="connsiteY5" fmla="*/ 3443288 h 3480081"/>
              <a:gd name="connsiteX0" fmla="*/ 812149 w 8013048"/>
              <a:gd name="connsiteY0" fmla="*/ 0 h 3446205"/>
              <a:gd name="connsiteX1" fmla="*/ 3841099 w 8013048"/>
              <a:gd name="connsiteY1" fmla="*/ 557212 h 3446205"/>
              <a:gd name="connsiteX2" fmla="*/ 154925 w 8013048"/>
              <a:gd name="connsiteY2" fmla="*/ 1157287 h 3446205"/>
              <a:gd name="connsiteX3" fmla="*/ 3941111 w 8013048"/>
              <a:gd name="connsiteY3" fmla="*/ 1914524 h 3446205"/>
              <a:gd name="connsiteX4" fmla="*/ 69200 w 8013048"/>
              <a:gd name="connsiteY4" fmla="*/ 2543175 h 3446205"/>
              <a:gd name="connsiteX5" fmla="*/ 8013048 w 8013048"/>
              <a:gd name="connsiteY5" fmla="*/ 3443288 h 3446205"/>
              <a:gd name="connsiteX0" fmla="*/ 812149 w 8013048"/>
              <a:gd name="connsiteY0" fmla="*/ 0 h 3443288"/>
              <a:gd name="connsiteX1" fmla="*/ 3841099 w 8013048"/>
              <a:gd name="connsiteY1" fmla="*/ 557212 h 3443288"/>
              <a:gd name="connsiteX2" fmla="*/ 154925 w 8013048"/>
              <a:gd name="connsiteY2" fmla="*/ 1157287 h 3443288"/>
              <a:gd name="connsiteX3" fmla="*/ 3941111 w 8013048"/>
              <a:gd name="connsiteY3" fmla="*/ 1914524 h 3443288"/>
              <a:gd name="connsiteX4" fmla="*/ 69200 w 8013048"/>
              <a:gd name="connsiteY4" fmla="*/ 2543175 h 3443288"/>
              <a:gd name="connsiteX5" fmla="*/ 8013048 w 8013048"/>
              <a:gd name="connsiteY5" fmla="*/ 3443288 h 3443288"/>
              <a:gd name="connsiteX0" fmla="*/ 812149 w 8013048"/>
              <a:gd name="connsiteY0" fmla="*/ 0 h 3446205"/>
              <a:gd name="connsiteX1" fmla="*/ 3841099 w 8013048"/>
              <a:gd name="connsiteY1" fmla="*/ 557212 h 3446205"/>
              <a:gd name="connsiteX2" fmla="*/ 154925 w 8013048"/>
              <a:gd name="connsiteY2" fmla="*/ 1157287 h 3446205"/>
              <a:gd name="connsiteX3" fmla="*/ 3941111 w 8013048"/>
              <a:gd name="connsiteY3" fmla="*/ 1914524 h 3446205"/>
              <a:gd name="connsiteX4" fmla="*/ 69200 w 8013048"/>
              <a:gd name="connsiteY4" fmla="*/ 2543175 h 3446205"/>
              <a:gd name="connsiteX5" fmla="*/ 8013048 w 8013048"/>
              <a:gd name="connsiteY5" fmla="*/ 3443288 h 3446205"/>
              <a:gd name="connsiteX0" fmla="*/ 0 w 9258299"/>
              <a:gd name="connsiteY0" fmla="*/ 0 h 3546218"/>
              <a:gd name="connsiteX1" fmla="*/ 5086350 w 9258299"/>
              <a:gd name="connsiteY1" fmla="*/ 657225 h 3546218"/>
              <a:gd name="connsiteX2" fmla="*/ 1400176 w 9258299"/>
              <a:gd name="connsiteY2" fmla="*/ 1257300 h 3546218"/>
              <a:gd name="connsiteX3" fmla="*/ 5186362 w 9258299"/>
              <a:gd name="connsiteY3" fmla="*/ 2014537 h 3546218"/>
              <a:gd name="connsiteX4" fmla="*/ 1314451 w 9258299"/>
              <a:gd name="connsiteY4" fmla="*/ 2643188 h 3546218"/>
              <a:gd name="connsiteX5" fmla="*/ 9258299 w 9258299"/>
              <a:gd name="connsiteY5" fmla="*/ 3543301 h 3546218"/>
              <a:gd name="connsiteX0" fmla="*/ 0 w 9258299"/>
              <a:gd name="connsiteY0" fmla="*/ 954 h 3547172"/>
              <a:gd name="connsiteX1" fmla="*/ 5086350 w 9258299"/>
              <a:gd name="connsiteY1" fmla="*/ 658179 h 3547172"/>
              <a:gd name="connsiteX2" fmla="*/ 1400176 w 9258299"/>
              <a:gd name="connsiteY2" fmla="*/ 1258254 h 3547172"/>
              <a:gd name="connsiteX3" fmla="*/ 5186362 w 9258299"/>
              <a:gd name="connsiteY3" fmla="*/ 2015491 h 3547172"/>
              <a:gd name="connsiteX4" fmla="*/ 1314451 w 9258299"/>
              <a:gd name="connsiteY4" fmla="*/ 2644142 h 3547172"/>
              <a:gd name="connsiteX5" fmla="*/ 9258299 w 9258299"/>
              <a:gd name="connsiteY5" fmla="*/ 3544255 h 3547172"/>
              <a:gd name="connsiteX0" fmla="*/ 0 w 8000999"/>
              <a:gd name="connsiteY0" fmla="*/ 954 h 3419078"/>
              <a:gd name="connsiteX1" fmla="*/ 5086350 w 8000999"/>
              <a:gd name="connsiteY1" fmla="*/ 658179 h 3419078"/>
              <a:gd name="connsiteX2" fmla="*/ 1400176 w 8000999"/>
              <a:gd name="connsiteY2" fmla="*/ 1258254 h 3419078"/>
              <a:gd name="connsiteX3" fmla="*/ 5186362 w 8000999"/>
              <a:gd name="connsiteY3" fmla="*/ 2015491 h 3419078"/>
              <a:gd name="connsiteX4" fmla="*/ 1314451 w 8000999"/>
              <a:gd name="connsiteY4" fmla="*/ 2644142 h 3419078"/>
              <a:gd name="connsiteX5" fmla="*/ 8000999 w 8000999"/>
              <a:gd name="connsiteY5" fmla="*/ 3415667 h 3419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00999" h="3419078">
                <a:moveTo>
                  <a:pt x="0" y="954"/>
                </a:moveTo>
                <a:cubicBezTo>
                  <a:pt x="4025503" y="-24050"/>
                  <a:pt x="4852987" y="448629"/>
                  <a:pt x="5086350" y="658179"/>
                </a:cubicBezTo>
                <a:cubicBezTo>
                  <a:pt x="5319713" y="867729"/>
                  <a:pt x="1383507" y="1032035"/>
                  <a:pt x="1400176" y="1258254"/>
                </a:cubicBezTo>
                <a:cubicBezTo>
                  <a:pt x="1416845" y="1484473"/>
                  <a:pt x="5200649" y="1784510"/>
                  <a:pt x="5186362" y="2015491"/>
                </a:cubicBezTo>
                <a:cubicBezTo>
                  <a:pt x="5172075" y="2246472"/>
                  <a:pt x="845345" y="2410779"/>
                  <a:pt x="1314451" y="2644142"/>
                </a:cubicBezTo>
                <a:cubicBezTo>
                  <a:pt x="1783557" y="2877505"/>
                  <a:pt x="5953124" y="3469246"/>
                  <a:pt x="8000999" y="3415667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2" name="图片 1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4412" y="1499391"/>
            <a:ext cx="2153722" cy="4096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39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/>
      <p:bldP spid="171" grpId="0"/>
      <p:bldP spid="172" grpId="0"/>
      <p:bldP spid="2" grpId="0"/>
      <p:bldP spid="176" grpId="0"/>
      <p:bldP spid="177" grpId="0"/>
      <p:bldP spid="182" grpId="0"/>
      <p:bldP spid="183" grpId="0"/>
      <p:bldP spid="185" grpId="0"/>
      <p:bldP spid="1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标题 1"/>
          <p:cNvSpPr txBox="1">
            <a:spLocks/>
          </p:cNvSpPr>
          <p:nvPr/>
        </p:nvSpPr>
        <p:spPr>
          <a:xfrm>
            <a:off x="2073595" y="469131"/>
            <a:ext cx="2890838" cy="69623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时间要求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0" name="直接连接符 169"/>
          <p:cNvCxnSpPr/>
          <p:nvPr/>
        </p:nvCxnSpPr>
        <p:spPr>
          <a:xfrm>
            <a:off x="2106845" y="1165375"/>
            <a:ext cx="230301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文本框 170"/>
          <p:cNvSpPr txBox="1"/>
          <p:nvPr/>
        </p:nvSpPr>
        <p:spPr>
          <a:xfrm>
            <a:off x="429807" y="576921"/>
            <a:ext cx="15782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Step</a:t>
            </a:r>
            <a:endParaRPr lang="zh-CN" altLang="en-US" sz="44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  <p:sp>
        <p:nvSpPr>
          <p:cNvPr id="172" name="文本框 171"/>
          <p:cNvSpPr txBox="1"/>
          <p:nvPr/>
        </p:nvSpPr>
        <p:spPr>
          <a:xfrm>
            <a:off x="928437" y="117286"/>
            <a:ext cx="5809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4</a:t>
            </a:r>
            <a:endParaRPr lang="zh-CN" altLang="en-US" sz="44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161226" y="1765439"/>
            <a:ext cx="2180756" cy="2180756"/>
            <a:chOff x="5161226" y="1765439"/>
            <a:chExt cx="2180756" cy="2180756"/>
          </a:xfrm>
        </p:grpSpPr>
        <p:sp>
          <p:nvSpPr>
            <p:cNvPr id="14" name="椭圆 13"/>
            <p:cNvSpPr/>
            <p:nvPr/>
          </p:nvSpPr>
          <p:spPr>
            <a:xfrm>
              <a:off x="5161226" y="1765439"/>
              <a:ext cx="2180756" cy="218075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5185123" y="1794014"/>
              <a:ext cx="2133366" cy="2133366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5237191" y="1836641"/>
              <a:ext cx="2028826" cy="202882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 rot="16200000">
              <a:off x="5324504" y="2772869"/>
              <a:ext cx="0" cy="156370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16560000">
              <a:off x="5329583" y="2675961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rot="16920000">
              <a:off x="5344763" y="2580114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17280000">
              <a:off x="5369879" y="2486380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17640000">
              <a:off x="5404656" y="2395784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18000000">
              <a:off x="5448712" y="2309319"/>
              <a:ext cx="0" cy="156370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18360000">
              <a:off x="5501564" y="2227933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18720000">
              <a:off x="5562634" y="2152518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19080000">
              <a:off x="5631253" y="2083900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19440000">
              <a:off x="5706668" y="2022830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19800000">
              <a:off x="5788054" y="1969977"/>
              <a:ext cx="0" cy="156370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20160000">
              <a:off x="5874518" y="1925921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20520000">
              <a:off x="5965114" y="1891145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20880000">
              <a:off x="6058849" y="1866028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21240000">
              <a:off x="6154695" y="1850848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6251604" y="1845769"/>
              <a:ext cx="0" cy="156370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360000">
              <a:off x="6348512" y="1850848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720000">
              <a:off x="6444359" y="1866028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1080000">
              <a:off x="6538093" y="1891145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rot="1440000">
              <a:off x="6628689" y="1925921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1800000">
              <a:off x="6715154" y="1969977"/>
              <a:ext cx="0" cy="156370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2160000">
              <a:off x="6796539" y="2022830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2520000">
              <a:off x="6871955" y="2083900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rot="2880000">
              <a:off x="6940573" y="2152518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3240000">
              <a:off x="7001644" y="2227933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3600000">
              <a:off x="7054496" y="2309319"/>
              <a:ext cx="0" cy="156370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3960000">
              <a:off x="7098552" y="2395784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4320000">
              <a:off x="7133329" y="2486380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4680000">
              <a:off x="7158444" y="2580114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5040000">
              <a:off x="7173626" y="2675961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5400000">
              <a:off x="7178704" y="2772869"/>
              <a:ext cx="0" cy="156370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rot="5760000">
              <a:off x="7173626" y="2869778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6120000">
              <a:off x="7158444" y="2965624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6480000">
              <a:off x="7133329" y="3059359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rot="6840000">
              <a:off x="7098552" y="3149955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rot="7200000">
              <a:off x="7054496" y="3236419"/>
              <a:ext cx="0" cy="156370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rot="7560000">
              <a:off x="7001644" y="3317805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rot="7920000">
              <a:off x="6940573" y="3393220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8280000">
              <a:off x="6871955" y="3461839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rot="8640000">
              <a:off x="6796539" y="3522909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rot="9000000">
              <a:off x="6715154" y="3575762"/>
              <a:ext cx="0" cy="156370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rot="9360000">
              <a:off x="6628689" y="3619817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rot="9720000">
              <a:off x="6538093" y="3654594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rot="10080000">
              <a:off x="6444359" y="3679710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rot="10440000">
              <a:off x="6348512" y="3694890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rot="10800000">
              <a:off x="6251604" y="3699969"/>
              <a:ext cx="0" cy="156370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rot="11160000">
              <a:off x="6154695" y="3694890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rot="11520000">
              <a:off x="6058849" y="3679710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rot="11880000">
              <a:off x="5965114" y="3654594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rot="12240000">
              <a:off x="5874518" y="3619817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rot="12600000">
              <a:off x="5788054" y="3575762"/>
              <a:ext cx="0" cy="156370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rot="12960000">
              <a:off x="5706668" y="3522909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rot="13320000">
              <a:off x="5631253" y="3461839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rot="13680000">
              <a:off x="5562634" y="3393220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rot="14040000">
              <a:off x="5501564" y="3317805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rot="14400000">
              <a:off x="5448712" y="3236419"/>
              <a:ext cx="0" cy="156370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rot="14760000">
              <a:off x="5404656" y="3149955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rot="15120000">
              <a:off x="5369879" y="3059359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rot="15480000">
              <a:off x="5344763" y="2965624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rot="15840000">
              <a:off x="5329583" y="2869778"/>
              <a:ext cx="0" cy="15637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椭圆 76"/>
            <p:cNvSpPr/>
            <p:nvPr/>
          </p:nvSpPr>
          <p:spPr>
            <a:xfrm>
              <a:off x="6088580" y="2627823"/>
              <a:ext cx="399730" cy="39973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6168170" y="2707413"/>
              <a:ext cx="240550" cy="2405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6258729" y="2241267"/>
            <a:ext cx="68448" cy="1177693"/>
            <a:chOff x="5529971" y="3223005"/>
            <a:chExt cx="76417" cy="1177693"/>
          </a:xfrm>
        </p:grpSpPr>
        <p:grpSp>
          <p:nvGrpSpPr>
            <p:cNvPr id="80" name="组合 79"/>
            <p:cNvGrpSpPr/>
            <p:nvPr/>
          </p:nvGrpSpPr>
          <p:grpSpPr>
            <a:xfrm>
              <a:off x="5529971" y="3223005"/>
              <a:ext cx="67454" cy="641249"/>
              <a:chOff x="5329678" y="2994463"/>
              <a:chExt cx="67454" cy="641249"/>
            </a:xfrm>
          </p:grpSpPr>
          <p:sp>
            <p:nvSpPr>
              <p:cNvPr id="84" name="等腰三角形 83"/>
              <p:cNvSpPr/>
              <p:nvPr/>
            </p:nvSpPr>
            <p:spPr>
              <a:xfrm flipH="1">
                <a:off x="5329678" y="2994463"/>
                <a:ext cx="67454" cy="451172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梯形 84"/>
              <p:cNvSpPr/>
              <p:nvPr/>
            </p:nvSpPr>
            <p:spPr>
              <a:xfrm flipV="1">
                <a:off x="5342640" y="3436506"/>
                <a:ext cx="45719" cy="199206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1" name="组合 80"/>
            <p:cNvGrpSpPr/>
            <p:nvPr/>
          </p:nvGrpSpPr>
          <p:grpSpPr>
            <a:xfrm flipV="1">
              <a:off x="5542932" y="3854846"/>
              <a:ext cx="63456" cy="545852"/>
              <a:chOff x="5342639" y="2792166"/>
              <a:chExt cx="63456" cy="545852"/>
            </a:xfrm>
          </p:grpSpPr>
          <p:sp>
            <p:nvSpPr>
              <p:cNvPr id="82" name="等腰三角形 81"/>
              <p:cNvSpPr/>
              <p:nvPr/>
            </p:nvSpPr>
            <p:spPr>
              <a:xfrm flipH="1">
                <a:off x="5342639" y="2792166"/>
                <a:ext cx="63456" cy="305794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梯形 82"/>
              <p:cNvSpPr/>
              <p:nvPr/>
            </p:nvSpPr>
            <p:spPr>
              <a:xfrm flipV="1">
                <a:off x="5342640" y="3138812"/>
                <a:ext cx="45719" cy="199206"/>
              </a:xfrm>
              <a:prstGeom prst="trapezoid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2377175" y="4410015"/>
            <a:ext cx="837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号前请将部门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年培训计划表提交给人力资源部！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065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 p14:presetBounceEnd="54000">
                                      <p:stCondLst>
                                        <p:cond delay="1000"/>
                                      </p:stCondLst>
                                      <p:childTnLst>
                                        <p:animRot by="21600000" p14:bounceEnd="54000">
                                          <p:cBhvr>
                                            <p:cTn id="2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9" grpId="0"/>
          <p:bldP spid="171" grpId="0"/>
          <p:bldP spid="172" grpId="0"/>
          <p:bldP spid="3" grpId="0"/>
          <p:bldP spid="3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repeatCount="indefinite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9" grpId="0"/>
          <p:bldP spid="171" grpId="0"/>
          <p:bldP spid="172" grpId="0"/>
          <p:bldP spid="3" grpId="0"/>
          <p:bldP spid="3" grpId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3733800" y="2222500"/>
            <a:ext cx="5270803" cy="720725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如有疑问，欢迎咨询！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4476109" y="3240088"/>
            <a:ext cx="3010542" cy="531812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QQ</a:t>
            </a:r>
            <a:r>
              <a:rPr lang="zh-CN" alt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422672748</a:t>
            </a: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389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466</Words>
  <Application>Microsoft Office PowerPoint</Application>
  <PresentationFormat>宽屏</PresentationFormat>
  <Paragraphs>65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Broadway</vt:lpstr>
      <vt:lpstr>方正美黑简体</vt:lpstr>
      <vt:lpstr>方正综艺简体</vt:lpstr>
      <vt:lpstr>宋体</vt:lpstr>
      <vt:lpstr>微软雅黑</vt:lpstr>
      <vt:lpstr>Arial</vt:lpstr>
      <vt:lpstr>Calibri</vt:lpstr>
      <vt:lpstr>Calibri Light</vt:lpstr>
      <vt:lpstr>Times New Roman</vt:lpstr>
      <vt:lpstr>Office 主题</vt:lpstr>
      <vt:lpstr>指南</vt:lpstr>
      <vt:lpstr>PowerPoint 演示文稿</vt:lpstr>
      <vt:lpstr>PowerPoint 演示文稿</vt:lpstr>
      <vt:lpstr>需求收集</vt:lpstr>
      <vt:lpstr>PowerPoint 演示文稿</vt:lpstr>
      <vt:lpstr>PowerPoint 演示文稿</vt:lpstr>
      <vt:lpstr>PowerPoint 演示文稿</vt:lpstr>
      <vt:lpstr>如有疑问，欢迎咨询！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指南</dc:title>
  <dc:creator>Windows User</dc:creator>
  <cp:lastModifiedBy>Administrator</cp:lastModifiedBy>
  <cp:revision>94</cp:revision>
  <dcterms:created xsi:type="dcterms:W3CDTF">2014-10-20T01:35:52Z</dcterms:created>
  <dcterms:modified xsi:type="dcterms:W3CDTF">2015-05-15T01:43:32Z</dcterms:modified>
</cp:coreProperties>
</file>