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28" r:id="rId2"/>
    <p:sldId id="329" r:id="rId3"/>
    <p:sldId id="261" r:id="rId4"/>
    <p:sldId id="304" r:id="rId5"/>
    <p:sldId id="296" r:id="rId6"/>
    <p:sldId id="300" r:id="rId7"/>
    <p:sldId id="297" r:id="rId8"/>
    <p:sldId id="299" r:id="rId9"/>
    <p:sldId id="298" r:id="rId10"/>
    <p:sldId id="301" r:id="rId11"/>
    <p:sldId id="305" r:id="rId12"/>
    <p:sldId id="308" r:id="rId13"/>
    <p:sldId id="309" r:id="rId14"/>
    <p:sldId id="310" r:id="rId15"/>
    <p:sldId id="327" r:id="rId16"/>
    <p:sldId id="311" r:id="rId17"/>
    <p:sldId id="306" r:id="rId18"/>
    <p:sldId id="314" r:id="rId19"/>
    <p:sldId id="315" r:id="rId20"/>
    <p:sldId id="316" r:id="rId21"/>
    <p:sldId id="318" r:id="rId22"/>
    <p:sldId id="319" r:id="rId23"/>
    <p:sldId id="320" r:id="rId24"/>
    <p:sldId id="321" r:id="rId25"/>
    <p:sldId id="322" r:id="rId26"/>
    <p:sldId id="323" r:id="rId27"/>
    <p:sldId id="324" r:id="rId28"/>
    <p:sldId id="325" r:id="rId29"/>
    <p:sldId id="307" r:id="rId30"/>
    <p:sldId id="303" r:id="rId31"/>
    <p:sldId id="326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65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43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300"/>
    <a:srgbClr val="1D8DE5"/>
    <a:srgbClr val="92D050"/>
    <a:srgbClr val="B65310"/>
    <a:srgbClr val="A24A0E"/>
    <a:srgbClr val="E4007F"/>
    <a:srgbClr val="74B32F"/>
    <a:srgbClr val="7CBF33"/>
    <a:srgbClr val="C4006B"/>
    <a:srgbClr val="F2EED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86919" autoAdjust="0"/>
  </p:normalViewPr>
  <p:slideViewPr>
    <p:cSldViewPr snapToGrid="0">
      <p:cViewPr>
        <p:scale>
          <a:sx n="50" d="100"/>
          <a:sy n="50" d="100"/>
        </p:scale>
        <p:origin x="-2250" y="-1308"/>
      </p:cViewPr>
      <p:guideLst>
        <p:guide orient="horz" pos="4065"/>
        <p:guide orient="horz" pos="4319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194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741E-6F4C-41C1-A44C-0787011C4B87}" type="datetimeFigureOut">
              <a:rPr lang="zh-CN" altLang="en-US" smtClean="0"/>
              <a:pPr/>
              <a:t>2015/8/20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33E80-2482-4634-BB00-E7C4962538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09575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F5B58-B784-41CF-AA8E-D0F21D1D44E7}" type="datetimeFigureOut">
              <a:rPr lang="zh-CN" altLang="en-US" smtClean="0"/>
              <a:pPr/>
              <a:t>2015/8/20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28005-0946-4106-9BB1-C7CE1EE8AA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3699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eibo.com/teliss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196935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438836" y="0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640540" y="605117"/>
            <a:ext cx="161366" cy="6051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815351" y="516800"/>
            <a:ext cx="20032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CONTENTS PAGE </a:t>
            </a: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896308" y="1609137"/>
            <a:ext cx="4399384" cy="4399382"/>
            <a:chOff x="3343276" y="1121021"/>
            <a:chExt cx="5505449" cy="5505449"/>
          </a:xfrm>
        </p:grpSpPr>
        <p:sp>
          <p:nvSpPr>
            <p:cNvPr id="6" name="椭圆 5"/>
            <p:cNvSpPr/>
            <p:nvPr/>
          </p:nvSpPr>
          <p:spPr>
            <a:xfrm>
              <a:off x="3949608" y="1710975"/>
              <a:ext cx="4289611" cy="4289611"/>
            </a:xfrm>
            <a:prstGeom prst="ellipse">
              <a:avLst/>
            </a:prstGeom>
            <a:solidFill>
              <a:srgbClr val="F0F0F0"/>
            </a:solidFill>
            <a:ln>
              <a:noFill/>
            </a:ln>
            <a:effectLst>
              <a:outerShdw blurRad="1016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6226176" y="2781546"/>
              <a:ext cx="958850" cy="969962"/>
            </a:xfrm>
            <a:custGeom>
              <a:avLst/>
              <a:gdLst>
                <a:gd name="T0" fmla="*/ 0 w 255"/>
                <a:gd name="T1" fmla="*/ 26 h 258"/>
                <a:gd name="T2" fmla="*/ 0 w 255"/>
                <a:gd name="T3" fmla="*/ 21 h 258"/>
                <a:gd name="T4" fmla="*/ 28 w 255"/>
                <a:gd name="T5" fmla="*/ 3 h 258"/>
                <a:gd name="T6" fmla="*/ 253 w 255"/>
                <a:gd name="T7" fmla="*/ 226 h 258"/>
                <a:gd name="T8" fmla="*/ 235 w 255"/>
                <a:gd name="T9" fmla="*/ 255 h 258"/>
                <a:gd name="T10" fmla="*/ 206 w 255"/>
                <a:gd name="T11" fmla="*/ 237 h 258"/>
                <a:gd name="T12" fmla="*/ 18 w 255"/>
                <a:gd name="T13" fmla="*/ 49 h 258"/>
                <a:gd name="T14" fmla="*/ 0 w 255"/>
                <a:gd name="T15" fmla="*/ 2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258">
                  <a:moveTo>
                    <a:pt x="0" y="26"/>
                  </a:moveTo>
                  <a:cubicBezTo>
                    <a:pt x="0" y="25"/>
                    <a:pt x="0" y="23"/>
                    <a:pt x="0" y="21"/>
                  </a:cubicBezTo>
                  <a:cubicBezTo>
                    <a:pt x="3" y="8"/>
                    <a:pt x="16" y="0"/>
                    <a:pt x="28" y="3"/>
                  </a:cubicBezTo>
                  <a:cubicBezTo>
                    <a:pt x="140" y="27"/>
                    <a:pt x="228" y="115"/>
                    <a:pt x="253" y="226"/>
                  </a:cubicBezTo>
                  <a:cubicBezTo>
                    <a:pt x="255" y="239"/>
                    <a:pt x="247" y="252"/>
                    <a:pt x="235" y="255"/>
                  </a:cubicBezTo>
                  <a:cubicBezTo>
                    <a:pt x="222" y="258"/>
                    <a:pt x="209" y="250"/>
                    <a:pt x="206" y="237"/>
                  </a:cubicBezTo>
                  <a:cubicBezTo>
                    <a:pt x="185" y="143"/>
                    <a:pt x="112" y="70"/>
                    <a:pt x="18" y="49"/>
                  </a:cubicBezTo>
                  <a:cubicBezTo>
                    <a:pt x="7" y="47"/>
                    <a:pt x="0" y="37"/>
                    <a:pt x="0" y="2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chemeClr val="tx1">
                  <a:lumMod val="75000"/>
                  <a:lumOff val="25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003801" y="2781546"/>
              <a:ext cx="966787" cy="962025"/>
            </a:xfrm>
            <a:custGeom>
              <a:avLst/>
              <a:gdLst>
                <a:gd name="T0" fmla="*/ 26 w 257"/>
                <a:gd name="T1" fmla="*/ 256 h 256"/>
                <a:gd name="T2" fmla="*/ 21 w 257"/>
                <a:gd name="T3" fmla="*/ 256 h 256"/>
                <a:gd name="T4" fmla="*/ 3 w 257"/>
                <a:gd name="T5" fmla="*/ 227 h 256"/>
                <a:gd name="T6" fmla="*/ 226 w 257"/>
                <a:gd name="T7" fmla="*/ 3 h 256"/>
                <a:gd name="T8" fmla="*/ 254 w 257"/>
                <a:gd name="T9" fmla="*/ 21 h 256"/>
                <a:gd name="T10" fmla="*/ 236 w 257"/>
                <a:gd name="T11" fmla="*/ 50 h 256"/>
                <a:gd name="T12" fmla="*/ 49 w 257"/>
                <a:gd name="T13" fmla="*/ 238 h 256"/>
                <a:gd name="T14" fmla="*/ 26 w 257"/>
                <a:gd name="T1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256">
                  <a:moveTo>
                    <a:pt x="26" y="256"/>
                  </a:moveTo>
                  <a:cubicBezTo>
                    <a:pt x="24" y="256"/>
                    <a:pt x="22" y="256"/>
                    <a:pt x="21" y="256"/>
                  </a:cubicBezTo>
                  <a:cubicBezTo>
                    <a:pt x="8" y="253"/>
                    <a:pt x="0" y="240"/>
                    <a:pt x="3" y="227"/>
                  </a:cubicBezTo>
                  <a:cubicBezTo>
                    <a:pt x="27" y="116"/>
                    <a:pt x="115" y="28"/>
                    <a:pt x="226" y="3"/>
                  </a:cubicBezTo>
                  <a:cubicBezTo>
                    <a:pt x="239" y="0"/>
                    <a:pt x="251" y="9"/>
                    <a:pt x="254" y="21"/>
                  </a:cubicBezTo>
                  <a:cubicBezTo>
                    <a:pt x="257" y="34"/>
                    <a:pt x="249" y="47"/>
                    <a:pt x="236" y="50"/>
                  </a:cubicBezTo>
                  <a:cubicBezTo>
                    <a:pt x="143" y="70"/>
                    <a:pt x="70" y="144"/>
                    <a:pt x="49" y="238"/>
                  </a:cubicBezTo>
                  <a:cubicBezTo>
                    <a:pt x="47" y="249"/>
                    <a:pt x="37" y="256"/>
                    <a:pt x="26" y="25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chemeClr val="tx1">
                  <a:lumMod val="75000"/>
                  <a:lumOff val="25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343276" y="1121021"/>
              <a:ext cx="2363787" cy="2363787"/>
            </a:xfrm>
            <a:custGeom>
              <a:avLst/>
              <a:gdLst>
                <a:gd name="T0" fmla="*/ 628 w 629"/>
                <a:gd name="T1" fmla="*/ 508 h 629"/>
                <a:gd name="T2" fmla="*/ 593 w 629"/>
                <a:gd name="T3" fmla="*/ 473 h 629"/>
                <a:gd name="T4" fmla="*/ 569 w 629"/>
                <a:gd name="T5" fmla="*/ 449 h 629"/>
                <a:gd name="T6" fmla="*/ 518 w 629"/>
                <a:gd name="T7" fmla="*/ 112 h 629"/>
                <a:gd name="T8" fmla="*/ 112 w 629"/>
                <a:gd name="T9" fmla="*/ 112 h 629"/>
                <a:gd name="T10" fmla="*/ 112 w 629"/>
                <a:gd name="T11" fmla="*/ 518 h 629"/>
                <a:gd name="T12" fmla="*/ 449 w 629"/>
                <a:gd name="T13" fmla="*/ 570 h 629"/>
                <a:gd name="T14" fmla="*/ 473 w 629"/>
                <a:gd name="T15" fmla="*/ 593 h 629"/>
                <a:gd name="T16" fmla="*/ 508 w 629"/>
                <a:gd name="T17" fmla="*/ 628 h 629"/>
                <a:gd name="T18" fmla="*/ 508 w 629"/>
                <a:gd name="T19" fmla="*/ 629 h 629"/>
                <a:gd name="T20" fmla="*/ 629 w 629"/>
                <a:gd name="T21" fmla="*/ 508 h 629"/>
                <a:gd name="T22" fmla="*/ 628 w 629"/>
                <a:gd name="T23" fmla="*/ 50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628" y="508"/>
                  </a:moveTo>
                  <a:cubicBezTo>
                    <a:pt x="593" y="473"/>
                    <a:pt x="593" y="473"/>
                    <a:pt x="593" y="473"/>
                  </a:cubicBezTo>
                  <a:cubicBezTo>
                    <a:pt x="569" y="449"/>
                    <a:pt x="569" y="449"/>
                    <a:pt x="569" y="449"/>
                  </a:cubicBezTo>
                  <a:cubicBezTo>
                    <a:pt x="627" y="341"/>
                    <a:pt x="610" y="203"/>
                    <a:pt x="518" y="112"/>
                  </a:cubicBezTo>
                  <a:cubicBezTo>
                    <a:pt x="406" y="0"/>
                    <a:pt x="224" y="0"/>
                    <a:pt x="112" y="112"/>
                  </a:cubicBezTo>
                  <a:cubicBezTo>
                    <a:pt x="0" y="224"/>
                    <a:pt x="0" y="406"/>
                    <a:pt x="112" y="518"/>
                  </a:cubicBezTo>
                  <a:cubicBezTo>
                    <a:pt x="203" y="610"/>
                    <a:pt x="341" y="627"/>
                    <a:pt x="449" y="570"/>
                  </a:cubicBezTo>
                  <a:cubicBezTo>
                    <a:pt x="473" y="593"/>
                    <a:pt x="473" y="593"/>
                    <a:pt x="473" y="593"/>
                  </a:cubicBezTo>
                  <a:cubicBezTo>
                    <a:pt x="508" y="628"/>
                    <a:pt x="508" y="628"/>
                    <a:pt x="508" y="628"/>
                  </a:cubicBezTo>
                  <a:cubicBezTo>
                    <a:pt x="508" y="629"/>
                    <a:pt x="508" y="629"/>
                    <a:pt x="508" y="629"/>
                  </a:cubicBezTo>
                  <a:cubicBezTo>
                    <a:pt x="533" y="576"/>
                    <a:pt x="576" y="533"/>
                    <a:pt x="629" y="508"/>
                  </a:cubicBezTo>
                  <a:lnTo>
                    <a:pt x="628" y="508"/>
                  </a:lnTo>
                  <a:close/>
                </a:path>
              </a:pathLst>
            </a:custGeom>
            <a:solidFill>
              <a:srgbClr val="1D8DE5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chemeClr val="tx1">
                  <a:lumMod val="65000"/>
                  <a:lumOff val="35000"/>
                  <a:alpha val="3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030788" y="2808533"/>
              <a:ext cx="676275" cy="676275"/>
            </a:xfrm>
            <a:custGeom>
              <a:avLst/>
              <a:gdLst>
                <a:gd name="T0" fmla="*/ 120 w 180"/>
                <a:gd name="T1" fmla="*/ 0 h 180"/>
                <a:gd name="T2" fmla="*/ 144 w 180"/>
                <a:gd name="T3" fmla="*/ 24 h 180"/>
                <a:gd name="T4" fmla="*/ 179 w 180"/>
                <a:gd name="T5" fmla="*/ 59 h 180"/>
                <a:gd name="T6" fmla="*/ 180 w 180"/>
                <a:gd name="T7" fmla="*/ 59 h 180"/>
                <a:gd name="T8" fmla="*/ 59 w 180"/>
                <a:gd name="T9" fmla="*/ 180 h 180"/>
                <a:gd name="T10" fmla="*/ 59 w 180"/>
                <a:gd name="T11" fmla="*/ 179 h 180"/>
                <a:gd name="T12" fmla="*/ 24 w 180"/>
                <a:gd name="T13" fmla="*/ 144 h 180"/>
                <a:gd name="T14" fmla="*/ 0 w 180"/>
                <a:gd name="T15" fmla="*/ 121 h 180"/>
                <a:gd name="T16" fmla="*/ 120 w 180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20" y="0"/>
                  </a:moveTo>
                  <a:cubicBezTo>
                    <a:pt x="144" y="24"/>
                    <a:pt x="144" y="24"/>
                    <a:pt x="144" y="24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27" y="84"/>
                    <a:pt x="84" y="127"/>
                    <a:pt x="59" y="180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0" y="121"/>
                    <a:pt x="0" y="121"/>
                    <a:pt x="0" y="121"/>
                  </a:cubicBezTo>
                  <a:lnTo>
                    <a:pt x="120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tx1">
                    <a:lumMod val="95000"/>
                    <a:lumOff val="5000"/>
                    <a:alpha val="40000"/>
                  </a:schemeClr>
                </a:gs>
                <a:gs pos="55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484938" y="1121021"/>
              <a:ext cx="2363787" cy="2363787"/>
            </a:xfrm>
            <a:custGeom>
              <a:avLst/>
              <a:gdLst>
                <a:gd name="T0" fmla="*/ 121 w 629"/>
                <a:gd name="T1" fmla="*/ 629 h 629"/>
                <a:gd name="T2" fmla="*/ 156 w 629"/>
                <a:gd name="T3" fmla="*/ 594 h 629"/>
                <a:gd name="T4" fmla="*/ 180 w 629"/>
                <a:gd name="T5" fmla="*/ 570 h 629"/>
                <a:gd name="T6" fmla="*/ 517 w 629"/>
                <a:gd name="T7" fmla="*/ 519 h 629"/>
                <a:gd name="T8" fmla="*/ 517 w 629"/>
                <a:gd name="T9" fmla="*/ 112 h 629"/>
                <a:gd name="T10" fmla="*/ 110 w 629"/>
                <a:gd name="T11" fmla="*/ 112 h 629"/>
                <a:gd name="T12" fmla="*/ 59 w 629"/>
                <a:gd name="T13" fmla="*/ 449 h 629"/>
                <a:gd name="T14" fmla="*/ 35 w 629"/>
                <a:gd name="T15" fmla="*/ 473 h 629"/>
                <a:gd name="T16" fmla="*/ 1 w 629"/>
                <a:gd name="T17" fmla="*/ 508 h 629"/>
                <a:gd name="T18" fmla="*/ 0 w 629"/>
                <a:gd name="T19" fmla="*/ 509 h 629"/>
                <a:gd name="T20" fmla="*/ 120 w 629"/>
                <a:gd name="T21" fmla="*/ 629 h 629"/>
                <a:gd name="T22" fmla="*/ 121 w 629"/>
                <a:gd name="T23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121" y="629"/>
                  </a:moveTo>
                  <a:cubicBezTo>
                    <a:pt x="156" y="594"/>
                    <a:pt x="156" y="594"/>
                    <a:pt x="156" y="594"/>
                  </a:cubicBezTo>
                  <a:cubicBezTo>
                    <a:pt x="180" y="570"/>
                    <a:pt x="180" y="570"/>
                    <a:pt x="180" y="570"/>
                  </a:cubicBezTo>
                  <a:cubicBezTo>
                    <a:pt x="288" y="627"/>
                    <a:pt x="425" y="610"/>
                    <a:pt x="517" y="519"/>
                  </a:cubicBezTo>
                  <a:cubicBezTo>
                    <a:pt x="629" y="407"/>
                    <a:pt x="629" y="225"/>
                    <a:pt x="517" y="112"/>
                  </a:cubicBezTo>
                  <a:cubicBezTo>
                    <a:pt x="405" y="0"/>
                    <a:pt x="223" y="0"/>
                    <a:pt x="110" y="112"/>
                  </a:cubicBezTo>
                  <a:cubicBezTo>
                    <a:pt x="19" y="204"/>
                    <a:pt x="2" y="341"/>
                    <a:pt x="59" y="449"/>
                  </a:cubicBezTo>
                  <a:cubicBezTo>
                    <a:pt x="35" y="473"/>
                    <a:pt x="35" y="473"/>
                    <a:pt x="35" y="473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53" y="533"/>
                    <a:pt x="96" y="576"/>
                    <a:pt x="120" y="629"/>
                  </a:cubicBezTo>
                  <a:lnTo>
                    <a:pt x="121" y="629"/>
                  </a:lnTo>
                  <a:close/>
                </a:path>
              </a:pathLst>
            </a:custGeom>
            <a:solidFill>
              <a:srgbClr val="FF930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chemeClr val="tx1">
                  <a:lumMod val="65000"/>
                  <a:lumOff val="35000"/>
                  <a:alpha val="3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484938" y="2808533"/>
              <a:ext cx="676275" cy="676275"/>
            </a:xfrm>
            <a:custGeom>
              <a:avLst/>
              <a:gdLst>
                <a:gd name="T0" fmla="*/ 180 w 180"/>
                <a:gd name="T1" fmla="*/ 121 h 180"/>
                <a:gd name="T2" fmla="*/ 156 w 180"/>
                <a:gd name="T3" fmla="*/ 145 h 180"/>
                <a:gd name="T4" fmla="*/ 121 w 180"/>
                <a:gd name="T5" fmla="*/ 180 h 180"/>
                <a:gd name="T6" fmla="*/ 120 w 180"/>
                <a:gd name="T7" fmla="*/ 180 h 180"/>
                <a:gd name="T8" fmla="*/ 0 w 180"/>
                <a:gd name="T9" fmla="*/ 60 h 180"/>
                <a:gd name="T10" fmla="*/ 1 w 180"/>
                <a:gd name="T11" fmla="*/ 59 h 180"/>
                <a:gd name="T12" fmla="*/ 35 w 180"/>
                <a:gd name="T13" fmla="*/ 24 h 180"/>
                <a:gd name="T14" fmla="*/ 59 w 180"/>
                <a:gd name="T15" fmla="*/ 0 h 180"/>
                <a:gd name="T16" fmla="*/ 180 w 180"/>
                <a:gd name="T17" fmla="*/ 12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80" y="121"/>
                  </a:moveTo>
                  <a:cubicBezTo>
                    <a:pt x="156" y="145"/>
                    <a:pt x="156" y="145"/>
                    <a:pt x="156" y="145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96" y="127"/>
                    <a:pt x="53" y="84"/>
                    <a:pt x="0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180" y="121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tx1">
                    <a:lumMod val="95000"/>
                    <a:lumOff val="5000"/>
                    <a:alpha val="40000"/>
                  </a:schemeClr>
                </a:gs>
                <a:gs pos="55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003801" y="3999158"/>
              <a:ext cx="963612" cy="966787"/>
            </a:xfrm>
            <a:custGeom>
              <a:avLst/>
              <a:gdLst>
                <a:gd name="T0" fmla="*/ 256 w 256"/>
                <a:gd name="T1" fmla="*/ 231 h 257"/>
                <a:gd name="T2" fmla="*/ 255 w 256"/>
                <a:gd name="T3" fmla="*/ 236 h 257"/>
                <a:gd name="T4" fmla="*/ 227 w 256"/>
                <a:gd name="T5" fmla="*/ 254 h 257"/>
                <a:gd name="T6" fmla="*/ 3 w 256"/>
                <a:gd name="T7" fmla="*/ 31 h 257"/>
                <a:gd name="T8" fmla="*/ 21 w 256"/>
                <a:gd name="T9" fmla="*/ 3 h 257"/>
                <a:gd name="T10" fmla="*/ 49 w 256"/>
                <a:gd name="T11" fmla="*/ 21 h 257"/>
                <a:gd name="T12" fmla="*/ 237 w 256"/>
                <a:gd name="T13" fmla="*/ 208 h 257"/>
                <a:gd name="T14" fmla="*/ 256 w 256"/>
                <a:gd name="T15" fmla="*/ 23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257">
                  <a:moveTo>
                    <a:pt x="256" y="231"/>
                  </a:moveTo>
                  <a:cubicBezTo>
                    <a:pt x="256" y="233"/>
                    <a:pt x="256" y="234"/>
                    <a:pt x="255" y="236"/>
                  </a:cubicBezTo>
                  <a:cubicBezTo>
                    <a:pt x="252" y="249"/>
                    <a:pt x="240" y="257"/>
                    <a:pt x="227" y="254"/>
                  </a:cubicBezTo>
                  <a:cubicBezTo>
                    <a:pt x="116" y="230"/>
                    <a:pt x="28" y="142"/>
                    <a:pt x="3" y="31"/>
                  </a:cubicBezTo>
                  <a:cubicBezTo>
                    <a:pt x="0" y="18"/>
                    <a:pt x="8" y="5"/>
                    <a:pt x="21" y="3"/>
                  </a:cubicBezTo>
                  <a:cubicBezTo>
                    <a:pt x="34" y="0"/>
                    <a:pt x="46" y="8"/>
                    <a:pt x="49" y="21"/>
                  </a:cubicBezTo>
                  <a:cubicBezTo>
                    <a:pt x="70" y="114"/>
                    <a:pt x="144" y="187"/>
                    <a:pt x="237" y="208"/>
                  </a:cubicBezTo>
                  <a:cubicBezTo>
                    <a:pt x="248" y="210"/>
                    <a:pt x="256" y="220"/>
                    <a:pt x="256" y="23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chemeClr val="tx1">
                  <a:lumMod val="75000"/>
                  <a:lumOff val="25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218238" y="4003921"/>
              <a:ext cx="969962" cy="962025"/>
            </a:xfrm>
            <a:custGeom>
              <a:avLst/>
              <a:gdLst>
                <a:gd name="T0" fmla="*/ 232 w 258"/>
                <a:gd name="T1" fmla="*/ 0 h 256"/>
                <a:gd name="T2" fmla="*/ 237 w 258"/>
                <a:gd name="T3" fmla="*/ 1 h 256"/>
                <a:gd name="T4" fmla="*/ 255 w 258"/>
                <a:gd name="T5" fmla="*/ 29 h 256"/>
                <a:gd name="T6" fmla="*/ 32 w 258"/>
                <a:gd name="T7" fmla="*/ 253 h 256"/>
                <a:gd name="T8" fmla="*/ 3 w 258"/>
                <a:gd name="T9" fmla="*/ 235 h 256"/>
                <a:gd name="T10" fmla="*/ 21 w 258"/>
                <a:gd name="T11" fmla="*/ 207 h 256"/>
                <a:gd name="T12" fmla="*/ 208 w 258"/>
                <a:gd name="T13" fmla="*/ 19 h 256"/>
                <a:gd name="T14" fmla="*/ 232 w 258"/>
                <a:gd name="T1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6">
                  <a:moveTo>
                    <a:pt x="232" y="0"/>
                  </a:moveTo>
                  <a:cubicBezTo>
                    <a:pt x="233" y="0"/>
                    <a:pt x="235" y="0"/>
                    <a:pt x="237" y="1"/>
                  </a:cubicBezTo>
                  <a:cubicBezTo>
                    <a:pt x="250" y="3"/>
                    <a:pt x="258" y="16"/>
                    <a:pt x="255" y="29"/>
                  </a:cubicBezTo>
                  <a:cubicBezTo>
                    <a:pt x="230" y="140"/>
                    <a:pt x="143" y="228"/>
                    <a:pt x="32" y="253"/>
                  </a:cubicBezTo>
                  <a:cubicBezTo>
                    <a:pt x="19" y="256"/>
                    <a:pt x="6" y="248"/>
                    <a:pt x="3" y="235"/>
                  </a:cubicBezTo>
                  <a:cubicBezTo>
                    <a:pt x="0" y="222"/>
                    <a:pt x="8" y="209"/>
                    <a:pt x="21" y="207"/>
                  </a:cubicBezTo>
                  <a:cubicBezTo>
                    <a:pt x="114" y="186"/>
                    <a:pt x="188" y="112"/>
                    <a:pt x="208" y="19"/>
                  </a:cubicBezTo>
                  <a:cubicBezTo>
                    <a:pt x="211" y="8"/>
                    <a:pt x="221" y="0"/>
                    <a:pt x="232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chemeClr val="tx1">
                  <a:lumMod val="75000"/>
                  <a:lumOff val="25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343276" y="4262683"/>
              <a:ext cx="2360612" cy="2363787"/>
            </a:xfrm>
            <a:custGeom>
              <a:avLst/>
              <a:gdLst>
                <a:gd name="T0" fmla="*/ 507 w 628"/>
                <a:gd name="T1" fmla="*/ 1 h 629"/>
                <a:gd name="T2" fmla="*/ 473 w 628"/>
                <a:gd name="T3" fmla="*/ 36 h 629"/>
                <a:gd name="T4" fmla="*/ 449 w 628"/>
                <a:gd name="T5" fmla="*/ 59 h 629"/>
                <a:gd name="T6" fmla="*/ 112 w 628"/>
                <a:gd name="T7" fmla="*/ 111 h 629"/>
                <a:gd name="T8" fmla="*/ 112 w 628"/>
                <a:gd name="T9" fmla="*/ 517 h 629"/>
                <a:gd name="T10" fmla="*/ 518 w 628"/>
                <a:gd name="T11" fmla="*/ 517 h 629"/>
                <a:gd name="T12" fmla="*/ 569 w 628"/>
                <a:gd name="T13" fmla="*/ 180 h 629"/>
                <a:gd name="T14" fmla="*/ 593 w 628"/>
                <a:gd name="T15" fmla="*/ 156 h 629"/>
                <a:gd name="T16" fmla="*/ 628 w 628"/>
                <a:gd name="T17" fmla="*/ 121 h 629"/>
                <a:gd name="T18" fmla="*/ 628 w 628"/>
                <a:gd name="T19" fmla="*/ 121 h 629"/>
                <a:gd name="T20" fmla="*/ 508 w 628"/>
                <a:gd name="T21" fmla="*/ 0 h 629"/>
                <a:gd name="T22" fmla="*/ 507 w 628"/>
                <a:gd name="T23" fmla="*/ 1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8" h="629">
                  <a:moveTo>
                    <a:pt x="507" y="1"/>
                  </a:moveTo>
                  <a:cubicBezTo>
                    <a:pt x="473" y="36"/>
                    <a:pt x="473" y="36"/>
                    <a:pt x="473" y="36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340" y="2"/>
                    <a:pt x="203" y="19"/>
                    <a:pt x="112" y="111"/>
                  </a:cubicBezTo>
                  <a:cubicBezTo>
                    <a:pt x="0" y="223"/>
                    <a:pt x="0" y="405"/>
                    <a:pt x="112" y="517"/>
                  </a:cubicBezTo>
                  <a:cubicBezTo>
                    <a:pt x="224" y="629"/>
                    <a:pt x="406" y="629"/>
                    <a:pt x="518" y="517"/>
                  </a:cubicBezTo>
                  <a:cubicBezTo>
                    <a:pt x="609" y="426"/>
                    <a:pt x="626" y="288"/>
                    <a:pt x="569" y="180"/>
                  </a:cubicBezTo>
                  <a:cubicBezTo>
                    <a:pt x="593" y="156"/>
                    <a:pt x="593" y="156"/>
                    <a:pt x="593" y="156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575" y="96"/>
                    <a:pt x="533" y="53"/>
                    <a:pt x="508" y="0"/>
                  </a:cubicBezTo>
                  <a:lnTo>
                    <a:pt x="507" y="1"/>
                  </a:lnTo>
                  <a:close/>
                </a:path>
              </a:pathLst>
            </a:custGeom>
            <a:solidFill>
              <a:srgbClr val="92D05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chemeClr val="tx1">
                  <a:lumMod val="65000"/>
                  <a:lumOff val="35000"/>
                  <a:alpha val="3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5030788" y="4262683"/>
              <a:ext cx="673100" cy="676275"/>
            </a:xfrm>
            <a:custGeom>
              <a:avLst/>
              <a:gdLst>
                <a:gd name="T0" fmla="*/ 0 w 179"/>
                <a:gd name="T1" fmla="*/ 59 h 180"/>
                <a:gd name="T2" fmla="*/ 24 w 179"/>
                <a:gd name="T3" fmla="*/ 36 h 180"/>
                <a:gd name="T4" fmla="*/ 58 w 179"/>
                <a:gd name="T5" fmla="*/ 1 h 180"/>
                <a:gd name="T6" fmla="*/ 59 w 179"/>
                <a:gd name="T7" fmla="*/ 0 h 180"/>
                <a:gd name="T8" fmla="*/ 179 w 179"/>
                <a:gd name="T9" fmla="*/ 121 h 180"/>
                <a:gd name="T10" fmla="*/ 179 w 179"/>
                <a:gd name="T11" fmla="*/ 121 h 180"/>
                <a:gd name="T12" fmla="*/ 144 w 179"/>
                <a:gd name="T13" fmla="*/ 156 h 180"/>
                <a:gd name="T14" fmla="*/ 120 w 179"/>
                <a:gd name="T15" fmla="*/ 180 h 180"/>
                <a:gd name="T16" fmla="*/ 0 w 179"/>
                <a:gd name="T17" fmla="*/ 5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80">
                  <a:moveTo>
                    <a:pt x="0" y="59"/>
                  </a:moveTo>
                  <a:cubicBezTo>
                    <a:pt x="24" y="36"/>
                    <a:pt x="24" y="36"/>
                    <a:pt x="24" y="36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84" y="53"/>
                    <a:pt x="126" y="96"/>
                    <a:pt x="179" y="121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44" y="156"/>
                    <a:pt x="144" y="156"/>
                    <a:pt x="144" y="156"/>
                  </a:cubicBezTo>
                  <a:cubicBezTo>
                    <a:pt x="120" y="180"/>
                    <a:pt x="120" y="180"/>
                    <a:pt x="120" y="180"/>
                  </a:cubicBezTo>
                  <a:lnTo>
                    <a:pt x="0" y="59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tx1">
                    <a:lumMod val="95000"/>
                    <a:lumOff val="5000"/>
                    <a:alpha val="40000"/>
                  </a:schemeClr>
                </a:gs>
                <a:gs pos="55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484938" y="4265858"/>
              <a:ext cx="2363787" cy="2360612"/>
            </a:xfrm>
            <a:custGeom>
              <a:avLst/>
              <a:gdLst>
                <a:gd name="T0" fmla="*/ 0 w 629"/>
                <a:gd name="T1" fmla="*/ 120 h 628"/>
                <a:gd name="T2" fmla="*/ 35 w 629"/>
                <a:gd name="T3" fmla="*/ 155 h 628"/>
                <a:gd name="T4" fmla="*/ 59 w 629"/>
                <a:gd name="T5" fmla="*/ 179 h 628"/>
                <a:gd name="T6" fmla="*/ 110 w 629"/>
                <a:gd name="T7" fmla="*/ 516 h 628"/>
                <a:gd name="T8" fmla="*/ 517 w 629"/>
                <a:gd name="T9" fmla="*/ 516 h 628"/>
                <a:gd name="T10" fmla="*/ 517 w 629"/>
                <a:gd name="T11" fmla="*/ 110 h 628"/>
                <a:gd name="T12" fmla="*/ 179 w 629"/>
                <a:gd name="T13" fmla="*/ 59 h 628"/>
                <a:gd name="T14" fmla="*/ 156 w 629"/>
                <a:gd name="T15" fmla="*/ 35 h 628"/>
                <a:gd name="T16" fmla="*/ 121 w 629"/>
                <a:gd name="T17" fmla="*/ 0 h 628"/>
                <a:gd name="T18" fmla="*/ 120 w 629"/>
                <a:gd name="T19" fmla="*/ 0 h 628"/>
                <a:gd name="T20" fmla="*/ 0 w 629"/>
                <a:gd name="T21" fmla="*/ 12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9" h="628">
                  <a:moveTo>
                    <a:pt x="0" y="120"/>
                  </a:moveTo>
                  <a:cubicBezTo>
                    <a:pt x="35" y="155"/>
                    <a:pt x="35" y="155"/>
                    <a:pt x="35" y="155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2" y="288"/>
                    <a:pt x="19" y="425"/>
                    <a:pt x="110" y="516"/>
                  </a:cubicBezTo>
                  <a:cubicBezTo>
                    <a:pt x="222" y="628"/>
                    <a:pt x="404" y="628"/>
                    <a:pt x="517" y="516"/>
                  </a:cubicBezTo>
                  <a:cubicBezTo>
                    <a:pt x="629" y="404"/>
                    <a:pt x="629" y="222"/>
                    <a:pt x="517" y="110"/>
                  </a:cubicBezTo>
                  <a:cubicBezTo>
                    <a:pt x="425" y="19"/>
                    <a:pt x="288" y="2"/>
                    <a:pt x="179" y="59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6" y="52"/>
                    <a:pt x="53" y="95"/>
                    <a:pt x="0" y="120"/>
                  </a:cubicBezTo>
                  <a:close/>
                </a:path>
              </a:pathLst>
            </a:custGeom>
            <a:solidFill>
              <a:srgbClr val="E4007F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chemeClr val="tx1">
                  <a:lumMod val="65000"/>
                  <a:lumOff val="35000"/>
                  <a:alpha val="3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484938" y="4265858"/>
              <a:ext cx="673100" cy="673100"/>
            </a:xfrm>
            <a:custGeom>
              <a:avLst/>
              <a:gdLst>
                <a:gd name="T0" fmla="*/ 59 w 179"/>
                <a:gd name="T1" fmla="*/ 179 h 179"/>
                <a:gd name="T2" fmla="*/ 35 w 179"/>
                <a:gd name="T3" fmla="*/ 155 h 179"/>
                <a:gd name="T4" fmla="*/ 0 w 179"/>
                <a:gd name="T5" fmla="*/ 120 h 179"/>
                <a:gd name="T6" fmla="*/ 0 w 179"/>
                <a:gd name="T7" fmla="*/ 120 h 179"/>
                <a:gd name="T8" fmla="*/ 120 w 179"/>
                <a:gd name="T9" fmla="*/ 0 h 179"/>
                <a:gd name="T10" fmla="*/ 121 w 179"/>
                <a:gd name="T11" fmla="*/ 0 h 179"/>
                <a:gd name="T12" fmla="*/ 156 w 179"/>
                <a:gd name="T13" fmla="*/ 35 h 179"/>
                <a:gd name="T14" fmla="*/ 179 w 179"/>
                <a:gd name="T15" fmla="*/ 59 h 179"/>
                <a:gd name="T16" fmla="*/ 59 w 179"/>
                <a:gd name="T17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79">
                  <a:moveTo>
                    <a:pt x="59" y="179"/>
                  </a:moveTo>
                  <a:cubicBezTo>
                    <a:pt x="35" y="155"/>
                    <a:pt x="35" y="155"/>
                    <a:pt x="35" y="15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53" y="95"/>
                    <a:pt x="96" y="52"/>
                    <a:pt x="12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79" y="59"/>
                    <a:pt x="179" y="59"/>
                    <a:pt x="179" y="59"/>
                  </a:cubicBezTo>
                  <a:lnTo>
                    <a:pt x="59" y="179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tx1">
                    <a:lumMod val="95000"/>
                    <a:lumOff val="5000"/>
                    <a:alpha val="40000"/>
                  </a:schemeClr>
                </a:gs>
                <a:gs pos="55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7089104" y="1921350"/>
              <a:ext cx="765176" cy="769019"/>
            </a:xfrm>
            <a:custGeom>
              <a:avLst/>
              <a:gdLst>
                <a:gd name="T0" fmla="*/ 168 w 168"/>
                <a:gd name="T1" fmla="*/ 95 h 167"/>
                <a:gd name="T2" fmla="*/ 168 w 168"/>
                <a:gd name="T3" fmla="*/ 73 h 167"/>
                <a:gd name="T4" fmla="*/ 151 w 168"/>
                <a:gd name="T5" fmla="*/ 69 h 167"/>
                <a:gd name="T6" fmla="*/ 147 w 168"/>
                <a:gd name="T7" fmla="*/ 56 h 167"/>
                <a:gd name="T8" fmla="*/ 158 w 168"/>
                <a:gd name="T9" fmla="*/ 43 h 167"/>
                <a:gd name="T10" fmla="*/ 146 w 168"/>
                <a:gd name="T11" fmla="*/ 25 h 167"/>
                <a:gd name="T12" fmla="*/ 130 w 168"/>
                <a:gd name="T13" fmla="*/ 32 h 167"/>
                <a:gd name="T14" fmla="*/ 119 w 168"/>
                <a:gd name="T15" fmla="*/ 24 h 167"/>
                <a:gd name="T16" fmla="*/ 120 w 168"/>
                <a:gd name="T17" fmla="*/ 7 h 167"/>
                <a:gd name="T18" fmla="*/ 99 w 168"/>
                <a:gd name="T19" fmla="*/ 0 h 167"/>
                <a:gd name="T20" fmla="*/ 91 w 168"/>
                <a:gd name="T21" fmla="*/ 15 h 167"/>
                <a:gd name="T22" fmla="*/ 84 w 168"/>
                <a:gd name="T23" fmla="*/ 15 h 167"/>
                <a:gd name="T24" fmla="*/ 77 w 168"/>
                <a:gd name="T25" fmla="*/ 15 h 167"/>
                <a:gd name="T26" fmla="*/ 69 w 168"/>
                <a:gd name="T27" fmla="*/ 0 h 167"/>
                <a:gd name="T28" fmla="*/ 48 w 168"/>
                <a:gd name="T29" fmla="*/ 7 h 167"/>
                <a:gd name="T30" fmla="*/ 49 w 168"/>
                <a:gd name="T31" fmla="*/ 24 h 167"/>
                <a:gd name="T32" fmla="*/ 38 w 168"/>
                <a:gd name="T33" fmla="*/ 32 h 167"/>
                <a:gd name="T34" fmla="*/ 23 w 168"/>
                <a:gd name="T35" fmla="*/ 25 h 167"/>
                <a:gd name="T36" fmla="*/ 10 w 168"/>
                <a:gd name="T37" fmla="*/ 43 h 167"/>
                <a:gd name="T38" fmla="*/ 21 w 168"/>
                <a:gd name="T39" fmla="*/ 56 h 167"/>
                <a:gd name="T40" fmla="*/ 17 w 168"/>
                <a:gd name="T41" fmla="*/ 69 h 167"/>
                <a:gd name="T42" fmla="*/ 0 w 168"/>
                <a:gd name="T43" fmla="*/ 73 h 167"/>
                <a:gd name="T44" fmla="*/ 0 w 168"/>
                <a:gd name="T45" fmla="*/ 95 h 167"/>
                <a:gd name="T46" fmla="*/ 17 w 168"/>
                <a:gd name="T47" fmla="*/ 98 h 167"/>
                <a:gd name="T48" fmla="*/ 21 w 168"/>
                <a:gd name="T49" fmla="*/ 111 h 167"/>
                <a:gd name="T50" fmla="*/ 10 w 168"/>
                <a:gd name="T51" fmla="*/ 124 h 167"/>
                <a:gd name="T52" fmla="*/ 23 w 168"/>
                <a:gd name="T53" fmla="*/ 142 h 167"/>
                <a:gd name="T54" fmla="*/ 38 w 168"/>
                <a:gd name="T55" fmla="*/ 135 h 167"/>
                <a:gd name="T56" fmla="*/ 49 w 168"/>
                <a:gd name="T57" fmla="*/ 143 h 167"/>
                <a:gd name="T58" fmla="*/ 48 w 168"/>
                <a:gd name="T59" fmla="*/ 160 h 167"/>
                <a:gd name="T60" fmla="*/ 69 w 168"/>
                <a:gd name="T61" fmla="*/ 167 h 167"/>
                <a:gd name="T62" fmla="*/ 77 w 168"/>
                <a:gd name="T63" fmla="*/ 152 h 167"/>
                <a:gd name="T64" fmla="*/ 84 w 168"/>
                <a:gd name="T65" fmla="*/ 152 h 167"/>
                <a:gd name="T66" fmla="*/ 91 w 168"/>
                <a:gd name="T67" fmla="*/ 152 h 167"/>
                <a:gd name="T68" fmla="*/ 100 w 168"/>
                <a:gd name="T69" fmla="*/ 167 h 167"/>
                <a:gd name="T70" fmla="*/ 121 w 168"/>
                <a:gd name="T71" fmla="*/ 160 h 167"/>
                <a:gd name="T72" fmla="*/ 119 w 168"/>
                <a:gd name="T73" fmla="*/ 143 h 167"/>
                <a:gd name="T74" fmla="*/ 130 w 168"/>
                <a:gd name="T75" fmla="*/ 135 h 167"/>
                <a:gd name="T76" fmla="*/ 146 w 168"/>
                <a:gd name="T77" fmla="*/ 142 h 167"/>
                <a:gd name="T78" fmla="*/ 158 w 168"/>
                <a:gd name="T79" fmla="*/ 124 h 167"/>
                <a:gd name="T80" fmla="*/ 147 w 168"/>
                <a:gd name="T81" fmla="*/ 111 h 167"/>
                <a:gd name="T82" fmla="*/ 151 w 168"/>
                <a:gd name="T83" fmla="*/ 98 h 167"/>
                <a:gd name="T84" fmla="*/ 168 w 168"/>
                <a:gd name="T85" fmla="*/ 95 h 167"/>
                <a:gd name="T86" fmla="*/ 84 w 168"/>
                <a:gd name="T87" fmla="*/ 133 h 167"/>
                <a:gd name="T88" fmla="*/ 35 w 168"/>
                <a:gd name="T89" fmla="*/ 84 h 167"/>
                <a:gd name="T90" fmla="*/ 84 w 168"/>
                <a:gd name="T91" fmla="*/ 34 h 167"/>
                <a:gd name="T92" fmla="*/ 133 w 168"/>
                <a:gd name="T93" fmla="*/ 84 h 167"/>
                <a:gd name="T94" fmla="*/ 84 w 168"/>
                <a:gd name="T95" fmla="*/ 13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8" h="167">
                  <a:moveTo>
                    <a:pt x="168" y="95"/>
                  </a:moveTo>
                  <a:cubicBezTo>
                    <a:pt x="168" y="73"/>
                    <a:pt x="168" y="73"/>
                    <a:pt x="168" y="73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0" y="64"/>
                    <a:pt x="149" y="60"/>
                    <a:pt x="147" y="56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26" y="29"/>
                    <a:pt x="123" y="27"/>
                    <a:pt x="119" y="24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9" y="15"/>
                    <a:pt x="86" y="15"/>
                    <a:pt x="84" y="15"/>
                  </a:cubicBezTo>
                  <a:cubicBezTo>
                    <a:pt x="82" y="15"/>
                    <a:pt x="79" y="15"/>
                    <a:pt x="77" y="1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5" y="27"/>
                    <a:pt x="42" y="29"/>
                    <a:pt x="38" y="3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60"/>
                    <a:pt x="18" y="65"/>
                    <a:pt x="17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8" y="103"/>
                    <a:pt x="19" y="107"/>
                    <a:pt x="21" y="111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42" y="138"/>
                    <a:pt x="46" y="141"/>
                    <a:pt x="49" y="143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80" y="152"/>
                    <a:pt x="82" y="152"/>
                    <a:pt x="84" y="152"/>
                  </a:cubicBezTo>
                  <a:cubicBezTo>
                    <a:pt x="86" y="152"/>
                    <a:pt x="89" y="152"/>
                    <a:pt x="91" y="152"/>
                  </a:cubicBezTo>
                  <a:cubicBezTo>
                    <a:pt x="100" y="167"/>
                    <a:pt x="100" y="167"/>
                    <a:pt x="100" y="167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3" y="141"/>
                    <a:pt x="126" y="138"/>
                    <a:pt x="130" y="135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9" y="107"/>
                    <a:pt x="150" y="103"/>
                    <a:pt x="151" y="98"/>
                  </a:cubicBezTo>
                  <a:lnTo>
                    <a:pt x="168" y="95"/>
                  </a:lnTo>
                  <a:close/>
                  <a:moveTo>
                    <a:pt x="84" y="133"/>
                  </a:moveTo>
                  <a:cubicBezTo>
                    <a:pt x="57" y="133"/>
                    <a:pt x="35" y="111"/>
                    <a:pt x="35" y="84"/>
                  </a:cubicBezTo>
                  <a:cubicBezTo>
                    <a:pt x="35" y="56"/>
                    <a:pt x="57" y="34"/>
                    <a:pt x="84" y="34"/>
                  </a:cubicBezTo>
                  <a:cubicBezTo>
                    <a:pt x="111" y="34"/>
                    <a:pt x="133" y="56"/>
                    <a:pt x="133" y="84"/>
                  </a:cubicBezTo>
                  <a:cubicBezTo>
                    <a:pt x="133" y="111"/>
                    <a:pt x="111" y="133"/>
                    <a:pt x="84" y="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7790835" y="1802152"/>
              <a:ext cx="453722" cy="459489"/>
            </a:xfrm>
            <a:custGeom>
              <a:avLst/>
              <a:gdLst>
                <a:gd name="T0" fmla="*/ 100 w 100"/>
                <a:gd name="T1" fmla="*/ 57 h 100"/>
                <a:gd name="T2" fmla="*/ 100 w 100"/>
                <a:gd name="T3" fmla="*/ 43 h 100"/>
                <a:gd name="T4" fmla="*/ 90 w 100"/>
                <a:gd name="T5" fmla="*/ 41 h 100"/>
                <a:gd name="T6" fmla="*/ 87 w 100"/>
                <a:gd name="T7" fmla="*/ 34 h 100"/>
                <a:gd name="T8" fmla="*/ 94 w 100"/>
                <a:gd name="T9" fmla="*/ 26 h 100"/>
                <a:gd name="T10" fmla="*/ 86 w 100"/>
                <a:gd name="T11" fmla="*/ 15 h 100"/>
                <a:gd name="T12" fmla="*/ 77 w 100"/>
                <a:gd name="T13" fmla="*/ 20 h 100"/>
                <a:gd name="T14" fmla="*/ 70 w 100"/>
                <a:gd name="T15" fmla="*/ 15 h 100"/>
                <a:gd name="T16" fmla="*/ 72 w 100"/>
                <a:gd name="T17" fmla="*/ 5 h 100"/>
                <a:gd name="T18" fmla="*/ 59 w 100"/>
                <a:gd name="T19" fmla="*/ 0 h 100"/>
                <a:gd name="T20" fmla="*/ 54 w 100"/>
                <a:gd name="T21" fmla="*/ 9 h 100"/>
                <a:gd name="T22" fmla="*/ 50 w 100"/>
                <a:gd name="T23" fmla="*/ 9 h 100"/>
                <a:gd name="T24" fmla="*/ 46 w 100"/>
                <a:gd name="T25" fmla="*/ 9 h 100"/>
                <a:gd name="T26" fmla="*/ 41 w 100"/>
                <a:gd name="T27" fmla="*/ 1 h 100"/>
                <a:gd name="T28" fmla="*/ 28 w 100"/>
                <a:gd name="T29" fmla="*/ 5 h 100"/>
                <a:gd name="T30" fmla="*/ 29 w 100"/>
                <a:gd name="T31" fmla="*/ 15 h 100"/>
                <a:gd name="T32" fmla="*/ 23 w 100"/>
                <a:gd name="T33" fmla="*/ 20 h 100"/>
                <a:gd name="T34" fmla="*/ 13 w 100"/>
                <a:gd name="T35" fmla="*/ 15 h 100"/>
                <a:gd name="T36" fmla="*/ 6 w 100"/>
                <a:gd name="T37" fmla="*/ 26 h 100"/>
                <a:gd name="T38" fmla="*/ 13 w 100"/>
                <a:gd name="T39" fmla="*/ 34 h 100"/>
                <a:gd name="T40" fmla="*/ 10 w 100"/>
                <a:gd name="T41" fmla="*/ 41 h 100"/>
                <a:gd name="T42" fmla="*/ 0 w 100"/>
                <a:gd name="T43" fmla="*/ 43 h 100"/>
                <a:gd name="T44" fmla="*/ 0 w 100"/>
                <a:gd name="T45" fmla="*/ 57 h 100"/>
                <a:gd name="T46" fmla="*/ 10 w 100"/>
                <a:gd name="T47" fmla="*/ 59 h 100"/>
                <a:gd name="T48" fmla="*/ 13 w 100"/>
                <a:gd name="T49" fmla="*/ 66 h 100"/>
                <a:gd name="T50" fmla="*/ 6 w 100"/>
                <a:gd name="T51" fmla="*/ 74 h 100"/>
                <a:gd name="T52" fmla="*/ 13 w 100"/>
                <a:gd name="T53" fmla="*/ 85 h 100"/>
                <a:gd name="T54" fmla="*/ 23 w 100"/>
                <a:gd name="T55" fmla="*/ 80 h 100"/>
                <a:gd name="T56" fmla="*/ 29 w 100"/>
                <a:gd name="T57" fmla="*/ 85 h 100"/>
                <a:gd name="T58" fmla="*/ 28 w 100"/>
                <a:gd name="T59" fmla="*/ 95 h 100"/>
                <a:gd name="T60" fmla="*/ 41 w 100"/>
                <a:gd name="T61" fmla="*/ 100 h 100"/>
                <a:gd name="T62" fmla="*/ 46 w 100"/>
                <a:gd name="T63" fmla="*/ 91 h 100"/>
                <a:gd name="T64" fmla="*/ 50 w 100"/>
                <a:gd name="T65" fmla="*/ 91 h 100"/>
                <a:gd name="T66" fmla="*/ 54 w 100"/>
                <a:gd name="T67" fmla="*/ 91 h 100"/>
                <a:gd name="T68" fmla="*/ 59 w 100"/>
                <a:gd name="T69" fmla="*/ 99 h 100"/>
                <a:gd name="T70" fmla="*/ 72 w 100"/>
                <a:gd name="T71" fmla="*/ 95 h 100"/>
                <a:gd name="T72" fmla="*/ 71 w 100"/>
                <a:gd name="T73" fmla="*/ 85 h 100"/>
                <a:gd name="T74" fmla="*/ 77 w 100"/>
                <a:gd name="T75" fmla="*/ 80 h 100"/>
                <a:gd name="T76" fmla="*/ 86 w 100"/>
                <a:gd name="T77" fmla="*/ 85 h 100"/>
                <a:gd name="T78" fmla="*/ 94 w 100"/>
                <a:gd name="T79" fmla="*/ 74 h 100"/>
                <a:gd name="T80" fmla="*/ 87 w 100"/>
                <a:gd name="T81" fmla="*/ 66 h 100"/>
                <a:gd name="T82" fmla="*/ 90 w 100"/>
                <a:gd name="T83" fmla="*/ 59 h 100"/>
                <a:gd name="T84" fmla="*/ 100 w 100"/>
                <a:gd name="T85" fmla="*/ 57 h 100"/>
                <a:gd name="T86" fmla="*/ 50 w 100"/>
                <a:gd name="T87" fmla="*/ 79 h 100"/>
                <a:gd name="T88" fmla="*/ 21 w 100"/>
                <a:gd name="T89" fmla="*/ 50 h 100"/>
                <a:gd name="T90" fmla="*/ 50 w 100"/>
                <a:gd name="T91" fmla="*/ 21 h 100"/>
                <a:gd name="T92" fmla="*/ 79 w 100"/>
                <a:gd name="T93" fmla="*/ 50 h 100"/>
                <a:gd name="T94" fmla="*/ 50 w 100"/>
                <a:gd name="T95" fmla="*/ 7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00">
                  <a:moveTo>
                    <a:pt x="100" y="57"/>
                  </a:moveTo>
                  <a:cubicBezTo>
                    <a:pt x="100" y="43"/>
                    <a:pt x="100" y="43"/>
                    <a:pt x="100" y="43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9" y="39"/>
                    <a:pt x="88" y="36"/>
                    <a:pt x="87" y="3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18"/>
                    <a:pt x="73" y="16"/>
                    <a:pt x="70" y="1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9"/>
                    <a:pt x="51" y="9"/>
                    <a:pt x="50" y="9"/>
                  </a:cubicBezTo>
                  <a:cubicBezTo>
                    <a:pt x="49" y="9"/>
                    <a:pt x="47" y="9"/>
                    <a:pt x="46" y="9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7" y="16"/>
                    <a:pt x="25" y="18"/>
                    <a:pt x="23" y="2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1" y="36"/>
                    <a:pt x="11" y="39"/>
                    <a:pt x="1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1"/>
                    <a:pt x="11" y="64"/>
                    <a:pt x="13" y="66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5" y="82"/>
                    <a:pt x="27" y="84"/>
                    <a:pt x="29" y="8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9" y="91"/>
                    <a:pt x="50" y="91"/>
                  </a:cubicBezTo>
                  <a:cubicBezTo>
                    <a:pt x="51" y="91"/>
                    <a:pt x="53" y="91"/>
                    <a:pt x="54" y="91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3" y="84"/>
                    <a:pt x="75" y="82"/>
                    <a:pt x="77" y="80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4"/>
                    <a:pt x="89" y="61"/>
                    <a:pt x="90" y="59"/>
                  </a:cubicBezTo>
                  <a:lnTo>
                    <a:pt x="100" y="57"/>
                  </a:lnTo>
                  <a:close/>
                  <a:moveTo>
                    <a:pt x="50" y="79"/>
                  </a:moveTo>
                  <a:cubicBezTo>
                    <a:pt x="34" y="79"/>
                    <a:pt x="21" y="66"/>
                    <a:pt x="21" y="50"/>
                  </a:cubicBezTo>
                  <a:cubicBezTo>
                    <a:pt x="21" y="34"/>
                    <a:pt x="34" y="21"/>
                    <a:pt x="50" y="21"/>
                  </a:cubicBezTo>
                  <a:cubicBezTo>
                    <a:pt x="66" y="21"/>
                    <a:pt x="79" y="34"/>
                    <a:pt x="79" y="50"/>
                  </a:cubicBezTo>
                  <a:cubicBezTo>
                    <a:pt x="79" y="66"/>
                    <a:pt x="66" y="79"/>
                    <a:pt x="50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Content Placeholder 2"/>
          <p:cNvSpPr txBox="1">
            <a:spLocks/>
          </p:cNvSpPr>
          <p:nvPr userDrawn="1"/>
        </p:nvSpPr>
        <p:spPr>
          <a:xfrm>
            <a:off x="8291424" y="1937523"/>
            <a:ext cx="2850308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第二章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algn="l" fontAlgn="auto"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逻辑纲要设定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 userDrawn="1"/>
        </p:nvSpPr>
        <p:spPr>
          <a:xfrm>
            <a:off x="8291424" y="4593078"/>
            <a:ext cx="2850308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第三章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cs typeface="Arial" panose="020B0604020202020204" pitchFamily="34" charset="0"/>
              </a:rPr>
              <a:t>内容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cs typeface="Arial" panose="020B0604020202020204" pitchFamily="34" charset="0"/>
              </a:rPr>
              <a:t>编纂丰富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cs typeface="Arial" panose="020B0604020202020204" pitchFamily="34" charset="0"/>
            </a:endParaRPr>
          </a:p>
          <a:p>
            <a:pPr algn="l" fontAlgn="auto">
              <a:lnSpc>
                <a:spcPct val="120000"/>
              </a:lnSpc>
              <a:defRPr/>
            </a:pP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 userDrawn="1"/>
        </p:nvSpPr>
        <p:spPr>
          <a:xfrm>
            <a:off x="1008750" y="1937523"/>
            <a:ext cx="2850308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一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章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algn="r" fontAlgn="auto"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课程目标确定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 userDrawn="1"/>
        </p:nvSpPr>
        <p:spPr>
          <a:xfrm>
            <a:off x="1008750" y="4593078"/>
            <a:ext cx="2850308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第四章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algn="r" fontAlgn="auto"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检查审核试讲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 userDrawn="1"/>
        </p:nvGrpSpPr>
        <p:grpSpPr>
          <a:xfrm>
            <a:off x="4471100" y="1953861"/>
            <a:ext cx="810977" cy="917300"/>
            <a:chOff x="5517728" y="2286956"/>
            <a:chExt cx="497207" cy="562393"/>
          </a:xfrm>
          <a:solidFill>
            <a:schemeClr val="bg1"/>
          </a:solidFill>
        </p:grpSpPr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659604" y="2557927"/>
              <a:ext cx="149546" cy="148268"/>
            </a:xfrm>
            <a:custGeom>
              <a:avLst/>
              <a:gdLst>
                <a:gd name="T0" fmla="*/ 39 w 49"/>
                <a:gd name="T1" fmla="*/ 27 h 49"/>
                <a:gd name="T2" fmla="*/ 17 w 49"/>
                <a:gd name="T3" fmla="*/ 28 h 49"/>
                <a:gd name="T4" fmla="*/ 38 w 49"/>
                <a:gd name="T5" fmla="*/ 3 h 49"/>
                <a:gd name="T6" fmla="*/ 24 w 49"/>
                <a:gd name="T7" fmla="*/ 0 h 49"/>
                <a:gd name="T8" fmla="*/ 0 w 49"/>
                <a:gd name="T9" fmla="*/ 24 h 49"/>
                <a:gd name="T10" fmla="*/ 24 w 49"/>
                <a:gd name="T11" fmla="*/ 49 h 49"/>
                <a:gd name="T12" fmla="*/ 49 w 49"/>
                <a:gd name="T13" fmla="*/ 24 h 49"/>
                <a:gd name="T14" fmla="*/ 48 w 49"/>
                <a:gd name="T15" fmla="*/ 16 h 49"/>
                <a:gd name="T16" fmla="*/ 39 w 49"/>
                <a:gd name="T17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39" y="27"/>
                  </a:moveTo>
                  <a:cubicBezTo>
                    <a:pt x="17" y="28"/>
                    <a:pt x="17" y="28"/>
                    <a:pt x="17" y="28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4" y="1"/>
                    <a:pt x="29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4" y="49"/>
                  </a:cubicBezTo>
                  <a:cubicBezTo>
                    <a:pt x="38" y="49"/>
                    <a:pt x="49" y="38"/>
                    <a:pt x="49" y="24"/>
                  </a:cubicBezTo>
                  <a:cubicBezTo>
                    <a:pt x="49" y="21"/>
                    <a:pt x="49" y="19"/>
                    <a:pt x="48" y="16"/>
                  </a:cubicBezTo>
                  <a:lnTo>
                    <a:pt x="3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517728" y="2413494"/>
              <a:ext cx="433300" cy="435855"/>
            </a:xfrm>
            <a:custGeom>
              <a:avLst/>
              <a:gdLst>
                <a:gd name="T0" fmla="*/ 113 w 143"/>
                <a:gd name="T1" fmla="*/ 46 h 144"/>
                <a:gd name="T2" fmla="*/ 121 w 143"/>
                <a:gd name="T3" fmla="*/ 72 h 144"/>
                <a:gd name="T4" fmla="*/ 71 w 143"/>
                <a:gd name="T5" fmla="*/ 121 h 144"/>
                <a:gd name="T6" fmla="*/ 22 w 143"/>
                <a:gd name="T7" fmla="*/ 72 h 144"/>
                <a:gd name="T8" fmla="*/ 71 w 143"/>
                <a:gd name="T9" fmla="*/ 23 h 144"/>
                <a:gd name="T10" fmla="*/ 103 w 143"/>
                <a:gd name="T11" fmla="*/ 34 h 144"/>
                <a:gd name="T12" fmla="*/ 117 w 143"/>
                <a:gd name="T13" fmla="*/ 16 h 144"/>
                <a:gd name="T14" fmla="*/ 71 w 143"/>
                <a:gd name="T15" fmla="*/ 0 h 144"/>
                <a:gd name="T16" fmla="*/ 0 w 143"/>
                <a:gd name="T17" fmla="*/ 72 h 144"/>
                <a:gd name="T18" fmla="*/ 71 w 143"/>
                <a:gd name="T19" fmla="*/ 144 h 144"/>
                <a:gd name="T20" fmla="*/ 143 w 143"/>
                <a:gd name="T21" fmla="*/ 72 h 144"/>
                <a:gd name="T22" fmla="*/ 128 w 143"/>
                <a:gd name="T23" fmla="*/ 27 h 144"/>
                <a:gd name="T24" fmla="*/ 113 w 143"/>
                <a:gd name="T25" fmla="*/ 4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44">
                  <a:moveTo>
                    <a:pt x="113" y="46"/>
                  </a:moveTo>
                  <a:cubicBezTo>
                    <a:pt x="118" y="53"/>
                    <a:pt x="121" y="62"/>
                    <a:pt x="121" y="72"/>
                  </a:cubicBezTo>
                  <a:cubicBezTo>
                    <a:pt x="121" y="99"/>
                    <a:pt x="99" y="121"/>
                    <a:pt x="71" y="121"/>
                  </a:cubicBezTo>
                  <a:cubicBezTo>
                    <a:pt x="44" y="121"/>
                    <a:pt x="22" y="99"/>
                    <a:pt x="22" y="72"/>
                  </a:cubicBezTo>
                  <a:cubicBezTo>
                    <a:pt x="22" y="45"/>
                    <a:pt x="44" y="23"/>
                    <a:pt x="71" y="23"/>
                  </a:cubicBezTo>
                  <a:cubicBezTo>
                    <a:pt x="83" y="23"/>
                    <a:pt x="94" y="27"/>
                    <a:pt x="103" y="34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04" y="6"/>
                    <a:pt x="89" y="0"/>
                    <a:pt x="71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112"/>
                    <a:pt x="32" y="144"/>
                    <a:pt x="71" y="144"/>
                  </a:cubicBezTo>
                  <a:cubicBezTo>
                    <a:pt x="111" y="144"/>
                    <a:pt x="143" y="112"/>
                    <a:pt x="143" y="72"/>
                  </a:cubicBezTo>
                  <a:cubicBezTo>
                    <a:pt x="143" y="55"/>
                    <a:pt x="137" y="40"/>
                    <a:pt x="128" y="27"/>
                  </a:cubicBezTo>
                  <a:lnTo>
                    <a:pt x="113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712009" y="2286956"/>
              <a:ext cx="302926" cy="356609"/>
            </a:xfrm>
            <a:custGeom>
              <a:avLst/>
              <a:gdLst>
                <a:gd name="T0" fmla="*/ 237 w 237"/>
                <a:gd name="T1" fmla="*/ 47 h 279"/>
                <a:gd name="T2" fmla="*/ 182 w 237"/>
                <a:gd name="T3" fmla="*/ 54 h 279"/>
                <a:gd name="T4" fmla="*/ 175 w 237"/>
                <a:gd name="T5" fmla="*/ 0 h 279"/>
                <a:gd name="T6" fmla="*/ 133 w 237"/>
                <a:gd name="T7" fmla="*/ 54 h 279"/>
                <a:gd name="T8" fmla="*/ 128 w 237"/>
                <a:gd name="T9" fmla="*/ 94 h 279"/>
                <a:gd name="T10" fmla="*/ 4 w 237"/>
                <a:gd name="T11" fmla="*/ 246 h 279"/>
                <a:gd name="T12" fmla="*/ 0 w 237"/>
                <a:gd name="T13" fmla="*/ 279 h 279"/>
                <a:gd name="T14" fmla="*/ 30 w 237"/>
                <a:gd name="T15" fmla="*/ 269 h 279"/>
                <a:gd name="T16" fmla="*/ 156 w 237"/>
                <a:gd name="T17" fmla="*/ 115 h 279"/>
                <a:gd name="T18" fmla="*/ 194 w 237"/>
                <a:gd name="T19" fmla="*/ 101 h 279"/>
                <a:gd name="T20" fmla="*/ 237 w 237"/>
                <a:gd name="T21" fmla="*/ 4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279">
                  <a:moveTo>
                    <a:pt x="237" y="47"/>
                  </a:moveTo>
                  <a:lnTo>
                    <a:pt x="182" y="54"/>
                  </a:lnTo>
                  <a:lnTo>
                    <a:pt x="175" y="0"/>
                  </a:lnTo>
                  <a:lnTo>
                    <a:pt x="133" y="54"/>
                  </a:lnTo>
                  <a:lnTo>
                    <a:pt x="128" y="94"/>
                  </a:lnTo>
                  <a:lnTo>
                    <a:pt x="4" y="246"/>
                  </a:lnTo>
                  <a:lnTo>
                    <a:pt x="0" y="279"/>
                  </a:lnTo>
                  <a:lnTo>
                    <a:pt x="30" y="269"/>
                  </a:lnTo>
                  <a:lnTo>
                    <a:pt x="156" y="115"/>
                  </a:lnTo>
                  <a:lnTo>
                    <a:pt x="194" y="101"/>
                  </a:lnTo>
                  <a:lnTo>
                    <a:pt x="237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Freeform 203"/>
          <p:cNvSpPr>
            <a:spLocks noEditPoints="1"/>
          </p:cNvSpPr>
          <p:nvPr userDrawn="1"/>
        </p:nvSpPr>
        <p:spPr bwMode="auto">
          <a:xfrm>
            <a:off x="4382092" y="4574026"/>
            <a:ext cx="854582" cy="928896"/>
          </a:xfrm>
          <a:custGeom>
            <a:avLst/>
            <a:gdLst>
              <a:gd name="T0" fmla="*/ 66 w 107"/>
              <a:gd name="T1" fmla="*/ 6 h 116"/>
              <a:gd name="T2" fmla="*/ 99 w 107"/>
              <a:gd name="T3" fmla="*/ 12 h 116"/>
              <a:gd name="T4" fmla="*/ 101 w 107"/>
              <a:gd name="T5" fmla="*/ 44 h 116"/>
              <a:gd name="T6" fmla="*/ 96 w 107"/>
              <a:gd name="T7" fmla="*/ 44 h 116"/>
              <a:gd name="T8" fmla="*/ 77 w 107"/>
              <a:gd name="T9" fmla="*/ 30 h 116"/>
              <a:gd name="T10" fmla="*/ 67 w 107"/>
              <a:gd name="T11" fmla="*/ 8 h 116"/>
              <a:gd name="T12" fmla="*/ 66 w 107"/>
              <a:gd name="T13" fmla="*/ 6 h 116"/>
              <a:gd name="T14" fmla="*/ 12 w 107"/>
              <a:gd name="T15" fmla="*/ 79 h 116"/>
              <a:gd name="T16" fmla="*/ 19 w 107"/>
              <a:gd name="T17" fmla="*/ 88 h 116"/>
              <a:gd name="T18" fmla="*/ 69 w 107"/>
              <a:gd name="T19" fmla="*/ 54 h 116"/>
              <a:gd name="T20" fmla="*/ 53 w 107"/>
              <a:gd name="T21" fmla="*/ 34 h 116"/>
              <a:gd name="T22" fmla="*/ 12 w 107"/>
              <a:gd name="T23" fmla="*/ 79 h 116"/>
              <a:gd name="T24" fmla="*/ 14 w 107"/>
              <a:gd name="T25" fmla="*/ 90 h 116"/>
              <a:gd name="T26" fmla="*/ 9 w 107"/>
              <a:gd name="T27" fmla="*/ 103 h 116"/>
              <a:gd name="T28" fmla="*/ 11 w 107"/>
              <a:gd name="T29" fmla="*/ 106 h 116"/>
              <a:gd name="T30" fmla="*/ 16 w 107"/>
              <a:gd name="T31" fmla="*/ 108 h 116"/>
              <a:gd name="T32" fmla="*/ 45 w 107"/>
              <a:gd name="T33" fmla="*/ 90 h 116"/>
              <a:gd name="T34" fmla="*/ 77 w 107"/>
              <a:gd name="T35" fmla="*/ 69 h 116"/>
              <a:gd name="T36" fmla="*/ 91 w 107"/>
              <a:gd name="T37" fmla="*/ 71 h 116"/>
              <a:gd name="T38" fmla="*/ 100 w 107"/>
              <a:gd name="T39" fmla="*/ 80 h 116"/>
              <a:gd name="T40" fmla="*/ 102 w 107"/>
              <a:gd name="T41" fmla="*/ 104 h 116"/>
              <a:gd name="T42" fmla="*/ 95 w 107"/>
              <a:gd name="T43" fmla="*/ 102 h 116"/>
              <a:gd name="T44" fmla="*/ 94 w 107"/>
              <a:gd name="T45" fmla="*/ 84 h 116"/>
              <a:gd name="T46" fmla="*/ 88 w 107"/>
              <a:gd name="T47" fmla="*/ 77 h 116"/>
              <a:gd name="T48" fmla="*/ 79 w 107"/>
              <a:gd name="T49" fmla="*/ 76 h 116"/>
              <a:gd name="T50" fmla="*/ 51 w 107"/>
              <a:gd name="T51" fmla="*/ 95 h 116"/>
              <a:gd name="T52" fmla="*/ 16 w 107"/>
              <a:gd name="T53" fmla="*/ 115 h 116"/>
              <a:gd name="T54" fmla="*/ 7 w 107"/>
              <a:gd name="T55" fmla="*/ 112 h 116"/>
              <a:gd name="T56" fmla="*/ 2 w 107"/>
              <a:gd name="T57" fmla="*/ 105 h 116"/>
              <a:gd name="T58" fmla="*/ 8 w 107"/>
              <a:gd name="T59" fmla="*/ 85 h 116"/>
              <a:gd name="T60" fmla="*/ 14 w 107"/>
              <a:gd name="T61" fmla="*/ 90 h 116"/>
              <a:gd name="T62" fmla="*/ 97 w 107"/>
              <a:gd name="T63" fmla="*/ 49 h 116"/>
              <a:gd name="T64" fmla="*/ 74 w 107"/>
              <a:gd name="T65" fmla="*/ 32 h 116"/>
              <a:gd name="T66" fmla="*/ 62 w 107"/>
              <a:gd name="T67" fmla="*/ 9 h 116"/>
              <a:gd name="T68" fmla="*/ 56 w 107"/>
              <a:gd name="T69" fmla="*/ 30 h 116"/>
              <a:gd name="T70" fmla="*/ 75 w 107"/>
              <a:gd name="T71" fmla="*/ 52 h 116"/>
              <a:gd name="T72" fmla="*/ 97 w 107"/>
              <a:gd name="T73" fmla="*/ 4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" h="116">
                <a:moveTo>
                  <a:pt x="66" y="6"/>
                </a:moveTo>
                <a:cubicBezTo>
                  <a:pt x="77" y="0"/>
                  <a:pt x="91" y="3"/>
                  <a:pt x="99" y="12"/>
                </a:cubicBezTo>
                <a:cubicBezTo>
                  <a:pt x="107" y="22"/>
                  <a:pt x="107" y="35"/>
                  <a:pt x="101" y="44"/>
                </a:cubicBezTo>
                <a:cubicBezTo>
                  <a:pt x="99" y="44"/>
                  <a:pt x="98" y="44"/>
                  <a:pt x="96" y="44"/>
                </a:cubicBezTo>
                <a:cubicBezTo>
                  <a:pt x="90" y="42"/>
                  <a:pt x="83" y="36"/>
                  <a:pt x="77" y="30"/>
                </a:cubicBezTo>
                <a:cubicBezTo>
                  <a:pt x="72" y="23"/>
                  <a:pt x="68" y="15"/>
                  <a:pt x="67" y="8"/>
                </a:cubicBezTo>
                <a:cubicBezTo>
                  <a:pt x="66" y="7"/>
                  <a:pt x="66" y="7"/>
                  <a:pt x="66" y="6"/>
                </a:cubicBezTo>
                <a:close/>
                <a:moveTo>
                  <a:pt x="12" y="79"/>
                </a:moveTo>
                <a:cubicBezTo>
                  <a:pt x="12" y="84"/>
                  <a:pt x="14" y="87"/>
                  <a:pt x="19" y="88"/>
                </a:cubicBezTo>
                <a:cubicBezTo>
                  <a:pt x="69" y="54"/>
                  <a:pt x="69" y="54"/>
                  <a:pt x="69" y="54"/>
                </a:cubicBezTo>
                <a:cubicBezTo>
                  <a:pt x="62" y="49"/>
                  <a:pt x="57" y="42"/>
                  <a:pt x="53" y="34"/>
                </a:cubicBezTo>
                <a:cubicBezTo>
                  <a:pt x="12" y="79"/>
                  <a:pt x="12" y="79"/>
                  <a:pt x="12" y="79"/>
                </a:cubicBezTo>
                <a:close/>
                <a:moveTo>
                  <a:pt x="14" y="90"/>
                </a:moveTo>
                <a:cubicBezTo>
                  <a:pt x="9" y="95"/>
                  <a:pt x="8" y="99"/>
                  <a:pt x="9" y="103"/>
                </a:cubicBezTo>
                <a:cubicBezTo>
                  <a:pt x="10" y="104"/>
                  <a:pt x="10" y="105"/>
                  <a:pt x="11" y="106"/>
                </a:cubicBezTo>
                <a:cubicBezTo>
                  <a:pt x="13" y="107"/>
                  <a:pt x="14" y="108"/>
                  <a:pt x="16" y="108"/>
                </a:cubicBezTo>
                <a:cubicBezTo>
                  <a:pt x="23" y="108"/>
                  <a:pt x="33" y="104"/>
                  <a:pt x="45" y="90"/>
                </a:cubicBezTo>
                <a:cubicBezTo>
                  <a:pt x="58" y="77"/>
                  <a:pt x="68" y="71"/>
                  <a:pt x="77" y="69"/>
                </a:cubicBezTo>
                <a:cubicBezTo>
                  <a:pt x="83" y="68"/>
                  <a:pt x="87" y="69"/>
                  <a:pt x="91" y="71"/>
                </a:cubicBezTo>
                <a:cubicBezTo>
                  <a:pt x="95" y="73"/>
                  <a:pt x="98" y="76"/>
                  <a:pt x="100" y="80"/>
                </a:cubicBezTo>
                <a:cubicBezTo>
                  <a:pt x="103" y="87"/>
                  <a:pt x="104" y="95"/>
                  <a:pt x="102" y="104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7" y="95"/>
                  <a:pt x="96" y="89"/>
                  <a:pt x="94" y="84"/>
                </a:cubicBezTo>
                <a:cubicBezTo>
                  <a:pt x="92" y="81"/>
                  <a:pt x="90" y="79"/>
                  <a:pt x="88" y="77"/>
                </a:cubicBezTo>
                <a:cubicBezTo>
                  <a:pt x="85" y="76"/>
                  <a:pt x="82" y="76"/>
                  <a:pt x="79" y="76"/>
                </a:cubicBezTo>
                <a:cubicBezTo>
                  <a:pt x="71" y="78"/>
                  <a:pt x="62" y="83"/>
                  <a:pt x="51" y="95"/>
                </a:cubicBezTo>
                <a:cubicBezTo>
                  <a:pt x="37" y="111"/>
                  <a:pt x="25" y="116"/>
                  <a:pt x="16" y="115"/>
                </a:cubicBezTo>
                <a:cubicBezTo>
                  <a:pt x="12" y="115"/>
                  <a:pt x="9" y="114"/>
                  <a:pt x="7" y="112"/>
                </a:cubicBezTo>
                <a:cubicBezTo>
                  <a:pt x="5" y="110"/>
                  <a:pt x="3" y="107"/>
                  <a:pt x="2" y="105"/>
                </a:cubicBezTo>
                <a:cubicBezTo>
                  <a:pt x="0" y="99"/>
                  <a:pt x="2" y="92"/>
                  <a:pt x="8" y="85"/>
                </a:cubicBezTo>
                <a:cubicBezTo>
                  <a:pt x="14" y="90"/>
                  <a:pt x="14" y="90"/>
                  <a:pt x="14" y="90"/>
                </a:cubicBezTo>
                <a:close/>
                <a:moveTo>
                  <a:pt x="97" y="49"/>
                </a:moveTo>
                <a:cubicBezTo>
                  <a:pt x="89" y="46"/>
                  <a:pt x="81" y="40"/>
                  <a:pt x="74" y="32"/>
                </a:cubicBezTo>
                <a:cubicBezTo>
                  <a:pt x="68" y="25"/>
                  <a:pt x="64" y="17"/>
                  <a:pt x="62" y="9"/>
                </a:cubicBezTo>
                <a:cubicBezTo>
                  <a:pt x="57" y="15"/>
                  <a:pt x="55" y="23"/>
                  <a:pt x="56" y="30"/>
                </a:cubicBezTo>
                <a:cubicBezTo>
                  <a:pt x="59" y="39"/>
                  <a:pt x="67" y="48"/>
                  <a:pt x="75" y="52"/>
                </a:cubicBezTo>
                <a:cubicBezTo>
                  <a:pt x="82" y="54"/>
                  <a:pt x="90" y="53"/>
                  <a:pt x="97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 userDrawn="1"/>
        </p:nvGrpSpPr>
        <p:grpSpPr>
          <a:xfrm>
            <a:off x="7006256" y="4656143"/>
            <a:ext cx="842401" cy="802477"/>
            <a:chOff x="1568018" y="4613274"/>
            <a:chExt cx="334963" cy="319088"/>
          </a:xfrm>
          <a:solidFill>
            <a:schemeClr val="bg1"/>
          </a:solidFill>
        </p:grpSpPr>
        <p:sp>
          <p:nvSpPr>
            <p:cNvPr id="34" name="Freeform 23"/>
            <p:cNvSpPr>
              <a:spLocks noEditPoints="1"/>
            </p:cNvSpPr>
            <p:nvPr/>
          </p:nvSpPr>
          <p:spPr bwMode="auto">
            <a:xfrm>
              <a:off x="1822018" y="4613274"/>
              <a:ext cx="80963" cy="80962"/>
            </a:xfrm>
            <a:custGeom>
              <a:avLst/>
              <a:gdLst>
                <a:gd name="T0" fmla="*/ 31 w 33"/>
                <a:gd name="T1" fmla="*/ 14 h 33"/>
                <a:gd name="T2" fmla="*/ 19 w 33"/>
                <a:gd name="T3" fmla="*/ 2 h 33"/>
                <a:gd name="T4" fmla="*/ 14 w 33"/>
                <a:gd name="T5" fmla="*/ 0 h 33"/>
                <a:gd name="T6" fmla="*/ 10 w 33"/>
                <a:gd name="T7" fmla="*/ 2 h 33"/>
                <a:gd name="T8" fmla="*/ 0 w 33"/>
                <a:gd name="T9" fmla="*/ 12 h 33"/>
                <a:gd name="T10" fmla="*/ 21 w 33"/>
                <a:gd name="T11" fmla="*/ 33 h 33"/>
                <a:gd name="T12" fmla="*/ 31 w 33"/>
                <a:gd name="T13" fmla="*/ 23 h 33"/>
                <a:gd name="T14" fmla="*/ 31 w 33"/>
                <a:gd name="T15" fmla="*/ 14 h 33"/>
                <a:gd name="T16" fmla="*/ 31 w 33"/>
                <a:gd name="T17" fmla="*/ 14 h 33"/>
                <a:gd name="T18" fmla="*/ 31 w 33"/>
                <a:gd name="T1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31" y="14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3" y="21"/>
                    <a:pt x="33" y="17"/>
                    <a:pt x="31" y="14"/>
                  </a:cubicBezTo>
                  <a:close/>
                  <a:moveTo>
                    <a:pt x="31" y="14"/>
                  </a:moveTo>
                  <a:cubicBezTo>
                    <a:pt x="31" y="14"/>
                    <a:pt x="31" y="14"/>
                    <a:pt x="31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24"/>
            <p:cNvSpPr>
              <a:spLocks noEditPoints="1"/>
            </p:cNvSpPr>
            <p:nvPr/>
          </p:nvSpPr>
          <p:spPr bwMode="auto">
            <a:xfrm>
              <a:off x="1666443" y="4651374"/>
              <a:ext cx="196850" cy="19685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close/>
                  <a:moveTo>
                    <a:pt x="0" y="92"/>
                  </a:moveTo>
                  <a:lnTo>
                    <a:pt x="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25"/>
            <p:cNvSpPr>
              <a:spLocks noEditPoints="1"/>
            </p:cNvSpPr>
            <p:nvPr/>
          </p:nvSpPr>
          <p:spPr bwMode="auto">
            <a:xfrm>
              <a:off x="1666443" y="4651374"/>
              <a:ext cx="196850" cy="19685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moveTo>
                    <a:pt x="0" y="92"/>
                  </a:moveTo>
                  <a:lnTo>
                    <a:pt x="0" y="9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7" name="Freeform 26"/>
            <p:cNvSpPr>
              <a:spLocks noEditPoints="1"/>
            </p:cNvSpPr>
            <p:nvPr/>
          </p:nvSpPr>
          <p:spPr bwMode="auto">
            <a:xfrm>
              <a:off x="1644218" y="4806949"/>
              <a:ext cx="65088" cy="63500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8" name="Freeform 27"/>
            <p:cNvSpPr>
              <a:spLocks noEditPoints="1"/>
            </p:cNvSpPr>
            <p:nvPr/>
          </p:nvSpPr>
          <p:spPr bwMode="auto">
            <a:xfrm>
              <a:off x="1644218" y="4806949"/>
              <a:ext cx="65088" cy="63500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9" name="Freeform 28"/>
            <p:cNvSpPr>
              <a:spLocks noEditPoints="1"/>
            </p:cNvSpPr>
            <p:nvPr/>
          </p:nvSpPr>
          <p:spPr bwMode="auto">
            <a:xfrm>
              <a:off x="1568018" y="4668837"/>
              <a:ext cx="265113" cy="263525"/>
            </a:xfrm>
            <a:custGeom>
              <a:avLst/>
              <a:gdLst>
                <a:gd name="T0" fmla="*/ 94 w 108"/>
                <a:gd name="T1" fmla="*/ 93 h 107"/>
                <a:gd name="T2" fmla="*/ 14 w 108"/>
                <a:gd name="T3" fmla="*/ 93 h 107"/>
                <a:gd name="T4" fmla="*/ 14 w 108"/>
                <a:gd name="T5" fmla="*/ 13 h 107"/>
                <a:gd name="T6" fmla="*/ 71 w 108"/>
                <a:gd name="T7" fmla="*/ 13 h 107"/>
                <a:gd name="T8" fmla="*/ 84 w 108"/>
                <a:gd name="T9" fmla="*/ 0 h 107"/>
                <a:gd name="T10" fmla="*/ 9 w 108"/>
                <a:gd name="T11" fmla="*/ 0 h 107"/>
                <a:gd name="T12" fmla="*/ 0 w 108"/>
                <a:gd name="T13" fmla="*/ 9 h 107"/>
                <a:gd name="T14" fmla="*/ 0 w 108"/>
                <a:gd name="T15" fmla="*/ 98 h 107"/>
                <a:gd name="T16" fmla="*/ 9 w 108"/>
                <a:gd name="T17" fmla="*/ 107 h 107"/>
                <a:gd name="T18" fmla="*/ 99 w 108"/>
                <a:gd name="T19" fmla="*/ 107 h 107"/>
                <a:gd name="T20" fmla="*/ 108 w 108"/>
                <a:gd name="T21" fmla="*/ 98 h 107"/>
                <a:gd name="T22" fmla="*/ 108 w 108"/>
                <a:gd name="T23" fmla="*/ 34 h 107"/>
                <a:gd name="T24" fmla="*/ 94 w 108"/>
                <a:gd name="T25" fmla="*/ 48 h 107"/>
                <a:gd name="T26" fmla="*/ 94 w 108"/>
                <a:gd name="T27" fmla="*/ 93 h 107"/>
                <a:gd name="T28" fmla="*/ 94 w 108"/>
                <a:gd name="T29" fmla="*/ 93 h 107"/>
                <a:gd name="T30" fmla="*/ 94 w 108"/>
                <a:gd name="T31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07">
                  <a:moveTo>
                    <a:pt x="94" y="93"/>
                  </a:moveTo>
                  <a:cubicBezTo>
                    <a:pt x="14" y="93"/>
                    <a:pt x="14" y="93"/>
                    <a:pt x="14" y="9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3"/>
                    <a:pt x="4" y="107"/>
                    <a:pt x="9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4" y="107"/>
                    <a:pt x="108" y="103"/>
                    <a:pt x="108" y="98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94" y="48"/>
                    <a:pt x="94" y="48"/>
                    <a:pt x="94" y="48"/>
                  </a:cubicBezTo>
                  <a:lnTo>
                    <a:pt x="94" y="93"/>
                  </a:lnTo>
                  <a:close/>
                  <a:moveTo>
                    <a:pt x="94" y="93"/>
                  </a:moveTo>
                  <a:cubicBezTo>
                    <a:pt x="94" y="93"/>
                    <a:pt x="94" y="93"/>
                    <a:pt x="94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134463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flip dir="r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438836" y="0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640540" y="605117"/>
            <a:ext cx="161366" cy="6051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15351" y="516800"/>
            <a:ext cx="20032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过渡页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TRANSITION PAGE </a:t>
            </a:r>
          </a:p>
        </p:txBody>
      </p:sp>
    </p:spTree>
    <p:extLst>
      <p:ext uri="{BB962C8B-B14F-4D97-AF65-F5344CB8AC3E}">
        <p14:creationId xmlns:p14="http://schemas.microsoft.com/office/powerpoint/2010/main" xmlns="" val="1383031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合并 4"/>
          <p:cNvSpPr/>
          <p:nvPr userDrawn="1"/>
        </p:nvSpPr>
        <p:spPr>
          <a:xfrm>
            <a:off x="875017" y="548258"/>
            <a:ext cx="389762" cy="376517"/>
          </a:xfrm>
          <a:prstGeom prst="flowChartMerge">
            <a:avLst/>
          </a:prstGeom>
          <a:solidFill>
            <a:srgbClr val="146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流程图: 过程 1"/>
          <p:cNvSpPr/>
          <p:nvPr userDrawn="1"/>
        </p:nvSpPr>
        <p:spPr>
          <a:xfrm>
            <a:off x="0" y="524435"/>
            <a:ext cx="12192000" cy="252000"/>
          </a:xfrm>
          <a:prstGeom prst="flowChartProcess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过程 2"/>
          <p:cNvSpPr/>
          <p:nvPr userDrawn="1"/>
        </p:nvSpPr>
        <p:spPr>
          <a:xfrm>
            <a:off x="1069898" y="384775"/>
            <a:ext cx="2494633" cy="540000"/>
          </a:xfrm>
          <a:prstGeom prst="flowChartProcess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1136073" y="481589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第一章 </a:t>
            </a:r>
            <a:r>
              <a:rPr lang="zh-CN" altLang="en-US" dirty="0" smtClean="0">
                <a:solidFill>
                  <a:schemeClr val="bg1"/>
                </a:solidFill>
              </a:rPr>
              <a:t> 课程</a:t>
            </a:r>
            <a:r>
              <a:rPr lang="zh-CN" altLang="en-US" dirty="0">
                <a:solidFill>
                  <a:schemeClr val="bg1"/>
                </a:solidFill>
              </a:rPr>
              <a:t>目标确定</a:t>
            </a:r>
          </a:p>
        </p:txBody>
      </p:sp>
    </p:spTree>
    <p:extLst>
      <p:ext uri="{BB962C8B-B14F-4D97-AF65-F5344CB8AC3E}">
        <p14:creationId xmlns:p14="http://schemas.microsoft.com/office/powerpoint/2010/main" xmlns="" val="499452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合并 4"/>
          <p:cNvSpPr/>
          <p:nvPr userDrawn="1"/>
        </p:nvSpPr>
        <p:spPr>
          <a:xfrm>
            <a:off x="875017" y="548258"/>
            <a:ext cx="389762" cy="376517"/>
          </a:xfrm>
          <a:prstGeom prst="flowChartMerge">
            <a:avLst/>
          </a:prstGeom>
          <a:solidFill>
            <a:srgbClr val="D0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流程图: 过程 1"/>
          <p:cNvSpPr/>
          <p:nvPr userDrawn="1"/>
        </p:nvSpPr>
        <p:spPr>
          <a:xfrm>
            <a:off x="0" y="524435"/>
            <a:ext cx="12192000" cy="252000"/>
          </a:xfrm>
          <a:prstGeom prst="flowChartProcess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过程 2"/>
          <p:cNvSpPr/>
          <p:nvPr userDrawn="1"/>
        </p:nvSpPr>
        <p:spPr>
          <a:xfrm>
            <a:off x="1069898" y="384775"/>
            <a:ext cx="2494633" cy="540000"/>
          </a:xfrm>
          <a:prstGeom prst="flowChartProcess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1136073" y="481589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第二章  逻辑纲要确定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6021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合并 4"/>
          <p:cNvSpPr/>
          <p:nvPr userDrawn="1"/>
        </p:nvSpPr>
        <p:spPr>
          <a:xfrm>
            <a:off x="875017" y="548258"/>
            <a:ext cx="389762" cy="376517"/>
          </a:xfrm>
          <a:prstGeom prst="flowChartMerge">
            <a:avLst/>
          </a:prstGeom>
          <a:solidFill>
            <a:srgbClr val="C40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流程图: 过程 1"/>
          <p:cNvSpPr/>
          <p:nvPr userDrawn="1"/>
        </p:nvSpPr>
        <p:spPr>
          <a:xfrm>
            <a:off x="0" y="524435"/>
            <a:ext cx="12192000" cy="252000"/>
          </a:xfrm>
          <a:prstGeom prst="flowChartProcess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过程 2"/>
          <p:cNvSpPr/>
          <p:nvPr userDrawn="1"/>
        </p:nvSpPr>
        <p:spPr>
          <a:xfrm>
            <a:off x="1069898" y="384775"/>
            <a:ext cx="2494633" cy="540000"/>
          </a:xfrm>
          <a:prstGeom prst="flowChartProcess">
            <a:avLst/>
          </a:prstGeom>
          <a:solidFill>
            <a:srgbClr val="E4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1136073" y="481589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第三章  内容编纂丰富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2398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合并 4"/>
          <p:cNvSpPr/>
          <p:nvPr userDrawn="1"/>
        </p:nvSpPr>
        <p:spPr>
          <a:xfrm>
            <a:off x="875017" y="548258"/>
            <a:ext cx="389762" cy="376517"/>
          </a:xfrm>
          <a:prstGeom prst="flowChartMerge">
            <a:avLst/>
          </a:prstGeom>
          <a:solidFill>
            <a:srgbClr val="74B3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流程图: 过程 1"/>
          <p:cNvSpPr/>
          <p:nvPr userDrawn="1"/>
        </p:nvSpPr>
        <p:spPr>
          <a:xfrm>
            <a:off x="0" y="524435"/>
            <a:ext cx="12192000" cy="252000"/>
          </a:xfrm>
          <a:prstGeom prst="flowChartProcess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过程 2"/>
          <p:cNvSpPr/>
          <p:nvPr userDrawn="1"/>
        </p:nvSpPr>
        <p:spPr>
          <a:xfrm>
            <a:off x="1069898" y="384775"/>
            <a:ext cx="2494633" cy="540000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1136073" y="481589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第四章  检查考核试讲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2212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5373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矩形 183"/>
          <p:cNvSpPr/>
          <p:nvPr userDrawn="1"/>
        </p:nvSpPr>
        <p:spPr>
          <a:xfrm>
            <a:off x="-600" y="0"/>
            <a:ext cx="6096600" cy="6858000"/>
          </a:xfrm>
          <a:prstGeom prst="rect">
            <a:avLst/>
          </a:prstGeom>
          <a:gradFill>
            <a:gsLst>
              <a:gs pos="0">
                <a:srgbClr val="299FFE"/>
              </a:gs>
              <a:gs pos="57000">
                <a:srgbClr val="1D8DE5"/>
              </a:gs>
              <a:gs pos="82000">
                <a:srgbClr val="1983D7"/>
              </a:gs>
              <a:gs pos="100000">
                <a:srgbClr val="1984D8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96" name="TextBox 10">
            <a:hlinkClick r:id="rId2"/>
          </p:cNvPr>
          <p:cNvSpPr>
            <a:spLocks noChangeArrowheads="1"/>
          </p:cNvSpPr>
          <p:nvPr userDrawn="1"/>
        </p:nvSpPr>
        <p:spPr bwMode="auto">
          <a:xfrm>
            <a:off x="7758312" y="5161203"/>
            <a:ext cx="3699521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itchFamily="34" charset="0"/>
              </a:rPr>
              <a:t>http://teliss.yanj.cn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itchFamily="34" charset="0"/>
            </a:endParaRPr>
          </a:p>
        </p:txBody>
      </p:sp>
      <p:sp>
        <p:nvSpPr>
          <p:cNvPr id="97" name="文本框 96"/>
          <p:cNvSpPr txBox="1"/>
          <p:nvPr userDrawn="1"/>
        </p:nvSpPr>
        <p:spPr>
          <a:xfrm>
            <a:off x="6572849" y="1377604"/>
            <a:ext cx="4884984" cy="2708434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11500" spc="50">
                <a:ln w="11430"/>
                <a:solidFill>
                  <a:srgbClr val="008EE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lvl="0"/>
            <a:r>
              <a:rPr lang="zh-CN" altLang="en-US" sz="17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特雅宋简" panose="02000000000000000000" pitchFamily="2" charset="-122"/>
                <a:ea typeface="方正特雅宋简" panose="02000000000000000000" pitchFamily="2" charset="-122"/>
              </a:rPr>
              <a:t>谢谢</a:t>
            </a:r>
            <a:endParaRPr lang="en-US" altLang="zh-CN" sz="17000" dirty="0" smtClean="0">
              <a:solidFill>
                <a:schemeClr val="tx1">
                  <a:lumMod val="65000"/>
                  <a:lumOff val="35000"/>
                </a:schemeClr>
              </a:solidFill>
              <a:latin typeface="方正特雅宋简" panose="02000000000000000000" pitchFamily="2" charset="-122"/>
              <a:ea typeface="方正特雅宋简" panose="02000000000000000000" pitchFamily="2" charset="-122"/>
            </a:endParaRPr>
          </a:p>
        </p:txBody>
      </p:sp>
      <p:grpSp>
        <p:nvGrpSpPr>
          <p:cNvPr id="98" name="组合 97"/>
          <p:cNvGrpSpPr/>
          <p:nvPr userDrawn="1"/>
        </p:nvGrpSpPr>
        <p:grpSpPr>
          <a:xfrm>
            <a:off x="7050902" y="4119332"/>
            <a:ext cx="532720" cy="528427"/>
            <a:chOff x="6195714" y="1270596"/>
            <a:chExt cx="899446" cy="892198"/>
          </a:xfrm>
        </p:grpSpPr>
        <p:sp>
          <p:nvSpPr>
            <p:cNvPr id="99" name="Oval 119"/>
            <p:cNvSpPr>
              <a:spLocks noChangeArrowheads="1"/>
            </p:cNvSpPr>
            <p:nvPr/>
          </p:nvSpPr>
          <p:spPr bwMode="auto">
            <a:xfrm>
              <a:off x="6195714" y="1270596"/>
              <a:ext cx="899446" cy="892198"/>
            </a:xfrm>
            <a:prstGeom prst="ellipse">
              <a:avLst/>
            </a:prstGeom>
            <a:solidFill>
              <a:srgbClr val="BC8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120"/>
            <p:cNvSpPr>
              <a:spLocks noChangeArrowheads="1"/>
            </p:cNvSpPr>
            <p:nvPr userDrawn="1"/>
          </p:nvSpPr>
          <p:spPr bwMode="auto">
            <a:xfrm>
              <a:off x="6246486" y="1314115"/>
              <a:ext cx="797895" cy="797901"/>
            </a:xfrm>
            <a:prstGeom prst="ellipse">
              <a:avLst/>
            </a:prstGeom>
            <a:solidFill>
              <a:srgbClr val="DAA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21"/>
            <p:cNvSpPr>
              <a:spLocks/>
            </p:cNvSpPr>
            <p:nvPr/>
          </p:nvSpPr>
          <p:spPr bwMode="auto">
            <a:xfrm>
              <a:off x="6210214" y="1564367"/>
              <a:ext cx="678210" cy="598426"/>
            </a:xfrm>
            <a:custGeom>
              <a:avLst/>
              <a:gdLst>
                <a:gd name="T0" fmla="*/ 50 w 187"/>
                <a:gd name="T1" fmla="*/ 0 h 165"/>
                <a:gd name="T2" fmla="*/ 0 w 187"/>
                <a:gd name="T3" fmla="*/ 49 h 165"/>
                <a:gd name="T4" fmla="*/ 34 w 187"/>
                <a:gd name="T5" fmla="*/ 125 h 165"/>
                <a:gd name="T6" fmla="*/ 85 w 187"/>
                <a:gd name="T7" fmla="*/ 153 h 165"/>
                <a:gd name="T8" fmla="*/ 109 w 187"/>
                <a:gd name="T9" fmla="*/ 165 h 165"/>
                <a:gd name="T10" fmla="*/ 182 w 187"/>
                <a:gd name="T11" fmla="*/ 92 h 165"/>
                <a:gd name="T12" fmla="*/ 180 w 187"/>
                <a:gd name="T13" fmla="*/ 89 h 165"/>
                <a:gd name="T14" fmla="*/ 187 w 187"/>
                <a:gd name="T15" fmla="*/ 82 h 165"/>
                <a:gd name="T16" fmla="*/ 187 w 187"/>
                <a:gd name="T17" fmla="*/ 14 h 165"/>
                <a:gd name="T18" fmla="*/ 180 w 187"/>
                <a:gd name="T19" fmla="*/ 0 h 165"/>
                <a:gd name="T20" fmla="*/ 50 w 187"/>
                <a:gd name="T2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165">
                  <a:moveTo>
                    <a:pt x="50" y="0"/>
                  </a:moveTo>
                  <a:lnTo>
                    <a:pt x="0" y="49"/>
                  </a:lnTo>
                  <a:lnTo>
                    <a:pt x="34" y="125"/>
                  </a:lnTo>
                  <a:lnTo>
                    <a:pt x="85" y="153"/>
                  </a:lnTo>
                  <a:lnTo>
                    <a:pt x="109" y="165"/>
                  </a:lnTo>
                  <a:lnTo>
                    <a:pt x="182" y="92"/>
                  </a:lnTo>
                  <a:lnTo>
                    <a:pt x="180" y="89"/>
                  </a:lnTo>
                  <a:lnTo>
                    <a:pt x="187" y="82"/>
                  </a:lnTo>
                  <a:lnTo>
                    <a:pt x="187" y="14"/>
                  </a:lnTo>
                  <a:lnTo>
                    <a:pt x="18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C8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2"/>
            <p:cNvSpPr>
              <a:spLocks noEditPoints="1"/>
            </p:cNvSpPr>
            <p:nvPr/>
          </p:nvSpPr>
          <p:spPr bwMode="auto">
            <a:xfrm>
              <a:off x="6373422" y="1564364"/>
              <a:ext cx="515005" cy="333667"/>
            </a:xfrm>
            <a:custGeom>
              <a:avLst/>
              <a:gdLst>
                <a:gd name="T0" fmla="*/ 0 w 60"/>
                <a:gd name="T1" fmla="*/ 4 h 39"/>
                <a:gd name="T2" fmla="*/ 0 w 60"/>
                <a:gd name="T3" fmla="*/ 4 h 39"/>
                <a:gd name="T4" fmla="*/ 0 w 60"/>
                <a:gd name="T5" fmla="*/ 34 h 39"/>
                <a:gd name="T6" fmla="*/ 0 w 60"/>
                <a:gd name="T7" fmla="*/ 34 h 39"/>
                <a:gd name="T8" fmla="*/ 16 w 60"/>
                <a:gd name="T9" fmla="*/ 19 h 39"/>
                <a:gd name="T10" fmla="*/ 0 w 60"/>
                <a:gd name="T11" fmla="*/ 4 h 39"/>
                <a:gd name="T12" fmla="*/ 19 w 60"/>
                <a:gd name="T13" fmla="*/ 16 h 39"/>
                <a:gd name="T14" fmla="*/ 22 w 60"/>
                <a:gd name="T15" fmla="*/ 19 h 39"/>
                <a:gd name="T16" fmla="*/ 25 w 60"/>
                <a:gd name="T17" fmla="*/ 22 h 39"/>
                <a:gd name="T18" fmla="*/ 30 w 60"/>
                <a:gd name="T19" fmla="*/ 24 h 39"/>
                <a:gd name="T20" fmla="*/ 35 w 60"/>
                <a:gd name="T21" fmla="*/ 22 h 39"/>
                <a:gd name="T22" fmla="*/ 38 w 60"/>
                <a:gd name="T23" fmla="*/ 20 h 39"/>
                <a:gd name="T24" fmla="*/ 41 w 60"/>
                <a:gd name="T25" fmla="*/ 17 h 39"/>
                <a:gd name="T26" fmla="*/ 57 w 60"/>
                <a:gd name="T27" fmla="*/ 1 h 39"/>
                <a:gd name="T28" fmla="*/ 59 w 60"/>
                <a:gd name="T29" fmla="*/ 0 h 39"/>
                <a:gd name="T30" fmla="*/ 2 w 60"/>
                <a:gd name="T31" fmla="*/ 0 h 39"/>
                <a:gd name="T32" fmla="*/ 3 w 60"/>
                <a:gd name="T33" fmla="*/ 1 h 39"/>
                <a:gd name="T34" fmla="*/ 19 w 60"/>
                <a:gd name="T35" fmla="*/ 16 h 39"/>
                <a:gd name="T36" fmla="*/ 41 w 60"/>
                <a:gd name="T37" fmla="*/ 23 h 39"/>
                <a:gd name="T38" fmla="*/ 38 w 60"/>
                <a:gd name="T39" fmla="*/ 26 h 39"/>
                <a:gd name="T40" fmla="*/ 30 w 60"/>
                <a:gd name="T41" fmla="*/ 29 h 39"/>
                <a:gd name="T42" fmla="*/ 23 w 60"/>
                <a:gd name="T43" fmla="*/ 26 h 39"/>
                <a:gd name="T44" fmla="*/ 19 w 60"/>
                <a:gd name="T45" fmla="*/ 22 h 39"/>
                <a:gd name="T46" fmla="*/ 3 w 60"/>
                <a:gd name="T47" fmla="*/ 38 h 39"/>
                <a:gd name="T48" fmla="*/ 2 w 60"/>
                <a:gd name="T49" fmla="*/ 39 h 39"/>
                <a:gd name="T50" fmla="*/ 58 w 60"/>
                <a:gd name="T51" fmla="*/ 39 h 39"/>
                <a:gd name="T52" fmla="*/ 57 w 60"/>
                <a:gd name="T53" fmla="*/ 38 h 39"/>
                <a:gd name="T54" fmla="*/ 41 w 60"/>
                <a:gd name="T55" fmla="*/ 23 h 39"/>
                <a:gd name="T56" fmla="*/ 60 w 60"/>
                <a:gd name="T57" fmla="*/ 5 h 39"/>
                <a:gd name="T58" fmla="*/ 45 w 60"/>
                <a:gd name="T59" fmla="*/ 20 h 39"/>
                <a:gd name="T60" fmla="*/ 60 w 60"/>
                <a:gd name="T61" fmla="*/ 35 h 39"/>
                <a:gd name="T62" fmla="*/ 60 w 60"/>
                <a:gd name="T63" fmla="*/ 35 h 39"/>
                <a:gd name="T64" fmla="*/ 60 w 60"/>
                <a:gd name="T65" fmla="*/ 5 h 39"/>
                <a:gd name="T66" fmla="*/ 60 w 60"/>
                <a:gd name="T6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39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19"/>
                    <a:pt x="16" y="19"/>
                    <a:pt x="16" y="19"/>
                  </a:cubicBezTo>
                  <a:lnTo>
                    <a:pt x="0" y="4"/>
                  </a:lnTo>
                  <a:close/>
                  <a:moveTo>
                    <a:pt x="19" y="16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4"/>
                    <a:pt x="29" y="24"/>
                    <a:pt x="30" y="24"/>
                  </a:cubicBezTo>
                  <a:cubicBezTo>
                    <a:pt x="32" y="24"/>
                    <a:pt x="34" y="24"/>
                    <a:pt x="35" y="22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0"/>
                    <a:pt x="58" y="0"/>
                    <a:pt x="5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1"/>
                  </a:cubicBezTo>
                  <a:lnTo>
                    <a:pt x="19" y="16"/>
                  </a:lnTo>
                  <a:close/>
                  <a:moveTo>
                    <a:pt x="41" y="23"/>
                  </a:moveTo>
                  <a:cubicBezTo>
                    <a:pt x="38" y="26"/>
                    <a:pt x="38" y="26"/>
                    <a:pt x="38" y="26"/>
                  </a:cubicBezTo>
                  <a:cubicBezTo>
                    <a:pt x="36" y="28"/>
                    <a:pt x="33" y="29"/>
                    <a:pt x="30" y="29"/>
                  </a:cubicBezTo>
                  <a:cubicBezTo>
                    <a:pt x="28" y="29"/>
                    <a:pt x="25" y="28"/>
                    <a:pt x="23" y="26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7" y="38"/>
                  </a:cubicBezTo>
                  <a:lnTo>
                    <a:pt x="41" y="23"/>
                  </a:lnTo>
                  <a:close/>
                  <a:moveTo>
                    <a:pt x="60" y="5"/>
                  </a:moveTo>
                  <a:cubicBezTo>
                    <a:pt x="45" y="20"/>
                    <a:pt x="45" y="20"/>
                    <a:pt x="45" y="20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23"/>
            <p:cNvSpPr>
              <a:spLocks noEditPoints="1"/>
            </p:cNvSpPr>
            <p:nvPr/>
          </p:nvSpPr>
          <p:spPr bwMode="auto">
            <a:xfrm>
              <a:off x="6384307" y="1546232"/>
              <a:ext cx="522258" cy="340920"/>
            </a:xfrm>
            <a:custGeom>
              <a:avLst/>
              <a:gdLst>
                <a:gd name="T0" fmla="*/ 0 w 61"/>
                <a:gd name="T1" fmla="*/ 5 h 40"/>
                <a:gd name="T2" fmla="*/ 0 w 61"/>
                <a:gd name="T3" fmla="*/ 5 h 40"/>
                <a:gd name="T4" fmla="*/ 0 w 61"/>
                <a:gd name="T5" fmla="*/ 35 h 40"/>
                <a:gd name="T6" fmla="*/ 0 w 61"/>
                <a:gd name="T7" fmla="*/ 35 h 40"/>
                <a:gd name="T8" fmla="*/ 16 w 61"/>
                <a:gd name="T9" fmla="*/ 20 h 40"/>
                <a:gd name="T10" fmla="*/ 0 w 61"/>
                <a:gd name="T11" fmla="*/ 5 h 40"/>
                <a:gd name="T12" fmla="*/ 19 w 61"/>
                <a:gd name="T13" fmla="*/ 17 h 40"/>
                <a:gd name="T14" fmla="*/ 22 w 61"/>
                <a:gd name="T15" fmla="*/ 20 h 40"/>
                <a:gd name="T16" fmla="*/ 26 w 61"/>
                <a:gd name="T17" fmla="*/ 23 h 40"/>
                <a:gd name="T18" fmla="*/ 31 w 61"/>
                <a:gd name="T19" fmla="*/ 25 h 40"/>
                <a:gd name="T20" fmla="*/ 36 w 61"/>
                <a:gd name="T21" fmla="*/ 23 h 40"/>
                <a:gd name="T22" fmla="*/ 38 w 61"/>
                <a:gd name="T23" fmla="*/ 21 h 40"/>
                <a:gd name="T24" fmla="*/ 42 w 61"/>
                <a:gd name="T25" fmla="*/ 17 h 40"/>
                <a:gd name="T26" fmla="*/ 58 w 61"/>
                <a:gd name="T27" fmla="*/ 2 h 40"/>
                <a:gd name="T28" fmla="*/ 59 w 61"/>
                <a:gd name="T29" fmla="*/ 0 h 40"/>
                <a:gd name="T30" fmla="*/ 2 w 61"/>
                <a:gd name="T31" fmla="*/ 0 h 40"/>
                <a:gd name="T32" fmla="*/ 3 w 61"/>
                <a:gd name="T33" fmla="*/ 1 h 40"/>
                <a:gd name="T34" fmla="*/ 19 w 61"/>
                <a:gd name="T35" fmla="*/ 17 h 40"/>
                <a:gd name="T36" fmla="*/ 42 w 61"/>
                <a:gd name="T37" fmla="*/ 24 h 40"/>
                <a:gd name="T38" fmla="*/ 38 w 61"/>
                <a:gd name="T39" fmla="*/ 27 h 40"/>
                <a:gd name="T40" fmla="*/ 31 w 61"/>
                <a:gd name="T41" fmla="*/ 30 h 40"/>
                <a:gd name="T42" fmla="*/ 23 w 61"/>
                <a:gd name="T43" fmla="*/ 27 h 40"/>
                <a:gd name="T44" fmla="*/ 19 w 61"/>
                <a:gd name="T45" fmla="*/ 23 h 40"/>
                <a:gd name="T46" fmla="*/ 3 w 61"/>
                <a:gd name="T47" fmla="*/ 39 h 40"/>
                <a:gd name="T48" fmla="*/ 2 w 61"/>
                <a:gd name="T49" fmla="*/ 40 h 40"/>
                <a:gd name="T50" fmla="*/ 59 w 61"/>
                <a:gd name="T51" fmla="*/ 40 h 40"/>
                <a:gd name="T52" fmla="*/ 58 w 61"/>
                <a:gd name="T53" fmla="*/ 39 h 40"/>
                <a:gd name="T54" fmla="*/ 42 w 61"/>
                <a:gd name="T55" fmla="*/ 24 h 40"/>
                <a:gd name="T56" fmla="*/ 60 w 61"/>
                <a:gd name="T57" fmla="*/ 6 h 40"/>
                <a:gd name="T58" fmla="*/ 45 w 61"/>
                <a:gd name="T59" fmla="*/ 21 h 40"/>
                <a:gd name="T60" fmla="*/ 60 w 61"/>
                <a:gd name="T61" fmla="*/ 36 h 40"/>
                <a:gd name="T62" fmla="*/ 61 w 61"/>
                <a:gd name="T63" fmla="*/ 36 h 40"/>
                <a:gd name="T64" fmla="*/ 61 w 61"/>
                <a:gd name="T65" fmla="*/ 5 h 40"/>
                <a:gd name="T66" fmla="*/ 60 w 61"/>
                <a:gd name="T6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40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5"/>
                  </a:lnTo>
                  <a:close/>
                  <a:moveTo>
                    <a:pt x="19" y="17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9" y="25"/>
                    <a:pt x="31" y="25"/>
                  </a:cubicBezTo>
                  <a:cubicBezTo>
                    <a:pt x="32" y="25"/>
                    <a:pt x="34" y="24"/>
                    <a:pt x="36" y="2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9" y="1"/>
                    <a:pt x="5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1"/>
                    <a:pt x="3" y="1"/>
                  </a:cubicBezTo>
                  <a:lnTo>
                    <a:pt x="19" y="17"/>
                  </a:lnTo>
                  <a:close/>
                  <a:moveTo>
                    <a:pt x="42" y="24"/>
                  </a:move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3" y="30"/>
                    <a:pt x="31" y="30"/>
                  </a:cubicBezTo>
                  <a:cubicBezTo>
                    <a:pt x="28" y="30"/>
                    <a:pt x="25" y="29"/>
                    <a:pt x="23" y="27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40"/>
                    <a:pt x="2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40"/>
                    <a:pt x="58" y="40"/>
                    <a:pt x="58" y="39"/>
                  </a:cubicBezTo>
                  <a:lnTo>
                    <a:pt x="42" y="24"/>
                  </a:lnTo>
                  <a:close/>
                  <a:moveTo>
                    <a:pt x="60" y="6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6"/>
                    <a:pt x="60" y="36"/>
                    <a:pt x="61" y="3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4" name="组合 103"/>
          <p:cNvGrpSpPr/>
          <p:nvPr userDrawn="1"/>
        </p:nvGrpSpPr>
        <p:grpSpPr>
          <a:xfrm>
            <a:off x="7050900" y="4602642"/>
            <a:ext cx="532720" cy="528427"/>
            <a:chOff x="5140318" y="1270595"/>
            <a:chExt cx="899447" cy="892198"/>
          </a:xfrm>
        </p:grpSpPr>
        <p:sp>
          <p:nvSpPr>
            <p:cNvPr id="105" name="Oval 154"/>
            <p:cNvSpPr>
              <a:spLocks noChangeArrowheads="1"/>
            </p:cNvSpPr>
            <p:nvPr/>
          </p:nvSpPr>
          <p:spPr bwMode="auto">
            <a:xfrm>
              <a:off x="5140318" y="1270595"/>
              <a:ext cx="899447" cy="892198"/>
            </a:xfrm>
            <a:prstGeom prst="ellipse">
              <a:avLst/>
            </a:prstGeom>
            <a:solidFill>
              <a:srgbClr val="738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Oval 155"/>
            <p:cNvSpPr>
              <a:spLocks noChangeArrowheads="1"/>
            </p:cNvSpPr>
            <p:nvPr/>
          </p:nvSpPr>
          <p:spPr bwMode="auto">
            <a:xfrm>
              <a:off x="5191092" y="1314114"/>
              <a:ext cx="797896" cy="797901"/>
            </a:xfrm>
            <a:prstGeom prst="ellipse">
              <a:avLst/>
            </a:prstGeom>
            <a:solidFill>
              <a:srgbClr val="A1B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56"/>
            <p:cNvSpPr>
              <a:spLocks/>
            </p:cNvSpPr>
            <p:nvPr/>
          </p:nvSpPr>
          <p:spPr bwMode="auto">
            <a:xfrm>
              <a:off x="5165707" y="1470069"/>
              <a:ext cx="696345" cy="685468"/>
            </a:xfrm>
            <a:custGeom>
              <a:avLst/>
              <a:gdLst>
                <a:gd name="T0" fmla="*/ 36 w 192"/>
                <a:gd name="T1" fmla="*/ 45 h 189"/>
                <a:gd name="T2" fmla="*/ 0 w 192"/>
                <a:gd name="T3" fmla="*/ 80 h 189"/>
                <a:gd name="T4" fmla="*/ 29 w 192"/>
                <a:gd name="T5" fmla="*/ 148 h 189"/>
                <a:gd name="T6" fmla="*/ 69 w 192"/>
                <a:gd name="T7" fmla="*/ 170 h 189"/>
                <a:gd name="T8" fmla="*/ 118 w 192"/>
                <a:gd name="T9" fmla="*/ 189 h 189"/>
                <a:gd name="T10" fmla="*/ 177 w 192"/>
                <a:gd name="T11" fmla="*/ 130 h 189"/>
                <a:gd name="T12" fmla="*/ 177 w 192"/>
                <a:gd name="T13" fmla="*/ 66 h 189"/>
                <a:gd name="T14" fmla="*/ 192 w 192"/>
                <a:gd name="T15" fmla="*/ 52 h 189"/>
                <a:gd name="T16" fmla="*/ 116 w 192"/>
                <a:gd name="T17" fmla="*/ 0 h 189"/>
                <a:gd name="T18" fmla="*/ 47 w 192"/>
                <a:gd name="T19" fmla="*/ 40 h 189"/>
                <a:gd name="T20" fmla="*/ 36 w 192"/>
                <a:gd name="T21" fmla="*/ 4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89">
                  <a:moveTo>
                    <a:pt x="36" y="45"/>
                  </a:moveTo>
                  <a:lnTo>
                    <a:pt x="0" y="80"/>
                  </a:lnTo>
                  <a:lnTo>
                    <a:pt x="29" y="148"/>
                  </a:lnTo>
                  <a:lnTo>
                    <a:pt x="69" y="170"/>
                  </a:lnTo>
                  <a:lnTo>
                    <a:pt x="118" y="189"/>
                  </a:lnTo>
                  <a:lnTo>
                    <a:pt x="177" y="130"/>
                  </a:lnTo>
                  <a:lnTo>
                    <a:pt x="177" y="66"/>
                  </a:lnTo>
                  <a:lnTo>
                    <a:pt x="192" y="52"/>
                  </a:lnTo>
                  <a:lnTo>
                    <a:pt x="116" y="0"/>
                  </a:lnTo>
                  <a:lnTo>
                    <a:pt x="47" y="40"/>
                  </a:lnTo>
                  <a:lnTo>
                    <a:pt x="36" y="45"/>
                  </a:lnTo>
                  <a:close/>
                </a:path>
              </a:pathLst>
            </a:custGeom>
            <a:solidFill>
              <a:srgbClr val="738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57"/>
            <p:cNvSpPr>
              <a:spLocks/>
            </p:cNvSpPr>
            <p:nvPr/>
          </p:nvSpPr>
          <p:spPr bwMode="auto">
            <a:xfrm>
              <a:off x="5347046" y="1538978"/>
              <a:ext cx="471485" cy="402576"/>
            </a:xfrm>
            <a:custGeom>
              <a:avLst/>
              <a:gdLst>
                <a:gd name="T0" fmla="*/ 30 w 55"/>
                <a:gd name="T1" fmla="*/ 1 h 47"/>
                <a:gd name="T2" fmla="*/ 25 w 55"/>
                <a:gd name="T3" fmla="*/ 1 h 47"/>
                <a:gd name="T4" fmla="*/ 3 w 55"/>
                <a:gd name="T5" fmla="*/ 15 h 47"/>
                <a:gd name="T6" fmla="*/ 0 w 55"/>
                <a:gd name="T7" fmla="*/ 20 h 47"/>
                <a:gd name="T8" fmla="*/ 0 w 55"/>
                <a:gd name="T9" fmla="*/ 44 h 47"/>
                <a:gd name="T10" fmla="*/ 3 w 55"/>
                <a:gd name="T11" fmla="*/ 47 h 47"/>
                <a:gd name="T12" fmla="*/ 13 w 55"/>
                <a:gd name="T13" fmla="*/ 47 h 47"/>
                <a:gd name="T14" fmla="*/ 17 w 55"/>
                <a:gd name="T15" fmla="*/ 44 h 47"/>
                <a:gd name="T16" fmla="*/ 17 w 55"/>
                <a:gd name="T17" fmla="*/ 27 h 47"/>
                <a:gd name="T18" fmla="*/ 20 w 55"/>
                <a:gd name="T19" fmla="*/ 24 h 47"/>
                <a:gd name="T20" fmla="*/ 36 w 55"/>
                <a:gd name="T21" fmla="*/ 24 h 47"/>
                <a:gd name="T22" fmla="*/ 39 w 55"/>
                <a:gd name="T23" fmla="*/ 27 h 47"/>
                <a:gd name="T24" fmla="*/ 39 w 55"/>
                <a:gd name="T25" fmla="*/ 44 h 47"/>
                <a:gd name="T26" fmla="*/ 42 w 55"/>
                <a:gd name="T27" fmla="*/ 47 h 47"/>
                <a:gd name="T28" fmla="*/ 52 w 55"/>
                <a:gd name="T29" fmla="*/ 47 h 47"/>
                <a:gd name="T30" fmla="*/ 55 w 55"/>
                <a:gd name="T31" fmla="*/ 44 h 47"/>
                <a:gd name="T32" fmla="*/ 55 w 55"/>
                <a:gd name="T33" fmla="*/ 21 h 47"/>
                <a:gd name="T34" fmla="*/ 52 w 55"/>
                <a:gd name="T35" fmla="*/ 16 h 47"/>
                <a:gd name="T36" fmla="*/ 30 w 55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47">
                  <a:moveTo>
                    <a:pt x="30" y="1"/>
                  </a:moveTo>
                  <a:cubicBezTo>
                    <a:pt x="28" y="0"/>
                    <a:pt x="26" y="0"/>
                    <a:pt x="25" y="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7" y="46"/>
                    <a:pt x="17" y="44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6"/>
                    <a:pt x="18" y="24"/>
                    <a:pt x="20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4"/>
                    <a:pt x="39" y="26"/>
                    <a:pt x="39" y="27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6"/>
                    <a:pt x="40" y="47"/>
                    <a:pt x="42" y="4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3" y="47"/>
                    <a:pt x="55" y="46"/>
                    <a:pt x="55" y="44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9"/>
                    <a:pt x="54" y="17"/>
                    <a:pt x="52" y="16"/>
                  </a:cubicBezTo>
                  <a:lnTo>
                    <a:pt x="30" y="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8"/>
            <p:cNvSpPr>
              <a:spLocks/>
            </p:cNvSpPr>
            <p:nvPr/>
          </p:nvSpPr>
          <p:spPr bwMode="auto">
            <a:xfrm>
              <a:off x="5296271" y="1444680"/>
              <a:ext cx="573034" cy="221237"/>
            </a:xfrm>
            <a:custGeom>
              <a:avLst/>
              <a:gdLst>
                <a:gd name="T0" fmla="*/ 63 w 67"/>
                <a:gd name="T1" fmla="*/ 20 h 26"/>
                <a:gd name="T2" fmla="*/ 61 w 67"/>
                <a:gd name="T3" fmla="*/ 15 h 26"/>
                <a:gd name="T4" fmla="*/ 61 w 67"/>
                <a:gd name="T5" fmla="*/ 10 h 26"/>
                <a:gd name="T6" fmla="*/ 58 w 67"/>
                <a:gd name="T7" fmla="*/ 7 h 26"/>
                <a:gd name="T8" fmla="*/ 57 w 67"/>
                <a:gd name="T9" fmla="*/ 7 h 26"/>
                <a:gd name="T10" fmla="*/ 54 w 67"/>
                <a:gd name="T11" fmla="*/ 10 h 26"/>
                <a:gd name="T12" fmla="*/ 54 w 67"/>
                <a:gd name="T13" fmla="*/ 11 h 26"/>
                <a:gd name="T14" fmla="*/ 52 w 67"/>
                <a:gd name="T15" fmla="*/ 12 h 26"/>
                <a:gd name="T16" fmla="*/ 36 w 67"/>
                <a:gd name="T17" fmla="*/ 2 h 26"/>
                <a:gd name="T18" fmla="*/ 33 w 67"/>
                <a:gd name="T19" fmla="*/ 0 h 26"/>
                <a:gd name="T20" fmla="*/ 30 w 67"/>
                <a:gd name="T21" fmla="*/ 2 h 26"/>
                <a:gd name="T22" fmla="*/ 2 w 67"/>
                <a:gd name="T23" fmla="*/ 20 h 26"/>
                <a:gd name="T24" fmla="*/ 1 w 67"/>
                <a:gd name="T25" fmla="*/ 24 h 26"/>
                <a:gd name="T26" fmla="*/ 5 w 67"/>
                <a:gd name="T27" fmla="*/ 25 h 26"/>
                <a:gd name="T28" fmla="*/ 30 w 67"/>
                <a:gd name="T29" fmla="*/ 8 h 26"/>
                <a:gd name="T30" fmla="*/ 36 w 67"/>
                <a:gd name="T31" fmla="*/ 8 h 26"/>
                <a:gd name="T32" fmla="*/ 63 w 67"/>
                <a:gd name="T33" fmla="*/ 25 h 26"/>
                <a:gd name="T34" fmla="*/ 67 w 67"/>
                <a:gd name="T35" fmla="*/ 25 h 26"/>
                <a:gd name="T36" fmla="*/ 65 w 67"/>
                <a:gd name="T37" fmla="*/ 21 h 26"/>
                <a:gd name="T38" fmla="*/ 63 w 67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26">
                  <a:moveTo>
                    <a:pt x="63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59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1"/>
                    <a:pt x="0" y="23"/>
                    <a:pt x="1" y="24"/>
                  </a:cubicBezTo>
                  <a:cubicBezTo>
                    <a:pt x="1" y="25"/>
                    <a:pt x="3" y="26"/>
                    <a:pt x="5" y="25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2" y="7"/>
                    <a:pt x="34" y="7"/>
                    <a:pt x="36" y="8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7" y="24"/>
                    <a:pt x="67" y="22"/>
                    <a:pt x="65" y="21"/>
                  </a:cubicBezTo>
                  <a:lnTo>
                    <a:pt x="63" y="2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59"/>
            <p:cNvSpPr>
              <a:spLocks/>
            </p:cNvSpPr>
            <p:nvPr/>
          </p:nvSpPr>
          <p:spPr bwMode="auto">
            <a:xfrm>
              <a:off x="5365180" y="1528096"/>
              <a:ext cx="460603" cy="402576"/>
            </a:xfrm>
            <a:custGeom>
              <a:avLst/>
              <a:gdLst>
                <a:gd name="T0" fmla="*/ 29 w 54"/>
                <a:gd name="T1" fmla="*/ 1 h 47"/>
                <a:gd name="T2" fmla="*/ 24 w 54"/>
                <a:gd name="T3" fmla="*/ 1 h 47"/>
                <a:gd name="T4" fmla="*/ 2 w 54"/>
                <a:gd name="T5" fmla="*/ 15 h 47"/>
                <a:gd name="T6" fmla="*/ 0 w 54"/>
                <a:gd name="T7" fmla="*/ 20 h 47"/>
                <a:gd name="T8" fmla="*/ 0 w 54"/>
                <a:gd name="T9" fmla="*/ 44 h 47"/>
                <a:gd name="T10" fmla="*/ 3 w 54"/>
                <a:gd name="T11" fmla="*/ 47 h 47"/>
                <a:gd name="T12" fmla="*/ 13 w 54"/>
                <a:gd name="T13" fmla="*/ 47 h 47"/>
                <a:gd name="T14" fmla="*/ 16 w 54"/>
                <a:gd name="T15" fmla="*/ 44 h 47"/>
                <a:gd name="T16" fmla="*/ 16 w 54"/>
                <a:gd name="T17" fmla="*/ 27 h 47"/>
                <a:gd name="T18" fmla="*/ 19 w 54"/>
                <a:gd name="T19" fmla="*/ 24 h 47"/>
                <a:gd name="T20" fmla="*/ 35 w 54"/>
                <a:gd name="T21" fmla="*/ 24 h 47"/>
                <a:gd name="T22" fmla="*/ 38 w 54"/>
                <a:gd name="T23" fmla="*/ 27 h 47"/>
                <a:gd name="T24" fmla="*/ 38 w 54"/>
                <a:gd name="T25" fmla="*/ 44 h 47"/>
                <a:gd name="T26" fmla="*/ 41 w 54"/>
                <a:gd name="T27" fmla="*/ 47 h 47"/>
                <a:gd name="T28" fmla="*/ 51 w 54"/>
                <a:gd name="T29" fmla="*/ 47 h 47"/>
                <a:gd name="T30" fmla="*/ 54 w 54"/>
                <a:gd name="T31" fmla="*/ 44 h 47"/>
                <a:gd name="T32" fmla="*/ 54 w 54"/>
                <a:gd name="T33" fmla="*/ 20 h 47"/>
                <a:gd name="T34" fmla="*/ 52 w 54"/>
                <a:gd name="T35" fmla="*/ 16 h 47"/>
                <a:gd name="T36" fmla="*/ 29 w 54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7">
                  <a:moveTo>
                    <a:pt x="29" y="1"/>
                  </a:moveTo>
                  <a:cubicBezTo>
                    <a:pt x="28" y="0"/>
                    <a:pt x="25" y="0"/>
                    <a:pt x="24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6" y="46"/>
                    <a:pt x="16" y="4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4"/>
                    <a:pt x="1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7" y="24"/>
                    <a:pt x="38" y="26"/>
                    <a:pt x="38" y="27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6"/>
                    <a:pt x="39" y="47"/>
                    <a:pt x="4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7"/>
                    <a:pt x="54" y="46"/>
                    <a:pt x="54" y="4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3" y="17"/>
                    <a:pt x="52" y="16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60"/>
            <p:cNvSpPr>
              <a:spLocks/>
            </p:cNvSpPr>
            <p:nvPr/>
          </p:nvSpPr>
          <p:spPr bwMode="auto">
            <a:xfrm>
              <a:off x="5303521" y="1433802"/>
              <a:ext cx="583916" cy="224863"/>
            </a:xfrm>
            <a:custGeom>
              <a:avLst/>
              <a:gdLst>
                <a:gd name="T0" fmla="*/ 64 w 68"/>
                <a:gd name="T1" fmla="*/ 20 h 26"/>
                <a:gd name="T2" fmla="*/ 61 w 68"/>
                <a:gd name="T3" fmla="*/ 15 h 26"/>
                <a:gd name="T4" fmla="*/ 61 w 68"/>
                <a:gd name="T5" fmla="*/ 10 h 26"/>
                <a:gd name="T6" fmla="*/ 58 w 68"/>
                <a:gd name="T7" fmla="*/ 7 h 26"/>
                <a:gd name="T8" fmla="*/ 57 w 68"/>
                <a:gd name="T9" fmla="*/ 7 h 26"/>
                <a:gd name="T10" fmla="*/ 54 w 68"/>
                <a:gd name="T11" fmla="*/ 10 h 26"/>
                <a:gd name="T12" fmla="*/ 54 w 68"/>
                <a:gd name="T13" fmla="*/ 10 h 26"/>
                <a:gd name="T14" fmla="*/ 52 w 68"/>
                <a:gd name="T15" fmla="*/ 12 h 26"/>
                <a:gd name="T16" fmla="*/ 36 w 68"/>
                <a:gd name="T17" fmla="*/ 1 h 26"/>
                <a:gd name="T18" fmla="*/ 33 w 68"/>
                <a:gd name="T19" fmla="*/ 0 h 26"/>
                <a:gd name="T20" fmla="*/ 30 w 68"/>
                <a:gd name="T21" fmla="*/ 1 h 26"/>
                <a:gd name="T22" fmla="*/ 2 w 68"/>
                <a:gd name="T23" fmla="*/ 20 h 26"/>
                <a:gd name="T24" fmla="*/ 1 w 68"/>
                <a:gd name="T25" fmla="*/ 24 h 26"/>
                <a:gd name="T26" fmla="*/ 5 w 68"/>
                <a:gd name="T27" fmla="*/ 24 h 26"/>
                <a:gd name="T28" fmla="*/ 31 w 68"/>
                <a:gd name="T29" fmla="*/ 7 h 26"/>
                <a:gd name="T30" fmla="*/ 36 w 68"/>
                <a:gd name="T31" fmla="*/ 7 h 26"/>
                <a:gd name="T32" fmla="*/ 63 w 68"/>
                <a:gd name="T33" fmla="*/ 25 h 26"/>
                <a:gd name="T34" fmla="*/ 67 w 68"/>
                <a:gd name="T35" fmla="*/ 25 h 26"/>
                <a:gd name="T36" fmla="*/ 66 w 68"/>
                <a:gd name="T37" fmla="*/ 21 h 26"/>
                <a:gd name="T38" fmla="*/ 64 w 68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6">
                  <a:moveTo>
                    <a:pt x="64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60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2" y="25"/>
                    <a:pt x="3" y="25"/>
                    <a:pt x="5" y="2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4" y="6"/>
                    <a:pt x="36" y="7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8" y="24"/>
                    <a:pt x="67" y="22"/>
                    <a:pt x="66" y="21"/>
                  </a:cubicBezTo>
                  <a:lnTo>
                    <a:pt x="6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2" name="组合 111"/>
          <p:cNvGrpSpPr/>
          <p:nvPr userDrawn="1"/>
        </p:nvGrpSpPr>
        <p:grpSpPr>
          <a:xfrm>
            <a:off x="7050902" y="5085953"/>
            <a:ext cx="532720" cy="532723"/>
            <a:chOff x="3033145" y="2315118"/>
            <a:chExt cx="899446" cy="899450"/>
          </a:xfrm>
        </p:grpSpPr>
        <p:sp>
          <p:nvSpPr>
            <p:cNvPr id="113" name="Oval 208"/>
            <p:cNvSpPr>
              <a:spLocks noChangeArrowheads="1"/>
            </p:cNvSpPr>
            <p:nvPr/>
          </p:nvSpPr>
          <p:spPr bwMode="auto">
            <a:xfrm>
              <a:off x="3033145" y="2315118"/>
              <a:ext cx="899446" cy="899450"/>
            </a:xfrm>
            <a:prstGeom prst="ellipse">
              <a:avLst/>
            </a:prstGeom>
            <a:solidFill>
              <a:srgbClr val="BD4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209"/>
            <p:cNvSpPr>
              <a:spLocks noChangeArrowheads="1"/>
            </p:cNvSpPr>
            <p:nvPr/>
          </p:nvSpPr>
          <p:spPr bwMode="auto">
            <a:xfrm>
              <a:off x="3083919" y="2369520"/>
              <a:ext cx="797895" cy="794273"/>
            </a:xfrm>
            <a:prstGeom prst="ellipse">
              <a:avLst/>
            </a:prstGeom>
            <a:solidFill>
              <a:srgbClr val="EC5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0"/>
            <p:cNvSpPr>
              <a:spLocks/>
            </p:cNvSpPr>
            <p:nvPr/>
          </p:nvSpPr>
          <p:spPr bwMode="auto">
            <a:xfrm>
              <a:off x="3058532" y="2590755"/>
              <a:ext cx="667331" cy="598425"/>
            </a:xfrm>
            <a:custGeom>
              <a:avLst/>
              <a:gdLst>
                <a:gd name="T0" fmla="*/ 33 w 184"/>
                <a:gd name="T1" fmla="*/ 0 h 165"/>
                <a:gd name="T2" fmla="*/ 0 w 184"/>
                <a:gd name="T3" fmla="*/ 35 h 165"/>
                <a:gd name="T4" fmla="*/ 26 w 184"/>
                <a:gd name="T5" fmla="*/ 125 h 165"/>
                <a:gd name="T6" fmla="*/ 90 w 184"/>
                <a:gd name="T7" fmla="*/ 161 h 165"/>
                <a:gd name="T8" fmla="*/ 123 w 184"/>
                <a:gd name="T9" fmla="*/ 165 h 165"/>
                <a:gd name="T10" fmla="*/ 165 w 184"/>
                <a:gd name="T11" fmla="*/ 123 h 165"/>
                <a:gd name="T12" fmla="*/ 156 w 184"/>
                <a:gd name="T13" fmla="*/ 102 h 165"/>
                <a:gd name="T14" fmla="*/ 170 w 184"/>
                <a:gd name="T15" fmla="*/ 87 h 165"/>
                <a:gd name="T16" fmla="*/ 184 w 184"/>
                <a:gd name="T17" fmla="*/ 31 h 165"/>
                <a:gd name="T18" fmla="*/ 83 w 184"/>
                <a:gd name="T19" fmla="*/ 28 h 165"/>
                <a:gd name="T20" fmla="*/ 76 w 184"/>
                <a:gd name="T21" fmla="*/ 5 h 165"/>
                <a:gd name="T22" fmla="*/ 50 w 184"/>
                <a:gd name="T23" fmla="*/ 0 h 165"/>
                <a:gd name="T24" fmla="*/ 33 w 184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4" h="165">
                  <a:moveTo>
                    <a:pt x="33" y="0"/>
                  </a:moveTo>
                  <a:lnTo>
                    <a:pt x="0" y="35"/>
                  </a:lnTo>
                  <a:lnTo>
                    <a:pt x="26" y="125"/>
                  </a:lnTo>
                  <a:lnTo>
                    <a:pt x="90" y="161"/>
                  </a:lnTo>
                  <a:lnTo>
                    <a:pt x="123" y="165"/>
                  </a:lnTo>
                  <a:lnTo>
                    <a:pt x="165" y="123"/>
                  </a:lnTo>
                  <a:lnTo>
                    <a:pt x="156" y="102"/>
                  </a:lnTo>
                  <a:lnTo>
                    <a:pt x="170" y="87"/>
                  </a:lnTo>
                  <a:lnTo>
                    <a:pt x="184" y="31"/>
                  </a:lnTo>
                  <a:lnTo>
                    <a:pt x="83" y="28"/>
                  </a:lnTo>
                  <a:lnTo>
                    <a:pt x="76" y="5"/>
                  </a:lnTo>
                  <a:lnTo>
                    <a:pt x="50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D4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211"/>
            <p:cNvSpPr>
              <a:spLocks noChangeArrowheads="1"/>
            </p:cNvSpPr>
            <p:nvPr/>
          </p:nvSpPr>
          <p:spPr bwMode="auto">
            <a:xfrm>
              <a:off x="3392196" y="2949808"/>
              <a:ext cx="101551" cy="94297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212"/>
            <p:cNvSpPr>
              <a:spLocks noChangeArrowheads="1"/>
            </p:cNvSpPr>
            <p:nvPr/>
          </p:nvSpPr>
          <p:spPr bwMode="auto">
            <a:xfrm>
              <a:off x="3573537" y="2949812"/>
              <a:ext cx="94297" cy="94297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13"/>
            <p:cNvSpPr>
              <a:spLocks noEditPoints="1"/>
            </p:cNvSpPr>
            <p:nvPr/>
          </p:nvSpPr>
          <p:spPr bwMode="auto">
            <a:xfrm>
              <a:off x="3178216" y="2583505"/>
              <a:ext cx="591167" cy="340921"/>
            </a:xfrm>
            <a:custGeom>
              <a:avLst/>
              <a:gdLst>
                <a:gd name="T0" fmla="*/ 66 w 69"/>
                <a:gd name="T1" fmla="*/ 12 h 40"/>
                <a:gd name="T2" fmla="*/ 26 w 69"/>
                <a:gd name="T3" fmla="*/ 12 h 40"/>
                <a:gd name="T4" fmla="*/ 22 w 69"/>
                <a:gd name="T5" fmla="*/ 8 h 40"/>
                <a:gd name="T6" fmla="*/ 21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3 h 40"/>
                <a:gd name="T14" fmla="*/ 4 w 69"/>
                <a:gd name="T15" fmla="*/ 7 h 40"/>
                <a:gd name="T16" fmla="*/ 9 w 69"/>
                <a:gd name="T17" fmla="*/ 7 h 40"/>
                <a:gd name="T18" fmla="*/ 14 w 69"/>
                <a:gd name="T19" fmla="*/ 11 h 40"/>
                <a:gd name="T20" fmla="*/ 24 w 69"/>
                <a:gd name="T21" fmla="*/ 36 h 40"/>
                <a:gd name="T22" fmla="*/ 29 w 69"/>
                <a:gd name="T23" fmla="*/ 40 h 40"/>
                <a:gd name="T24" fmla="*/ 54 w 69"/>
                <a:gd name="T25" fmla="*/ 40 h 40"/>
                <a:gd name="T26" fmla="*/ 60 w 69"/>
                <a:gd name="T27" fmla="*/ 36 h 40"/>
                <a:gd name="T28" fmla="*/ 68 w 69"/>
                <a:gd name="T29" fmla="*/ 16 h 40"/>
                <a:gd name="T30" fmla="*/ 66 w 69"/>
                <a:gd name="T31" fmla="*/ 12 h 40"/>
                <a:gd name="T32" fmla="*/ 53 w 69"/>
                <a:gd name="T33" fmla="*/ 34 h 40"/>
                <a:gd name="T34" fmla="*/ 31 w 69"/>
                <a:gd name="T35" fmla="*/ 34 h 40"/>
                <a:gd name="T36" fmla="*/ 26 w 69"/>
                <a:gd name="T37" fmla="*/ 18 h 40"/>
                <a:gd name="T38" fmla="*/ 59 w 69"/>
                <a:gd name="T39" fmla="*/ 18 h 40"/>
                <a:gd name="T40" fmla="*/ 53 w 69"/>
                <a:gd name="T41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2" y="10"/>
                    <a:pt x="22" y="8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1"/>
                    <a:pt x="19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1" y="7"/>
                    <a:pt x="4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7"/>
                    <a:pt x="13" y="9"/>
                    <a:pt x="14" y="11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8"/>
                    <a:pt x="27" y="40"/>
                    <a:pt x="29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9" y="38"/>
                    <a:pt x="60" y="3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9" y="14"/>
                    <a:pt x="68" y="12"/>
                    <a:pt x="66" y="12"/>
                  </a:cubicBezTo>
                  <a:close/>
                  <a:moveTo>
                    <a:pt x="53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59" y="18"/>
                    <a:pt x="59" y="18"/>
                    <a:pt x="59" y="18"/>
                  </a:cubicBezTo>
                  <a:lnTo>
                    <a:pt x="53" y="34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214"/>
            <p:cNvSpPr>
              <a:spLocks noChangeArrowheads="1"/>
            </p:cNvSpPr>
            <p:nvPr/>
          </p:nvSpPr>
          <p:spPr bwMode="auto">
            <a:xfrm>
              <a:off x="3410331" y="2942559"/>
              <a:ext cx="94297" cy="9429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215"/>
            <p:cNvSpPr>
              <a:spLocks noChangeArrowheads="1"/>
            </p:cNvSpPr>
            <p:nvPr/>
          </p:nvSpPr>
          <p:spPr bwMode="auto">
            <a:xfrm>
              <a:off x="3580790" y="2942561"/>
              <a:ext cx="101551" cy="9429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16"/>
            <p:cNvSpPr>
              <a:spLocks noEditPoints="1"/>
            </p:cNvSpPr>
            <p:nvPr/>
          </p:nvSpPr>
          <p:spPr bwMode="auto">
            <a:xfrm>
              <a:off x="3185471" y="2565368"/>
              <a:ext cx="591167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2" name="TextBox 10">
            <a:hlinkClick r:id="rId2"/>
          </p:cNvPr>
          <p:cNvSpPr>
            <a:spLocks noChangeArrowheads="1"/>
          </p:cNvSpPr>
          <p:nvPr userDrawn="1"/>
        </p:nvSpPr>
        <p:spPr bwMode="auto">
          <a:xfrm>
            <a:off x="7758312" y="4233211"/>
            <a:ext cx="3699521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</a:pPr>
            <a:r>
              <a:rPr lang="en-US" altLang="zh-CN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11020228@qq.com</a:t>
            </a:r>
            <a:endParaRPr lang="en-US" altLang="zh-CN" sz="1800" kern="12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3" name="TextBox 10">
            <a:hlinkClick r:id="rId2"/>
          </p:cNvPr>
          <p:cNvSpPr>
            <a:spLocks noChangeArrowheads="1"/>
          </p:cNvSpPr>
          <p:nvPr userDrawn="1"/>
        </p:nvSpPr>
        <p:spPr bwMode="auto">
          <a:xfrm>
            <a:off x="7758312" y="4697207"/>
            <a:ext cx="3699521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ts val="0"/>
              </a:spcBef>
              <a:spcAft>
                <a:spcPct val="0"/>
              </a:spcAft>
            </a:pP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http://teliss.blog.163.com</a:t>
            </a:r>
            <a:endParaRPr lang="en-US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699186" y="568518"/>
            <a:ext cx="4708525" cy="5437187"/>
            <a:chOff x="779396" y="568518"/>
            <a:chExt cx="4708525" cy="5437187"/>
          </a:xfrm>
        </p:grpSpPr>
        <p:sp>
          <p:nvSpPr>
            <p:cNvPr id="125" name="Freeform 25"/>
            <p:cNvSpPr>
              <a:spLocks/>
            </p:cNvSpPr>
            <p:nvPr userDrawn="1"/>
          </p:nvSpPr>
          <p:spPr bwMode="auto">
            <a:xfrm>
              <a:off x="779396" y="568518"/>
              <a:ext cx="4708525" cy="5437187"/>
            </a:xfrm>
            <a:custGeom>
              <a:avLst/>
              <a:gdLst>
                <a:gd name="T0" fmla="*/ 1484 w 2966"/>
                <a:gd name="T1" fmla="*/ 3425 h 3425"/>
                <a:gd name="T2" fmla="*/ 0 w 2966"/>
                <a:gd name="T3" fmla="*/ 2571 h 3425"/>
                <a:gd name="T4" fmla="*/ 0 w 2966"/>
                <a:gd name="T5" fmla="*/ 857 h 3425"/>
                <a:gd name="T6" fmla="*/ 1484 w 2966"/>
                <a:gd name="T7" fmla="*/ 0 h 3425"/>
                <a:gd name="T8" fmla="*/ 2966 w 2966"/>
                <a:gd name="T9" fmla="*/ 857 h 3425"/>
                <a:gd name="T10" fmla="*/ 2966 w 2966"/>
                <a:gd name="T11" fmla="*/ 2571 h 3425"/>
                <a:gd name="T12" fmla="*/ 1484 w 2966"/>
                <a:gd name="T13" fmla="*/ 3425 h 3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66" h="3425">
                  <a:moveTo>
                    <a:pt x="1484" y="3425"/>
                  </a:moveTo>
                  <a:lnTo>
                    <a:pt x="0" y="2571"/>
                  </a:lnTo>
                  <a:lnTo>
                    <a:pt x="0" y="857"/>
                  </a:lnTo>
                  <a:lnTo>
                    <a:pt x="1484" y="0"/>
                  </a:lnTo>
                  <a:lnTo>
                    <a:pt x="2966" y="857"/>
                  </a:lnTo>
                  <a:lnTo>
                    <a:pt x="2966" y="2571"/>
                  </a:lnTo>
                  <a:lnTo>
                    <a:pt x="1484" y="3425"/>
                  </a:lnTo>
                  <a:close/>
                </a:path>
              </a:pathLst>
            </a:custGeom>
            <a:solidFill>
              <a:srgbClr val="F2EEDA"/>
            </a:solidFill>
            <a:ln w="31750" cap="flat">
              <a:gradFill flip="none" rotWithShape="1">
                <a:gsLst>
                  <a:gs pos="0">
                    <a:srgbClr val="FFFFFF"/>
                  </a:gs>
                  <a:gs pos="100000">
                    <a:srgbClr val="C9C2B3"/>
                  </a:gs>
                </a:gsLst>
                <a:lin ang="2700000" scaled="1"/>
                <a:tileRect/>
              </a:gradFill>
              <a:prstDash val="solid"/>
              <a:miter lim="800000"/>
              <a:headEnd/>
              <a:tailEnd/>
            </a:ln>
            <a:effectLst>
              <a:outerShdw blurRad="279400" dist="152400" dir="2700000" sx="102000" sy="102000" algn="tl" rotWithShape="0">
                <a:prstClr val="black">
                  <a:alpha val="38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6" name="Freeform 26"/>
            <p:cNvSpPr>
              <a:spLocks/>
            </p:cNvSpPr>
            <p:nvPr userDrawn="1"/>
          </p:nvSpPr>
          <p:spPr bwMode="auto">
            <a:xfrm>
              <a:off x="810352" y="1276543"/>
              <a:ext cx="4646613" cy="4021137"/>
            </a:xfrm>
            <a:custGeom>
              <a:avLst/>
              <a:gdLst>
                <a:gd name="T0" fmla="*/ 732 w 2927"/>
                <a:gd name="T1" fmla="*/ 2533 h 2533"/>
                <a:gd name="T2" fmla="*/ 0 w 2927"/>
                <a:gd name="T3" fmla="*/ 1267 h 2533"/>
                <a:gd name="T4" fmla="*/ 732 w 2927"/>
                <a:gd name="T5" fmla="*/ 0 h 2533"/>
                <a:gd name="T6" fmla="*/ 2195 w 2927"/>
                <a:gd name="T7" fmla="*/ 0 h 2533"/>
                <a:gd name="T8" fmla="*/ 2927 w 2927"/>
                <a:gd name="T9" fmla="*/ 1267 h 2533"/>
                <a:gd name="T10" fmla="*/ 2195 w 2927"/>
                <a:gd name="T11" fmla="*/ 2533 h 2533"/>
                <a:gd name="T12" fmla="*/ 732 w 2927"/>
                <a:gd name="T13" fmla="*/ 2533 h 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7" h="2533">
                  <a:moveTo>
                    <a:pt x="732" y="2533"/>
                  </a:moveTo>
                  <a:lnTo>
                    <a:pt x="0" y="1267"/>
                  </a:lnTo>
                  <a:lnTo>
                    <a:pt x="732" y="0"/>
                  </a:lnTo>
                  <a:lnTo>
                    <a:pt x="2195" y="0"/>
                  </a:lnTo>
                  <a:lnTo>
                    <a:pt x="2927" y="1267"/>
                  </a:lnTo>
                  <a:lnTo>
                    <a:pt x="2195" y="2533"/>
                  </a:lnTo>
                  <a:lnTo>
                    <a:pt x="732" y="2533"/>
                  </a:lnTo>
                  <a:close/>
                </a:path>
              </a:pathLst>
            </a:custGeom>
            <a:solidFill>
              <a:srgbClr val="F2EEDA"/>
            </a:solidFill>
            <a:ln w="31750" cap="flat">
              <a:gradFill flip="none" rotWithShape="1">
                <a:gsLst>
                  <a:gs pos="0">
                    <a:srgbClr val="FFFFFF"/>
                  </a:gs>
                  <a:gs pos="100000">
                    <a:srgbClr val="C9C2B3"/>
                  </a:gs>
                </a:gsLst>
                <a:lin ang="2700000" scaled="1"/>
                <a:tileRect/>
              </a:gradFill>
              <a:prstDash val="solid"/>
              <a:miter lim="800000"/>
              <a:headEnd/>
              <a:tailEnd/>
            </a:ln>
            <a:effectLst>
              <a:outerShdw blurRad="279400" dist="152400" dir="2700000" sx="102000" sy="102000" algn="tl" rotWithShape="0">
                <a:prstClr val="black">
                  <a:alpha val="38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7" name="Freeform 27"/>
            <p:cNvSpPr>
              <a:spLocks/>
            </p:cNvSpPr>
            <p:nvPr userDrawn="1"/>
          </p:nvSpPr>
          <p:spPr bwMode="auto">
            <a:xfrm>
              <a:off x="1391377" y="1274955"/>
              <a:ext cx="3484563" cy="402431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2EEDA"/>
            </a:solidFill>
            <a:ln w="31750" cap="flat">
              <a:gradFill flip="none" rotWithShape="1">
                <a:gsLst>
                  <a:gs pos="0">
                    <a:srgbClr val="FFFFFF"/>
                  </a:gs>
                  <a:gs pos="100000">
                    <a:srgbClr val="C9C2B3"/>
                  </a:gs>
                </a:gsLst>
                <a:lin ang="2700000" scaled="1"/>
                <a:tileRect/>
              </a:gradFill>
              <a:prstDash val="solid"/>
              <a:miter lim="800000"/>
              <a:headEnd/>
              <a:tailEnd/>
            </a:ln>
            <a:effectLst>
              <a:outerShdw blurRad="279400" dist="152400" dir="2700000" sx="102000" sy="102000" algn="tl" rotWithShape="0">
                <a:prstClr val="black">
                  <a:alpha val="38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" name="组合 4"/>
          <p:cNvGrpSpPr/>
          <p:nvPr userDrawn="1"/>
        </p:nvGrpSpPr>
        <p:grpSpPr>
          <a:xfrm>
            <a:off x="1888725" y="2049180"/>
            <a:ext cx="2329447" cy="2330001"/>
            <a:chOff x="1831787" y="2049180"/>
            <a:chExt cx="2329447" cy="2330001"/>
          </a:xfrm>
        </p:grpSpPr>
        <p:grpSp>
          <p:nvGrpSpPr>
            <p:cNvPr id="131" name="组合 130"/>
            <p:cNvGrpSpPr/>
            <p:nvPr userDrawn="1"/>
          </p:nvGrpSpPr>
          <p:grpSpPr>
            <a:xfrm>
              <a:off x="1938050" y="2049180"/>
              <a:ext cx="2116920" cy="2116920"/>
              <a:chOff x="8171208" y="363766"/>
              <a:chExt cx="2116920" cy="2116920"/>
            </a:xfrm>
          </p:grpSpPr>
          <p:sp>
            <p:nvSpPr>
              <p:cNvPr id="132" name="椭圆 131"/>
              <p:cNvSpPr/>
              <p:nvPr userDrawn="1"/>
            </p:nvSpPr>
            <p:spPr>
              <a:xfrm>
                <a:off x="8171208" y="363766"/>
                <a:ext cx="2116920" cy="2116920"/>
              </a:xfrm>
              <a:prstGeom prst="ellipse">
                <a:avLst/>
              </a:prstGeom>
              <a:noFill/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3" name="组合 132"/>
              <p:cNvGrpSpPr/>
              <p:nvPr userDrawn="1"/>
            </p:nvGrpSpPr>
            <p:grpSpPr>
              <a:xfrm>
                <a:off x="8633063" y="643857"/>
                <a:ext cx="1193210" cy="1836829"/>
                <a:chOff x="9178925" y="1724026"/>
                <a:chExt cx="2598738" cy="4000499"/>
              </a:xfrm>
            </p:grpSpPr>
            <p:sp>
              <p:nvSpPr>
                <p:cNvPr id="134" name="Freeform 1281"/>
                <p:cNvSpPr>
                  <a:spLocks/>
                </p:cNvSpPr>
                <p:nvPr/>
              </p:nvSpPr>
              <p:spPr bwMode="auto">
                <a:xfrm>
                  <a:off x="10614025" y="5267325"/>
                  <a:ext cx="327025" cy="457200"/>
                </a:xfrm>
                <a:custGeom>
                  <a:avLst/>
                  <a:gdLst>
                    <a:gd name="T0" fmla="*/ 206 w 206"/>
                    <a:gd name="T1" fmla="*/ 0 h 288"/>
                    <a:gd name="T2" fmla="*/ 146 w 206"/>
                    <a:gd name="T3" fmla="*/ 0 h 288"/>
                    <a:gd name="T4" fmla="*/ 61 w 206"/>
                    <a:gd name="T5" fmla="*/ 0 h 288"/>
                    <a:gd name="T6" fmla="*/ 0 w 206"/>
                    <a:gd name="T7" fmla="*/ 0 h 288"/>
                    <a:gd name="T8" fmla="*/ 0 w 206"/>
                    <a:gd name="T9" fmla="*/ 8 h 288"/>
                    <a:gd name="T10" fmla="*/ 61 w 206"/>
                    <a:gd name="T11" fmla="*/ 8 h 288"/>
                    <a:gd name="T12" fmla="*/ 61 w 206"/>
                    <a:gd name="T13" fmla="*/ 288 h 288"/>
                    <a:gd name="T14" fmla="*/ 61 w 206"/>
                    <a:gd name="T15" fmla="*/ 288 h 288"/>
                    <a:gd name="T16" fmla="*/ 146 w 206"/>
                    <a:gd name="T17" fmla="*/ 288 h 288"/>
                    <a:gd name="T18" fmla="*/ 146 w 206"/>
                    <a:gd name="T19" fmla="*/ 288 h 288"/>
                    <a:gd name="T20" fmla="*/ 146 w 206"/>
                    <a:gd name="T21" fmla="*/ 8 h 288"/>
                    <a:gd name="T22" fmla="*/ 206 w 206"/>
                    <a:gd name="T23" fmla="*/ 8 h 288"/>
                    <a:gd name="T24" fmla="*/ 206 w 206"/>
                    <a:gd name="T25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6" h="288">
                      <a:moveTo>
                        <a:pt x="206" y="0"/>
                      </a:moveTo>
                      <a:lnTo>
                        <a:pt x="146" y="0"/>
                      </a:lnTo>
                      <a:lnTo>
                        <a:pt x="61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61" y="8"/>
                      </a:lnTo>
                      <a:lnTo>
                        <a:pt x="61" y="288"/>
                      </a:lnTo>
                      <a:lnTo>
                        <a:pt x="61" y="288"/>
                      </a:lnTo>
                      <a:lnTo>
                        <a:pt x="146" y="288"/>
                      </a:lnTo>
                      <a:lnTo>
                        <a:pt x="146" y="288"/>
                      </a:lnTo>
                      <a:lnTo>
                        <a:pt x="146" y="8"/>
                      </a:lnTo>
                      <a:lnTo>
                        <a:pt x="206" y="8"/>
                      </a:lnTo>
                      <a:lnTo>
                        <a:pt x="20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" name="Freeform 1283"/>
                <p:cNvSpPr>
                  <a:spLocks/>
                </p:cNvSpPr>
                <p:nvPr/>
              </p:nvSpPr>
              <p:spPr bwMode="auto">
                <a:xfrm>
                  <a:off x="10999788" y="5265738"/>
                  <a:ext cx="328613" cy="458787"/>
                </a:xfrm>
                <a:custGeom>
                  <a:avLst/>
                  <a:gdLst>
                    <a:gd name="T0" fmla="*/ 207 w 207"/>
                    <a:gd name="T1" fmla="*/ 0 h 289"/>
                    <a:gd name="T2" fmla="*/ 85 w 207"/>
                    <a:gd name="T3" fmla="*/ 0 h 289"/>
                    <a:gd name="T4" fmla="*/ 55 w 207"/>
                    <a:gd name="T5" fmla="*/ 0 h 289"/>
                    <a:gd name="T6" fmla="*/ 0 w 207"/>
                    <a:gd name="T7" fmla="*/ 0 h 289"/>
                    <a:gd name="T8" fmla="*/ 0 w 207"/>
                    <a:gd name="T9" fmla="*/ 289 h 289"/>
                    <a:gd name="T10" fmla="*/ 55 w 207"/>
                    <a:gd name="T11" fmla="*/ 289 h 289"/>
                    <a:gd name="T12" fmla="*/ 85 w 207"/>
                    <a:gd name="T13" fmla="*/ 289 h 289"/>
                    <a:gd name="T14" fmla="*/ 207 w 207"/>
                    <a:gd name="T15" fmla="*/ 289 h 289"/>
                    <a:gd name="T16" fmla="*/ 207 w 207"/>
                    <a:gd name="T17" fmla="*/ 281 h 289"/>
                    <a:gd name="T18" fmla="*/ 85 w 207"/>
                    <a:gd name="T19" fmla="*/ 281 h 289"/>
                    <a:gd name="T20" fmla="*/ 85 w 207"/>
                    <a:gd name="T21" fmla="*/ 64 h 289"/>
                    <a:gd name="T22" fmla="*/ 161 w 207"/>
                    <a:gd name="T23" fmla="*/ 64 h 289"/>
                    <a:gd name="T24" fmla="*/ 161 w 207"/>
                    <a:gd name="T25" fmla="*/ 56 h 289"/>
                    <a:gd name="T26" fmla="*/ 85 w 207"/>
                    <a:gd name="T27" fmla="*/ 56 h 289"/>
                    <a:gd name="T28" fmla="*/ 85 w 207"/>
                    <a:gd name="T29" fmla="*/ 8 h 289"/>
                    <a:gd name="T30" fmla="*/ 207 w 207"/>
                    <a:gd name="T31" fmla="*/ 8 h 289"/>
                    <a:gd name="T32" fmla="*/ 207 w 207"/>
                    <a:gd name="T33" fmla="*/ 0 h 289"/>
                    <a:gd name="T34" fmla="*/ 207 w 207"/>
                    <a:gd name="T35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7" h="289">
                      <a:moveTo>
                        <a:pt x="207" y="0"/>
                      </a:moveTo>
                      <a:lnTo>
                        <a:pt x="85" y="0"/>
                      </a:lnTo>
                      <a:lnTo>
                        <a:pt x="55" y="0"/>
                      </a:lnTo>
                      <a:lnTo>
                        <a:pt x="0" y="0"/>
                      </a:lnTo>
                      <a:lnTo>
                        <a:pt x="0" y="289"/>
                      </a:lnTo>
                      <a:lnTo>
                        <a:pt x="55" y="289"/>
                      </a:lnTo>
                      <a:lnTo>
                        <a:pt x="85" y="289"/>
                      </a:lnTo>
                      <a:lnTo>
                        <a:pt x="207" y="289"/>
                      </a:lnTo>
                      <a:lnTo>
                        <a:pt x="207" y="281"/>
                      </a:lnTo>
                      <a:lnTo>
                        <a:pt x="85" y="281"/>
                      </a:lnTo>
                      <a:lnTo>
                        <a:pt x="85" y="64"/>
                      </a:lnTo>
                      <a:lnTo>
                        <a:pt x="161" y="64"/>
                      </a:lnTo>
                      <a:lnTo>
                        <a:pt x="161" y="56"/>
                      </a:lnTo>
                      <a:lnTo>
                        <a:pt x="85" y="56"/>
                      </a:lnTo>
                      <a:lnTo>
                        <a:pt x="85" y="8"/>
                      </a:lnTo>
                      <a:lnTo>
                        <a:pt x="207" y="8"/>
                      </a:lnTo>
                      <a:lnTo>
                        <a:pt x="207" y="0"/>
                      </a:lnTo>
                      <a:lnTo>
                        <a:pt x="20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" name="Freeform 1284"/>
                <p:cNvSpPr>
                  <a:spLocks/>
                </p:cNvSpPr>
                <p:nvPr/>
              </p:nvSpPr>
              <p:spPr bwMode="auto">
                <a:xfrm>
                  <a:off x="11777663" y="5457825"/>
                  <a:ext cx="0" cy="3175"/>
                </a:xfrm>
                <a:custGeom>
                  <a:avLst/>
                  <a:gdLst>
                    <a:gd name="T0" fmla="*/ 0 h 2"/>
                    <a:gd name="T1" fmla="*/ 1 h 2"/>
                    <a:gd name="T2" fmla="*/ 2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" name="Freeform 1289"/>
                <p:cNvSpPr>
                  <a:spLocks/>
                </p:cNvSpPr>
                <p:nvPr/>
              </p:nvSpPr>
              <p:spPr bwMode="auto">
                <a:xfrm>
                  <a:off x="10291763" y="5457825"/>
                  <a:ext cx="0" cy="3175"/>
                </a:xfrm>
                <a:custGeom>
                  <a:avLst/>
                  <a:gdLst>
                    <a:gd name="T0" fmla="*/ 0 h 3"/>
                    <a:gd name="T1" fmla="*/ 2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" name="Freeform 1292"/>
                <p:cNvSpPr>
                  <a:spLocks/>
                </p:cNvSpPr>
                <p:nvPr/>
              </p:nvSpPr>
              <p:spPr bwMode="auto">
                <a:xfrm>
                  <a:off x="9178925" y="5267325"/>
                  <a:ext cx="395288" cy="457200"/>
                </a:xfrm>
                <a:custGeom>
                  <a:avLst/>
                  <a:gdLst>
                    <a:gd name="T0" fmla="*/ 249 w 249"/>
                    <a:gd name="T1" fmla="*/ 0 h 288"/>
                    <a:gd name="T2" fmla="*/ 207 w 249"/>
                    <a:gd name="T3" fmla="*/ 0 h 288"/>
                    <a:gd name="T4" fmla="*/ 164 w 249"/>
                    <a:gd name="T5" fmla="*/ 0 h 288"/>
                    <a:gd name="T6" fmla="*/ 164 w 249"/>
                    <a:gd name="T7" fmla="*/ 55 h 288"/>
                    <a:gd name="T8" fmla="*/ 85 w 249"/>
                    <a:gd name="T9" fmla="*/ 55 h 288"/>
                    <a:gd name="T10" fmla="*/ 85 w 249"/>
                    <a:gd name="T11" fmla="*/ 0 h 288"/>
                    <a:gd name="T12" fmla="*/ 0 w 249"/>
                    <a:gd name="T13" fmla="*/ 0 h 288"/>
                    <a:gd name="T14" fmla="*/ 0 w 249"/>
                    <a:gd name="T15" fmla="*/ 288 h 288"/>
                    <a:gd name="T16" fmla="*/ 85 w 249"/>
                    <a:gd name="T17" fmla="*/ 288 h 288"/>
                    <a:gd name="T18" fmla="*/ 85 w 249"/>
                    <a:gd name="T19" fmla="*/ 64 h 288"/>
                    <a:gd name="T20" fmla="*/ 164 w 249"/>
                    <a:gd name="T21" fmla="*/ 64 h 288"/>
                    <a:gd name="T22" fmla="*/ 164 w 249"/>
                    <a:gd name="T23" fmla="*/ 288 h 288"/>
                    <a:gd name="T24" fmla="*/ 207 w 249"/>
                    <a:gd name="T25" fmla="*/ 288 h 288"/>
                    <a:gd name="T26" fmla="*/ 249 w 249"/>
                    <a:gd name="T27" fmla="*/ 288 h 288"/>
                    <a:gd name="T28" fmla="*/ 249 w 249"/>
                    <a:gd name="T29" fmla="*/ 288 h 288"/>
                    <a:gd name="T30" fmla="*/ 249 w 249"/>
                    <a:gd name="T31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49" h="288">
                      <a:moveTo>
                        <a:pt x="249" y="0"/>
                      </a:moveTo>
                      <a:lnTo>
                        <a:pt x="207" y="0"/>
                      </a:lnTo>
                      <a:lnTo>
                        <a:pt x="164" y="0"/>
                      </a:lnTo>
                      <a:lnTo>
                        <a:pt x="164" y="55"/>
                      </a:lnTo>
                      <a:lnTo>
                        <a:pt x="85" y="55"/>
                      </a:lnTo>
                      <a:lnTo>
                        <a:pt x="85" y="0"/>
                      </a:ln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85" y="288"/>
                      </a:lnTo>
                      <a:lnTo>
                        <a:pt x="85" y="64"/>
                      </a:lnTo>
                      <a:lnTo>
                        <a:pt x="164" y="64"/>
                      </a:lnTo>
                      <a:lnTo>
                        <a:pt x="164" y="288"/>
                      </a:lnTo>
                      <a:lnTo>
                        <a:pt x="207" y="288"/>
                      </a:lnTo>
                      <a:lnTo>
                        <a:pt x="249" y="288"/>
                      </a:lnTo>
                      <a:lnTo>
                        <a:pt x="249" y="288"/>
                      </a:lnTo>
                      <a:lnTo>
                        <a:pt x="24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293"/>
                <p:cNvSpPr>
                  <a:spLocks noEditPoints="1"/>
                </p:cNvSpPr>
                <p:nvPr/>
              </p:nvSpPr>
              <p:spPr bwMode="auto">
                <a:xfrm>
                  <a:off x="9498013" y="3370263"/>
                  <a:ext cx="1916113" cy="677862"/>
                </a:xfrm>
                <a:custGeom>
                  <a:avLst/>
                  <a:gdLst>
                    <a:gd name="T0" fmla="*/ 1658 w 1660"/>
                    <a:gd name="T1" fmla="*/ 103 h 587"/>
                    <a:gd name="T2" fmla="*/ 1596 w 1660"/>
                    <a:gd name="T3" fmla="*/ 68 h 587"/>
                    <a:gd name="T4" fmla="*/ 1096 w 1660"/>
                    <a:gd name="T5" fmla="*/ 39 h 587"/>
                    <a:gd name="T6" fmla="*/ 837 w 1660"/>
                    <a:gd name="T7" fmla="*/ 149 h 587"/>
                    <a:gd name="T8" fmla="*/ 823 w 1660"/>
                    <a:gd name="T9" fmla="*/ 149 h 587"/>
                    <a:gd name="T10" fmla="*/ 564 w 1660"/>
                    <a:gd name="T11" fmla="*/ 39 h 587"/>
                    <a:gd name="T12" fmla="*/ 64 w 1660"/>
                    <a:gd name="T13" fmla="*/ 68 h 587"/>
                    <a:gd name="T14" fmla="*/ 2 w 1660"/>
                    <a:gd name="T15" fmla="*/ 103 h 587"/>
                    <a:gd name="T16" fmla="*/ 27 w 1660"/>
                    <a:gd name="T17" fmla="*/ 161 h 587"/>
                    <a:gd name="T18" fmla="*/ 98 w 1660"/>
                    <a:gd name="T19" fmla="*/ 296 h 587"/>
                    <a:gd name="T20" fmla="*/ 214 w 1660"/>
                    <a:gd name="T21" fmla="*/ 541 h 587"/>
                    <a:gd name="T22" fmla="*/ 614 w 1660"/>
                    <a:gd name="T23" fmla="*/ 537 h 587"/>
                    <a:gd name="T24" fmla="*/ 828 w 1660"/>
                    <a:gd name="T25" fmla="*/ 238 h 587"/>
                    <a:gd name="T26" fmla="*/ 832 w 1660"/>
                    <a:gd name="T27" fmla="*/ 238 h 587"/>
                    <a:gd name="T28" fmla="*/ 1046 w 1660"/>
                    <a:gd name="T29" fmla="*/ 537 h 587"/>
                    <a:gd name="T30" fmla="*/ 1446 w 1660"/>
                    <a:gd name="T31" fmla="*/ 541 h 587"/>
                    <a:gd name="T32" fmla="*/ 1562 w 1660"/>
                    <a:gd name="T33" fmla="*/ 296 h 587"/>
                    <a:gd name="T34" fmla="*/ 1633 w 1660"/>
                    <a:gd name="T35" fmla="*/ 161 h 587"/>
                    <a:gd name="T36" fmla="*/ 1658 w 1660"/>
                    <a:gd name="T37" fmla="*/ 103 h 587"/>
                    <a:gd name="T38" fmla="*/ 670 w 1660"/>
                    <a:gd name="T39" fmla="*/ 341 h 587"/>
                    <a:gd name="T40" fmla="*/ 588 w 1660"/>
                    <a:gd name="T41" fmla="*/ 489 h 587"/>
                    <a:gd name="T42" fmla="*/ 411 w 1660"/>
                    <a:gd name="T43" fmla="*/ 519 h 587"/>
                    <a:gd name="T44" fmla="*/ 234 w 1660"/>
                    <a:gd name="T45" fmla="*/ 490 h 587"/>
                    <a:gd name="T46" fmla="*/ 160 w 1660"/>
                    <a:gd name="T47" fmla="*/ 316 h 587"/>
                    <a:gd name="T48" fmla="*/ 146 w 1660"/>
                    <a:gd name="T49" fmla="*/ 132 h 587"/>
                    <a:gd name="T50" fmla="*/ 405 w 1660"/>
                    <a:gd name="T51" fmla="*/ 89 h 587"/>
                    <a:gd name="T52" fmla="*/ 702 w 1660"/>
                    <a:gd name="T53" fmla="*/ 170 h 587"/>
                    <a:gd name="T54" fmla="*/ 670 w 1660"/>
                    <a:gd name="T55" fmla="*/ 341 h 587"/>
                    <a:gd name="T56" fmla="*/ 1500 w 1660"/>
                    <a:gd name="T57" fmla="*/ 316 h 587"/>
                    <a:gd name="T58" fmla="*/ 1426 w 1660"/>
                    <a:gd name="T59" fmla="*/ 490 h 587"/>
                    <a:gd name="T60" fmla="*/ 1249 w 1660"/>
                    <a:gd name="T61" fmla="*/ 519 h 587"/>
                    <a:gd name="T62" fmla="*/ 1072 w 1660"/>
                    <a:gd name="T63" fmla="*/ 489 h 587"/>
                    <a:gd name="T64" fmla="*/ 990 w 1660"/>
                    <a:gd name="T65" fmla="*/ 341 h 587"/>
                    <a:gd name="T66" fmla="*/ 958 w 1660"/>
                    <a:gd name="T67" fmla="*/ 170 h 587"/>
                    <a:gd name="T68" fmla="*/ 1255 w 1660"/>
                    <a:gd name="T69" fmla="*/ 89 h 587"/>
                    <a:gd name="T70" fmla="*/ 1514 w 1660"/>
                    <a:gd name="T71" fmla="*/ 132 h 587"/>
                    <a:gd name="T72" fmla="*/ 1500 w 1660"/>
                    <a:gd name="T73" fmla="*/ 316 h 5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660" h="587">
                      <a:moveTo>
                        <a:pt x="1658" y="103"/>
                      </a:moveTo>
                      <a:cubicBezTo>
                        <a:pt x="1658" y="71"/>
                        <a:pt x="1653" y="83"/>
                        <a:pt x="1596" y="68"/>
                      </a:cubicBezTo>
                      <a:cubicBezTo>
                        <a:pt x="1539" y="52"/>
                        <a:pt x="1364" y="0"/>
                        <a:pt x="1096" y="39"/>
                      </a:cubicBezTo>
                      <a:cubicBezTo>
                        <a:pt x="872" y="72"/>
                        <a:pt x="929" y="146"/>
                        <a:pt x="837" y="149"/>
                      </a:cubicBezTo>
                      <a:cubicBezTo>
                        <a:pt x="823" y="149"/>
                        <a:pt x="823" y="149"/>
                        <a:pt x="823" y="149"/>
                      </a:cubicBezTo>
                      <a:cubicBezTo>
                        <a:pt x="731" y="146"/>
                        <a:pt x="788" y="72"/>
                        <a:pt x="564" y="39"/>
                      </a:cubicBezTo>
                      <a:cubicBezTo>
                        <a:pt x="296" y="0"/>
                        <a:pt x="121" y="52"/>
                        <a:pt x="64" y="68"/>
                      </a:cubicBezTo>
                      <a:cubicBezTo>
                        <a:pt x="7" y="83"/>
                        <a:pt x="2" y="71"/>
                        <a:pt x="2" y="103"/>
                      </a:cubicBezTo>
                      <a:cubicBezTo>
                        <a:pt x="3" y="135"/>
                        <a:pt x="0" y="161"/>
                        <a:pt x="27" y="161"/>
                      </a:cubicBezTo>
                      <a:cubicBezTo>
                        <a:pt x="55" y="161"/>
                        <a:pt x="55" y="161"/>
                        <a:pt x="98" y="296"/>
                      </a:cubicBezTo>
                      <a:cubicBezTo>
                        <a:pt x="150" y="458"/>
                        <a:pt x="164" y="504"/>
                        <a:pt x="214" y="541"/>
                      </a:cubicBezTo>
                      <a:cubicBezTo>
                        <a:pt x="275" y="587"/>
                        <a:pt x="531" y="587"/>
                        <a:pt x="614" y="537"/>
                      </a:cubicBezTo>
                      <a:cubicBezTo>
                        <a:pt x="717" y="475"/>
                        <a:pt x="704" y="241"/>
                        <a:pt x="828" y="238"/>
                      </a:cubicBezTo>
                      <a:cubicBezTo>
                        <a:pt x="829" y="238"/>
                        <a:pt x="831" y="238"/>
                        <a:pt x="832" y="238"/>
                      </a:cubicBezTo>
                      <a:cubicBezTo>
                        <a:pt x="956" y="241"/>
                        <a:pt x="943" y="475"/>
                        <a:pt x="1046" y="537"/>
                      </a:cubicBezTo>
                      <a:cubicBezTo>
                        <a:pt x="1129" y="587"/>
                        <a:pt x="1385" y="587"/>
                        <a:pt x="1446" y="541"/>
                      </a:cubicBezTo>
                      <a:cubicBezTo>
                        <a:pt x="1496" y="504"/>
                        <a:pt x="1510" y="458"/>
                        <a:pt x="1562" y="296"/>
                      </a:cubicBezTo>
                      <a:cubicBezTo>
                        <a:pt x="1605" y="161"/>
                        <a:pt x="1605" y="161"/>
                        <a:pt x="1633" y="161"/>
                      </a:cubicBezTo>
                      <a:cubicBezTo>
                        <a:pt x="1660" y="161"/>
                        <a:pt x="1657" y="135"/>
                        <a:pt x="1658" y="103"/>
                      </a:cubicBezTo>
                      <a:close/>
                      <a:moveTo>
                        <a:pt x="670" y="341"/>
                      </a:moveTo>
                      <a:cubicBezTo>
                        <a:pt x="644" y="407"/>
                        <a:pt x="624" y="465"/>
                        <a:pt x="588" y="489"/>
                      </a:cubicBezTo>
                      <a:cubicBezTo>
                        <a:pt x="550" y="515"/>
                        <a:pt x="494" y="520"/>
                        <a:pt x="411" y="519"/>
                      </a:cubicBezTo>
                      <a:cubicBezTo>
                        <a:pt x="341" y="517"/>
                        <a:pt x="266" y="520"/>
                        <a:pt x="234" y="490"/>
                      </a:cubicBezTo>
                      <a:cubicBezTo>
                        <a:pt x="208" y="465"/>
                        <a:pt x="182" y="386"/>
                        <a:pt x="160" y="316"/>
                      </a:cubicBezTo>
                      <a:cubicBezTo>
                        <a:pt x="129" y="219"/>
                        <a:pt x="115" y="161"/>
                        <a:pt x="146" y="132"/>
                      </a:cubicBezTo>
                      <a:cubicBezTo>
                        <a:pt x="185" y="97"/>
                        <a:pt x="286" y="91"/>
                        <a:pt x="405" y="89"/>
                      </a:cubicBezTo>
                      <a:cubicBezTo>
                        <a:pt x="524" y="88"/>
                        <a:pt x="682" y="123"/>
                        <a:pt x="702" y="170"/>
                      </a:cubicBezTo>
                      <a:cubicBezTo>
                        <a:pt x="718" y="205"/>
                        <a:pt x="693" y="282"/>
                        <a:pt x="670" y="341"/>
                      </a:cubicBezTo>
                      <a:close/>
                      <a:moveTo>
                        <a:pt x="1500" y="316"/>
                      </a:moveTo>
                      <a:cubicBezTo>
                        <a:pt x="1478" y="386"/>
                        <a:pt x="1452" y="465"/>
                        <a:pt x="1426" y="490"/>
                      </a:cubicBezTo>
                      <a:cubicBezTo>
                        <a:pt x="1394" y="520"/>
                        <a:pt x="1319" y="517"/>
                        <a:pt x="1249" y="519"/>
                      </a:cubicBezTo>
                      <a:cubicBezTo>
                        <a:pt x="1166" y="520"/>
                        <a:pt x="1110" y="515"/>
                        <a:pt x="1072" y="489"/>
                      </a:cubicBezTo>
                      <a:cubicBezTo>
                        <a:pt x="1036" y="465"/>
                        <a:pt x="1016" y="407"/>
                        <a:pt x="990" y="341"/>
                      </a:cubicBezTo>
                      <a:cubicBezTo>
                        <a:pt x="967" y="282"/>
                        <a:pt x="942" y="205"/>
                        <a:pt x="958" y="170"/>
                      </a:cubicBezTo>
                      <a:cubicBezTo>
                        <a:pt x="978" y="123"/>
                        <a:pt x="1136" y="88"/>
                        <a:pt x="1255" y="89"/>
                      </a:cubicBezTo>
                      <a:cubicBezTo>
                        <a:pt x="1374" y="91"/>
                        <a:pt x="1475" y="97"/>
                        <a:pt x="1514" y="132"/>
                      </a:cubicBezTo>
                      <a:cubicBezTo>
                        <a:pt x="1546" y="161"/>
                        <a:pt x="1531" y="219"/>
                        <a:pt x="1500" y="316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Freeform 1294"/>
                <p:cNvSpPr>
                  <a:spLocks/>
                </p:cNvSpPr>
                <p:nvPr/>
              </p:nvSpPr>
              <p:spPr bwMode="auto">
                <a:xfrm>
                  <a:off x="9842500" y="4178300"/>
                  <a:ext cx="622300" cy="488950"/>
                </a:xfrm>
                <a:custGeom>
                  <a:avLst/>
                  <a:gdLst>
                    <a:gd name="T0" fmla="*/ 0 w 538"/>
                    <a:gd name="T1" fmla="*/ 347 h 424"/>
                    <a:gd name="T2" fmla="*/ 153 w 538"/>
                    <a:gd name="T3" fmla="*/ 300 h 424"/>
                    <a:gd name="T4" fmla="*/ 342 w 538"/>
                    <a:gd name="T5" fmla="*/ 163 h 424"/>
                    <a:gd name="T6" fmla="*/ 530 w 538"/>
                    <a:gd name="T7" fmla="*/ 87 h 424"/>
                    <a:gd name="T8" fmla="*/ 407 w 538"/>
                    <a:gd name="T9" fmla="*/ 2 h 424"/>
                    <a:gd name="T10" fmla="*/ 148 w 538"/>
                    <a:gd name="T11" fmla="*/ 180 h 424"/>
                    <a:gd name="T12" fmla="*/ 82 w 538"/>
                    <a:gd name="T13" fmla="*/ 326 h 424"/>
                    <a:gd name="T14" fmla="*/ 0 w 538"/>
                    <a:gd name="T15" fmla="*/ 347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8" h="424">
                      <a:moveTo>
                        <a:pt x="0" y="347"/>
                      </a:moveTo>
                      <a:cubicBezTo>
                        <a:pt x="0" y="347"/>
                        <a:pt x="82" y="424"/>
                        <a:pt x="153" y="300"/>
                      </a:cubicBezTo>
                      <a:cubicBezTo>
                        <a:pt x="209" y="203"/>
                        <a:pt x="220" y="166"/>
                        <a:pt x="342" y="163"/>
                      </a:cubicBezTo>
                      <a:cubicBezTo>
                        <a:pt x="465" y="160"/>
                        <a:pt x="522" y="141"/>
                        <a:pt x="530" y="87"/>
                      </a:cubicBezTo>
                      <a:cubicBezTo>
                        <a:pt x="538" y="33"/>
                        <a:pt x="492" y="0"/>
                        <a:pt x="407" y="2"/>
                      </a:cubicBezTo>
                      <a:cubicBezTo>
                        <a:pt x="323" y="4"/>
                        <a:pt x="210" y="54"/>
                        <a:pt x="148" y="180"/>
                      </a:cubicBezTo>
                      <a:cubicBezTo>
                        <a:pt x="104" y="269"/>
                        <a:pt x="108" y="298"/>
                        <a:pt x="82" y="326"/>
                      </a:cubicBezTo>
                      <a:cubicBezTo>
                        <a:pt x="56" y="354"/>
                        <a:pt x="0" y="347"/>
                        <a:pt x="0" y="347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1" name="Freeform 1295"/>
                <p:cNvSpPr>
                  <a:spLocks/>
                </p:cNvSpPr>
                <p:nvPr/>
              </p:nvSpPr>
              <p:spPr bwMode="auto">
                <a:xfrm>
                  <a:off x="10447338" y="4178300"/>
                  <a:ext cx="622300" cy="488950"/>
                </a:xfrm>
                <a:custGeom>
                  <a:avLst/>
                  <a:gdLst>
                    <a:gd name="T0" fmla="*/ 538 w 538"/>
                    <a:gd name="T1" fmla="*/ 347 h 424"/>
                    <a:gd name="T2" fmla="*/ 385 w 538"/>
                    <a:gd name="T3" fmla="*/ 300 h 424"/>
                    <a:gd name="T4" fmla="*/ 196 w 538"/>
                    <a:gd name="T5" fmla="*/ 163 h 424"/>
                    <a:gd name="T6" fmla="*/ 8 w 538"/>
                    <a:gd name="T7" fmla="*/ 87 h 424"/>
                    <a:gd name="T8" fmla="*/ 131 w 538"/>
                    <a:gd name="T9" fmla="*/ 2 h 424"/>
                    <a:gd name="T10" fmla="*/ 390 w 538"/>
                    <a:gd name="T11" fmla="*/ 180 h 424"/>
                    <a:gd name="T12" fmla="*/ 456 w 538"/>
                    <a:gd name="T13" fmla="*/ 326 h 424"/>
                    <a:gd name="T14" fmla="*/ 538 w 538"/>
                    <a:gd name="T15" fmla="*/ 347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8" h="424">
                      <a:moveTo>
                        <a:pt x="538" y="347"/>
                      </a:moveTo>
                      <a:cubicBezTo>
                        <a:pt x="538" y="347"/>
                        <a:pt x="456" y="424"/>
                        <a:pt x="385" y="300"/>
                      </a:cubicBezTo>
                      <a:cubicBezTo>
                        <a:pt x="329" y="203"/>
                        <a:pt x="318" y="166"/>
                        <a:pt x="196" y="163"/>
                      </a:cubicBezTo>
                      <a:cubicBezTo>
                        <a:pt x="74" y="160"/>
                        <a:pt x="16" y="141"/>
                        <a:pt x="8" y="87"/>
                      </a:cubicBezTo>
                      <a:cubicBezTo>
                        <a:pt x="0" y="33"/>
                        <a:pt x="46" y="0"/>
                        <a:pt x="131" y="2"/>
                      </a:cubicBezTo>
                      <a:cubicBezTo>
                        <a:pt x="215" y="4"/>
                        <a:pt x="328" y="54"/>
                        <a:pt x="390" y="180"/>
                      </a:cubicBezTo>
                      <a:cubicBezTo>
                        <a:pt x="434" y="269"/>
                        <a:pt x="430" y="298"/>
                        <a:pt x="456" y="326"/>
                      </a:cubicBezTo>
                      <a:cubicBezTo>
                        <a:pt x="482" y="354"/>
                        <a:pt x="538" y="347"/>
                        <a:pt x="538" y="347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Freeform 1296"/>
                <p:cNvSpPr>
                  <a:spLocks/>
                </p:cNvSpPr>
                <p:nvPr/>
              </p:nvSpPr>
              <p:spPr bwMode="auto">
                <a:xfrm>
                  <a:off x="9632950" y="4111625"/>
                  <a:ext cx="1647825" cy="1027112"/>
                </a:xfrm>
                <a:custGeom>
                  <a:avLst/>
                  <a:gdLst>
                    <a:gd name="T0" fmla="*/ 1260 w 1427"/>
                    <a:gd name="T1" fmla="*/ 225 h 890"/>
                    <a:gd name="T2" fmla="*/ 1018 w 1427"/>
                    <a:gd name="T3" fmla="*/ 547 h 890"/>
                    <a:gd name="T4" fmla="*/ 792 w 1427"/>
                    <a:gd name="T5" fmla="*/ 416 h 890"/>
                    <a:gd name="T6" fmla="*/ 713 w 1427"/>
                    <a:gd name="T7" fmla="*/ 375 h 890"/>
                    <a:gd name="T8" fmla="*/ 634 w 1427"/>
                    <a:gd name="T9" fmla="*/ 416 h 890"/>
                    <a:gd name="T10" fmla="*/ 408 w 1427"/>
                    <a:gd name="T11" fmla="*/ 547 h 890"/>
                    <a:gd name="T12" fmla="*/ 166 w 1427"/>
                    <a:gd name="T13" fmla="*/ 225 h 890"/>
                    <a:gd name="T14" fmla="*/ 0 w 1427"/>
                    <a:gd name="T15" fmla="*/ 0 h 890"/>
                    <a:gd name="T16" fmla="*/ 90 w 1427"/>
                    <a:gd name="T17" fmla="*/ 446 h 890"/>
                    <a:gd name="T18" fmla="*/ 462 w 1427"/>
                    <a:gd name="T19" fmla="*/ 788 h 890"/>
                    <a:gd name="T20" fmla="*/ 713 w 1427"/>
                    <a:gd name="T21" fmla="*/ 880 h 890"/>
                    <a:gd name="T22" fmla="*/ 964 w 1427"/>
                    <a:gd name="T23" fmla="*/ 788 h 890"/>
                    <a:gd name="T24" fmla="*/ 1336 w 1427"/>
                    <a:gd name="T25" fmla="*/ 446 h 890"/>
                    <a:gd name="T26" fmla="*/ 1427 w 1427"/>
                    <a:gd name="T27" fmla="*/ 0 h 890"/>
                    <a:gd name="T28" fmla="*/ 1260 w 1427"/>
                    <a:gd name="T29" fmla="*/ 225 h 8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427" h="890">
                      <a:moveTo>
                        <a:pt x="1260" y="225"/>
                      </a:moveTo>
                      <a:cubicBezTo>
                        <a:pt x="1249" y="317"/>
                        <a:pt x="1157" y="492"/>
                        <a:pt x="1018" y="547"/>
                      </a:cubicBezTo>
                      <a:cubicBezTo>
                        <a:pt x="879" y="602"/>
                        <a:pt x="841" y="467"/>
                        <a:pt x="792" y="416"/>
                      </a:cubicBezTo>
                      <a:cubicBezTo>
                        <a:pt x="753" y="376"/>
                        <a:pt x="724" y="374"/>
                        <a:pt x="713" y="375"/>
                      </a:cubicBezTo>
                      <a:cubicBezTo>
                        <a:pt x="702" y="374"/>
                        <a:pt x="673" y="376"/>
                        <a:pt x="634" y="416"/>
                      </a:cubicBezTo>
                      <a:cubicBezTo>
                        <a:pt x="585" y="467"/>
                        <a:pt x="547" y="602"/>
                        <a:pt x="408" y="547"/>
                      </a:cubicBezTo>
                      <a:cubicBezTo>
                        <a:pt x="269" y="492"/>
                        <a:pt x="177" y="317"/>
                        <a:pt x="166" y="225"/>
                      </a:cubicBezTo>
                      <a:cubicBezTo>
                        <a:pt x="143" y="32"/>
                        <a:pt x="0" y="0"/>
                        <a:pt x="0" y="0"/>
                      </a:cubicBezTo>
                      <a:cubicBezTo>
                        <a:pt x="0" y="0"/>
                        <a:pt x="41" y="368"/>
                        <a:pt x="90" y="446"/>
                      </a:cubicBezTo>
                      <a:cubicBezTo>
                        <a:pt x="139" y="523"/>
                        <a:pt x="332" y="684"/>
                        <a:pt x="462" y="788"/>
                      </a:cubicBezTo>
                      <a:cubicBezTo>
                        <a:pt x="590" y="890"/>
                        <a:pt x="643" y="880"/>
                        <a:pt x="713" y="880"/>
                      </a:cubicBezTo>
                      <a:cubicBezTo>
                        <a:pt x="783" y="880"/>
                        <a:pt x="836" y="890"/>
                        <a:pt x="964" y="788"/>
                      </a:cubicBezTo>
                      <a:cubicBezTo>
                        <a:pt x="1095" y="684"/>
                        <a:pt x="1287" y="523"/>
                        <a:pt x="1336" y="446"/>
                      </a:cubicBezTo>
                      <a:cubicBezTo>
                        <a:pt x="1385" y="368"/>
                        <a:pt x="1427" y="0"/>
                        <a:pt x="1427" y="0"/>
                      </a:cubicBezTo>
                      <a:cubicBezTo>
                        <a:pt x="1427" y="0"/>
                        <a:pt x="1284" y="32"/>
                        <a:pt x="1260" y="225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Oval 1297"/>
                <p:cNvSpPr>
                  <a:spLocks noChangeArrowheads="1"/>
                </p:cNvSpPr>
                <p:nvPr/>
              </p:nvSpPr>
              <p:spPr bwMode="auto">
                <a:xfrm>
                  <a:off x="9197975" y="2443163"/>
                  <a:ext cx="2516188" cy="909637"/>
                </a:xfrm>
                <a:prstGeom prst="ellipse">
                  <a:avLst/>
                </a:pr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298"/>
                <p:cNvSpPr>
                  <a:spLocks/>
                </p:cNvSpPr>
                <p:nvPr/>
              </p:nvSpPr>
              <p:spPr bwMode="auto">
                <a:xfrm>
                  <a:off x="9628188" y="1724026"/>
                  <a:ext cx="1655763" cy="1004887"/>
                </a:xfrm>
                <a:custGeom>
                  <a:avLst/>
                  <a:gdLst>
                    <a:gd name="T0" fmla="*/ 1430 w 1434"/>
                    <a:gd name="T1" fmla="*/ 673 h 870"/>
                    <a:gd name="T2" fmla="*/ 1430 w 1434"/>
                    <a:gd name="T3" fmla="*/ 672 h 870"/>
                    <a:gd name="T4" fmla="*/ 1429 w 1434"/>
                    <a:gd name="T5" fmla="*/ 671 h 870"/>
                    <a:gd name="T6" fmla="*/ 1156 w 1434"/>
                    <a:gd name="T7" fmla="*/ 95 h 870"/>
                    <a:gd name="T8" fmla="*/ 743 w 1434"/>
                    <a:gd name="T9" fmla="*/ 202 h 870"/>
                    <a:gd name="T10" fmla="*/ 394 w 1434"/>
                    <a:gd name="T11" fmla="*/ 52 h 870"/>
                    <a:gd name="T12" fmla="*/ 4 w 1434"/>
                    <a:gd name="T13" fmla="*/ 672 h 870"/>
                    <a:gd name="T14" fmla="*/ 4 w 1434"/>
                    <a:gd name="T15" fmla="*/ 672 h 870"/>
                    <a:gd name="T16" fmla="*/ 0 w 1434"/>
                    <a:gd name="T17" fmla="*/ 691 h 870"/>
                    <a:gd name="T18" fmla="*/ 60 w 1434"/>
                    <a:gd name="T19" fmla="*/ 762 h 870"/>
                    <a:gd name="T20" fmla="*/ 717 w 1434"/>
                    <a:gd name="T21" fmla="*/ 870 h 870"/>
                    <a:gd name="T22" fmla="*/ 1374 w 1434"/>
                    <a:gd name="T23" fmla="*/ 762 h 870"/>
                    <a:gd name="T24" fmla="*/ 1434 w 1434"/>
                    <a:gd name="T25" fmla="*/ 691 h 870"/>
                    <a:gd name="T26" fmla="*/ 1430 w 1434"/>
                    <a:gd name="T27" fmla="*/ 673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34" h="870">
                      <a:moveTo>
                        <a:pt x="1430" y="673"/>
                      </a:moveTo>
                      <a:cubicBezTo>
                        <a:pt x="1430" y="672"/>
                        <a:pt x="1430" y="672"/>
                        <a:pt x="1430" y="672"/>
                      </a:cubicBezTo>
                      <a:cubicBezTo>
                        <a:pt x="1429" y="671"/>
                        <a:pt x="1429" y="671"/>
                        <a:pt x="1429" y="671"/>
                      </a:cubicBezTo>
                      <a:cubicBezTo>
                        <a:pt x="1429" y="671"/>
                        <a:pt x="1245" y="189"/>
                        <a:pt x="1156" y="95"/>
                      </a:cubicBezTo>
                      <a:cubicBezTo>
                        <a:pt x="1067" y="0"/>
                        <a:pt x="934" y="156"/>
                        <a:pt x="743" y="202"/>
                      </a:cubicBezTo>
                      <a:cubicBezTo>
                        <a:pt x="606" y="234"/>
                        <a:pt x="550" y="74"/>
                        <a:pt x="394" y="52"/>
                      </a:cubicBezTo>
                      <a:cubicBezTo>
                        <a:pt x="262" y="34"/>
                        <a:pt x="14" y="646"/>
                        <a:pt x="4" y="672"/>
                      </a:cubicBezTo>
                      <a:cubicBezTo>
                        <a:pt x="4" y="672"/>
                        <a:pt x="4" y="672"/>
                        <a:pt x="4" y="672"/>
                      </a:cubicBezTo>
                      <a:cubicBezTo>
                        <a:pt x="1" y="678"/>
                        <a:pt x="0" y="684"/>
                        <a:pt x="0" y="691"/>
                      </a:cubicBezTo>
                      <a:cubicBezTo>
                        <a:pt x="0" y="716"/>
                        <a:pt x="22" y="740"/>
                        <a:pt x="60" y="762"/>
                      </a:cubicBezTo>
                      <a:cubicBezTo>
                        <a:pt x="171" y="826"/>
                        <a:pt x="423" y="870"/>
                        <a:pt x="717" y="870"/>
                      </a:cubicBezTo>
                      <a:cubicBezTo>
                        <a:pt x="1011" y="870"/>
                        <a:pt x="1263" y="826"/>
                        <a:pt x="1374" y="762"/>
                      </a:cubicBezTo>
                      <a:cubicBezTo>
                        <a:pt x="1412" y="740"/>
                        <a:pt x="1434" y="716"/>
                        <a:pt x="1434" y="691"/>
                      </a:cubicBezTo>
                      <a:cubicBezTo>
                        <a:pt x="1434" y="685"/>
                        <a:pt x="1433" y="679"/>
                        <a:pt x="1430" y="673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299"/>
                <p:cNvSpPr>
                  <a:spLocks/>
                </p:cNvSpPr>
                <p:nvPr/>
              </p:nvSpPr>
              <p:spPr bwMode="auto">
                <a:xfrm>
                  <a:off x="9612313" y="2509838"/>
                  <a:ext cx="25400" cy="44450"/>
                </a:xfrm>
                <a:custGeom>
                  <a:avLst/>
                  <a:gdLst>
                    <a:gd name="T0" fmla="*/ 13 w 22"/>
                    <a:gd name="T1" fmla="*/ 11 h 39"/>
                    <a:gd name="T2" fmla="*/ 14 w 22"/>
                    <a:gd name="T3" fmla="*/ 0 h 39"/>
                    <a:gd name="T4" fmla="*/ 14 w 22"/>
                    <a:gd name="T5" fmla="*/ 0 h 39"/>
                    <a:gd name="T6" fmla="*/ 0 w 22"/>
                    <a:gd name="T7" fmla="*/ 37 h 39"/>
                    <a:gd name="T8" fmla="*/ 22 w 22"/>
                    <a:gd name="T9" fmla="*/ 39 h 39"/>
                    <a:gd name="T10" fmla="*/ 13 w 22"/>
                    <a:gd name="T11" fmla="*/ 11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9">
                      <a:moveTo>
                        <a:pt x="13" y="11"/>
                      </a:moveTo>
                      <a:cubicBezTo>
                        <a:pt x="13" y="7"/>
                        <a:pt x="14" y="3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16" y="30"/>
                        <a:pt x="13" y="20"/>
                        <a:pt x="13" y="11"/>
                      </a:cubicBez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300"/>
                <p:cNvSpPr>
                  <a:spLocks/>
                </p:cNvSpPr>
                <p:nvPr/>
              </p:nvSpPr>
              <p:spPr bwMode="auto">
                <a:xfrm>
                  <a:off x="9939338" y="2970213"/>
                  <a:ext cx="411163" cy="38100"/>
                </a:xfrm>
                <a:custGeom>
                  <a:avLst/>
                  <a:gdLst>
                    <a:gd name="T0" fmla="*/ 0 w 355"/>
                    <a:gd name="T1" fmla="*/ 1 h 33"/>
                    <a:gd name="T2" fmla="*/ 250 w 355"/>
                    <a:gd name="T3" fmla="*/ 33 h 33"/>
                    <a:gd name="T4" fmla="*/ 355 w 355"/>
                    <a:gd name="T5" fmla="*/ 0 h 33"/>
                    <a:gd name="T6" fmla="*/ 0 w 355"/>
                    <a:gd name="T7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5" h="33">
                      <a:moveTo>
                        <a:pt x="0" y="1"/>
                      </a:moveTo>
                      <a:cubicBezTo>
                        <a:pt x="75" y="16"/>
                        <a:pt x="159" y="27"/>
                        <a:pt x="250" y="3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301"/>
                <p:cNvSpPr>
                  <a:spLocks/>
                </p:cNvSpPr>
                <p:nvPr/>
              </p:nvSpPr>
              <p:spPr bwMode="auto">
                <a:xfrm>
                  <a:off x="9629775" y="2500313"/>
                  <a:ext cx="3175" cy="9525"/>
                </a:xfrm>
                <a:custGeom>
                  <a:avLst/>
                  <a:gdLst>
                    <a:gd name="T0" fmla="*/ 3 w 3"/>
                    <a:gd name="T1" fmla="*/ 0 h 8"/>
                    <a:gd name="T2" fmla="*/ 3 w 3"/>
                    <a:gd name="T3" fmla="*/ 1 h 8"/>
                    <a:gd name="T4" fmla="*/ 0 w 3"/>
                    <a:gd name="T5" fmla="*/ 8 h 8"/>
                    <a:gd name="T6" fmla="*/ 0 w 3"/>
                    <a:gd name="T7" fmla="*/ 8 h 8"/>
                    <a:gd name="T8" fmla="*/ 3 w 3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8">
                      <a:moveTo>
                        <a:pt x="3" y="0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1" y="5"/>
                        <a:pt x="2" y="3"/>
                        <a:pt x="3" y="0"/>
                      </a:cubicBez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Freeform 1302"/>
                <p:cNvSpPr>
                  <a:spLocks/>
                </p:cNvSpPr>
                <p:nvPr/>
              </p:nvSpPr>
              <p:spPr bwMode="auto">
                <a:xfrm>
                  <a:off x="10534650" y="2841625"/>
                  <a:ext cx="485775" cy="128587"/>
                </a:xfrm>
                <a:custGeom>
                  <a:avLst/>
                  <a:gdLst>
                    <a:gd name="T0" fmla="*/ 0 w 421"/>
                    <a:gd name="T1" fmla="*/ 86 h 112"/>
                    <a:gd name="T2" fmla="*/ 382 w 421"/>
                    <a:gd name="T3" fmla="*/ 112 h 112"/>
                    <a:gd name="T4" fmla="*/ 421 w 421"/>
                    <a:gd name="T5" fmla="*/ 104 h 112"/>
                    <a:gd name="T6" fmla="*/ 320 w 421"/>
                    <a:gd name="T7" fmla="*/ 0 h 112"/>
                    <a:gd name="T8" fmla="*/ 0 w 421"/>
                    <a:gd name="T9" fmla="*/ 86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1" h="112">
                      <a:moveTo>
                        <a:pt x="0" y="86"/>
                      </a:moveTo>
                      <a:cubicBezTo>
                        <a:pt x="382" y="112"/>
                        <a:pt x="382" y="112"/>
                        <a:pt x="382" y="112"/>
                      </a:cubicBezTo>
                      <a:cubicBezTo>
                        <a:pt x="395" y="109"/>
                        <a:pt x="408" y="107"/>
                        <a:pt x="421" y="104"/>
                      </a:cubicBezTo>
                      <a:cubicBezTo>
                        <a:pt x="320" y="0"/>
                        <a:pt x="320" y="0"/>
                        <a:pt x="320" y="0"/>
                      </a:cubicBez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303"/>
                <p:cNvSpPr>
                  <a:spLocks/>
                </p:cNvSpPr>
                <p:nvPr/>
              </p:nvSpPr>
              <p:spPr bwMode="auto">
                <a:xfrm>
                  <a:off x="10244138" y="2722563"/>
                  <a:ext cx="180975" cy="47625"/>
                </a:xfrm>
                <a:custGeom>
                  <a:avLst/>
                  <a:gdLst>
                    <a:gd name="T0" fmla="*/ 156 w 156"/>
                    <a:gd name="T1" fmla="*/ 6 h 42"/>
                    <a:gd name="T2" fmla="*/ 0 w 156"/>
                    <a:gd name="T3" fmla="*/ 0 h 42"/>
                    <a:gd name="T4" fmla="*/ 11 w 156"/>
                    <a:gd name="T5" fmla="*/ 42 h 42"/>
                    <a:gd name="T6" fmla="*/ 156 w 156"/>
                    <a:gd name="T7" fmla="*/ 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6" h="42">
                      <a:moveTo>
                        <a:pt x="156" y="6"/>
                      </a:moveTo>
                      <a:cubicBezTo>
                        <a:pt x="102" y="5"/>
                        <a:pt x="50" y="3"/>
                        <a:pt x="0" y="0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lnTo>
                        <a:pt x="156" y="6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Freeform 1304"/>
                <p:cNvSpPr>
                  <a:spLocks/>
                </p:cNvSpPr>
                <p:nvPr/>
              </p:nvSpPr>
              <p:spPr bwMode="auto">
                <a:xfrm>
                  <a:off x="10256838" y="2728913"/>
                  <a:ext cx="244475" cy="60325"/>
                </a:xfrm>
                <a:custGeom>
                  <a:avLst/>
                  <a:gdLst>
                    <a:gd name="T0" fmla="*/ 144 w 211"/>
                    <a:gd name="T1" fmla="*/ 52 h 52"/>
                    <a:gd name="T2" fmla="*/ 211 w 211"/>
                    <a:gd name="T3" fmla="*/ 0 h 52"/>
                    <a:gd name="T4" fmla="*/ 172 w 211"/>
                    <a:gd name="T5" fmla="*/ 0 h 52"/>
                    <a:gd name="T6" fmla="*/ 145 w 211"/>
                    <a:gd name="T7" fmla="*/ 0 h 52"/>
                    <a:gd name="T8" fmla="*/ 0 w 211"/>
                    <a:gd name="T9" fmla="*/ 36 h 52"/>
                    <a:gd name="T10" fmla="*/ 144 w 211"/>
                    <a:gd name="T11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1" h="52">
                      <a:moveTo>
                        <a:pt x="144" y="52"/>
                      </a:moveTo>
                      <a:cubicBezTo>
                        <a:pt x="211" y="0"/>
                        <a:pt x="211" y="0"/>
                        <a:pt x="211" y="0"/>
                      </a:cubicBezTo>
                      <a:cubicBezTo>
                        <a:pt x="198" y="0"/>
                        <a:pt x="185" y="0"/>
                        <a:pt x="172" y="0"/>
                      </a:cubicBezTo>
                      <a:cubicBezTo>
                        <a:pt x="163" y="0"/>
                        <a:pt x="154" y="0"/>
                        <a:pt x="145" y="0"/>
                      </a:cubicBezTo>
                      <a:cubicBezTo>
                        <a:pt x="0" y="36"/>
                        <a:pt x="0" y="36"/>
                        <a:pt x="0" y="36"/>
                      </a:cubicBezTo>
                      <a:lnTo>
                        <a:pt x="144" y="52"/>
                      </a:lnTo>
                      <a:close/>
                    </a:path>
                  </a:pathLst>
                </a:cu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Freeform 1305"/>
                <p:cNvSpPr>
                  <a:spLocks/>
                </p:cNvSpPr>
                <p:nvPr/>
              </p:nvSpPr>
              <p:spPr bwMode="auto">
                <a:xfrm>
                  <a:off x="9812338" y="2651125"/>
                  <a:ext cx="1588" cy="1587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2 w 2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Freeform 1306"/>
                <p:cNvSpPr>
                  <a:spLocks/>
                </p:cNvSpPr>
                <p:nvPr/>
              </p:nvSpPr>
              <p:spPr bwMode="auto">
                <a:xfrm>
                  <a:off x="9602788" y="2552700"/>
                  <a:ext cx="158750" cy="80962"/>
                </a:xfrm>
                <a:custGeom>
                  <a:avLst/>
                  <a:gdLst>
                    <a:gd name="T0" fmla="*/ 82 w 137"/>
                    <a:gd name="T1" fmla="*/ 45 h 71"/>
                    <a:gd name="T2" fmla="*/ 31 w 137"/>
                    <a:gd name="T3" fmla="*/ 2 h 71"/>
                    <a:gd name="T4" fmla="*/ 9 w 137"/>
                    <a:gd name="T5" fmla="*/ 0 h 71"/>
                    <a:gd name="T6" fmla="*/ 0 w 137"/>
                    <a:gd name="T7" fmla="*/ 23 h 71"/>
                    <a:gd name="T8" fmla="*/ 137 w 137"/>
                    <a:gd name="T9" fmla="*/ 71 h 71"/>
                    <a:gd name="T10" fmla="*/ 82 w 137"/>
                    <a:gd name="T11" fmla="*/ 45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7" h="71">
                      <a:moveTo>
                        <a:pt x="82" y="45"/>
                      </a:moveTo>
                      <a:cubicBezTo>
                        <a:pt x="58" y="32"/>
                        <a:pt x="41" y="17"/>
                        <a:pt x="31" y="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37" y="71"/>
                        <a:pt x="137" y="71"/>
                        <a:pt x="137" y="71"/>
                      </a:cubicBezTo>
                      <a:cubicBezTo>
                        <a:pt x="116" y="63"/>
                        <a:pt x="98" y="54"/>
                        <a:pt x="82" y="45"/>
                      </a:cubicBez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1307"/>
                <p:cNvSpPr>
                  <a:spLocks/>
                </p:cNvSpPr>
                <p:nvPr/>
              </p:nvSpPr>
              <p:spPr bwMode="auto">
                <a:xfrm>
                  <a:off x="9540875" y="2579688"/>
                  <a:ext cx="273050" cy="247650"/>
                </a:xfrm>
                <a:custGeom>
                  <a:avLst/>
                  <a:gdLst>
                    <a:gd name="T0" fmla="*/ 234 w 236"/>
                    <a:gd name="T1" fmla="*/ 63 h 215"/>
                    <a:gd name="T2" fmla="*/ 190 w 236"/>
                    <a:gd name="T3" fmla="*/ 48 h 215"/>
                    <a:gd name="T4" fmla="*/ 53 w 236"/>
                    <a:gd name="T5" fmla="*/ 0 h 215"/>
                    <a:gd name="T6" fmla="*/ 5 w 236"/>
                    <a:gd name="T7" fmla="*/ 124 h 215"/>
                    <a:gd name="T8" fmla="*/ 4 w 236"/>
                    <a:gd name="T9" fmla="*/ 128 h 215"/>
                    <a:gd name="T10" fmla="*/ 3 w 236"/>
                    <a:gd name="T11" fmla="*/ 130 h 215"/>
                    <a:gd name="T12" fmla="*/ 3 w 236"/>
                    <a:gd name="T13" fmla="*/ 130 h 215"/>
                    <a:gd name="T14" fmla="*/ 0 w 236"/>
                    <a:gd name="T15" fmla="*/ 150 h 215"/>
                    <a:gd name="T16" fmla="*/ 32 w 236"/>
                    <a:gd name="T17" fmla="*/ 215 h 215"/>
                    <a:gd name="T18" fmla="*/ 236 w 236"/>
                    <a:gd name="T19" fmla="*/ 64 h 215"/>
                    <a:gd name="T20" fmla="*/ 234 w 236"/>
                    <a:gd name="T21" fmla="*/ 63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6" h="215">
                      <a:moveTo>
                        <a:pt x="234" y="63"/>
                      </a:moveTo>
                      <a:cubicBezTo>
                        <a:pt x="218" y="58"/>
                        <a:pt x="204" y="53"/>
                        <a:pt x="190" y="48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" y="124"/>
                        <a:pt x="5" y="124"/>
                        <a:pt x="5" y="124"/>
                      </a:cubicBezTo>
                      <a:cubicBezTo>
                        <a:pt x="4" y="128"/>
                        <a:pt x="4" y="128"/>
                        <a:pt x="4" y="128"/>
                      </a:cubicBezTo>
                      <a:cubicBezTo>
                        <a:pt x="3" y="130"/>
                        <a:pt x="3" y="130"/>
                        <a:pt x="3" y="130"/>
                      </a:cubicBezTo>
                      <a:cubicBezTo>
                        <a:pt x="3" y="130"/>
                        <a:pt x="3" y="130"/>
                        <a:pt x="3" y="130"/>
                      </a:cubicBezTo>
                      <a:cubicBezTo>
                        <a:pt x="1" y="137"/>
                        <a:pt x="0" y="144"/>
                        <a:pt x="0" y="150"/>
                      </a:cubicBezTo>
                      <a:cubicBezTo>
                        <a:pt x="0" y="173"/>
                        <a:pt x="11" y="194"/>
                        <a:pt x="32" y="215"/>
                      </a:cubicBezTo>
                      <a:cubicBezTo>
                        <a:pt x="236" y="64"/>
                        <a:pt x="236" y="64"/>
                        <a:pt x="236" y="64"/>
                      </a:cubicBezTo>
                      <a:lnTo>
                        <a:pt x="234" y="63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1308"/>
                <p:cNvSpPr>
                  <a:spLocks/>
                </p:cNvSpPr>
                <p:nvPr/>
              </p:nvSpPr>
              <p:spPr bwMode="auto">
                <a:xfrm>
                  <a:off x="10534650" y="2940050"/>
                  <a:ext cx="441325" cy="58737"/>
                </a:xfrm>
                <a:custGeom>
                  <a:avLst/>
                  <a:gdLst>
                    <a:gd name="T0" fmla="*/ 217 w 382"/>
                    <a:gd name="T1" fmla="*/ 51 h 51"/>
                    <a:gd name="T2" fmla="*/ 382 w 382"/>
                    <a:gd name="T3" fmla="*/ 26 h 51"/>
                    <a:gd name="T4" fmla="*/ 0 w 382"/>
                    <a:gd name="T5" fmla="*/ 0 h 51"/>
                    <a:gd name="T6" fmla="*/ 217 w 38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2" h="51">
                      <a:moveTo>
                        <a:pt x="217" y="51"/>
                      </a:moveTo>
                      <a:cubicBezTo>
                        <a:pt x="276" y="45"/>
                        <a:pt x="331" y="36"/>
                        <a:pt x="382" y="26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217" y="51"/>
                      </a:ln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309"/>
                <p:cNvSpPr>
                  <a:spLocks/>
                </p:cNvSpPr>
                <p:nvPr/>
              </p:nvSpPr>
              <p:spPr bwMode="auto">
                <a:xfrm>
                  <a:off x="10256838" y="2770188"/>
                  <a:ext cx="166688" cy="38100"/>
                </a:xfrm>
                <a:custGeom>
                  <a:avLst/>
                  <a:gdLst>
                    <a:gd name="T0" fmla="*/ 105 w 105"/>
                    <a:gd name="T1" fmla="*/ 12 h 24"/>
                    <a:gd name="T2" fmla="*/ 0 w 105"/>
                    <a:gd name="T3" fmla="*/ 0 h 24"/>
                    <a:gd name="T4" fmla="*/ 82 w 105"/>
                    <a:gd name="T5" fmla="*/ 24 h 24"/>
                    <a:gd name="T6" fmla="*/ 105 w 105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5" h="24">
                      <a:moveTo>
                        <a:pt x="105" y="12"/>
                      </a:moveTo>
                      <a:lnTo>
                        <a:pt x="0" y="0"/>
                      </a:lnTo>
                      <a:lnTo>
                        <a:pt x="82" y="24"/>
                      </a:lnTo>
                      <a:lnTo>
                        <a:pt x="105" y="12"/>
                      </a:lnTo>
                      <a:close/>
                    </a:path>
                  </a:pathLst>
                </a:custGeom>
                <a:solidFill>
                  <a:srgbClr val="C102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310"/>
                <p:cNvSpPr>
                  <a:spLocks/>
                </p:cNvSpPr>
                <p:nvPr/>
              </p:nvSpPr>
              <p:spPr bwMode="auto">
                <a:xfrm>
                  <a:off x="10350500" y="2808288"/>
                  <a:ext cx="184150" cy="161925"/>
                </a:xfrm>
                <a:custGeom>
                  <a:avLst/>
                  <a:gdLst>
                    <a:gd name="T0" fmla="*/ 0 w 116"/>
                    <a:gd name="T1" fmla="*/ 102 h 102"/>
                    <a:gd name="T2" fmla="*/ 116 w 116"/>
                    <a:gd name="T3" fmla="*/ 83 h 102"/>
                    <a:gd name="T4" fmla="*/ 23 w 116"/>
                    <a:gd name="T5" fmla="*/ 0 h 102"/>
                    <a:gd name="T6" fmla="*/ 0 w 116"/>
                    <a:gd name="T7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6" h="102">
                      <a:moveTo>
                        <a:pt x="0" y="102"/>
                      </a:moveTo>
                      <a:lnTo>
                        <a:pt x="116" y="83"/>
                      </a:lnTo>
                      <a:lnTo>
                        <a:pt x="23" y="0"/>
                      </a:lnTo>
                      <a:lnTo>
                        <a:pt x="0" y="102"/>
                      </a:lnTo>
                      <a:close/>
                    </a:path>
                  </a:pathLst>
                </a:custGeom>
                <a:solidFill>
                  <a:srgbClr val="C102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311"/>
                <p:cNvSpPr>
                  <a:spLocks/>
                </p:cNvSpPr>
                <p:nvPr/>
              </p:nvSpPr>
              <p:spPr bwMode="auto">
                <a:xfrm>
                  <a:off x="10387013" y="2789238"/>
                  <a:ext cx="147638" cy="150812"/>
                </a:xfrm>
                <a:custGeom>
                  <a:avLst/>
                  <a:gdLst>
                    <a:gd name="T0" fmla="*/ 0 w 93"/>
                    <a:gd name="T1" fmla="*/ 12 h 95"/>
                    <a:gd name="T2" fmla="*/ 93 w 93"/>
                    <a:gd name="T3" fmla="*/ 95 h 95"/>
                    <a:gd name="T4" fmla="*/ 23 w 93"/>
                    <a:gd name="T5" fmla="*/ 0 h 95"/>
                    <a:gd name="T6" fmla="*/ 0 w 93"/>
                    <a:gd name="T7" fmla="*/ 12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3" h="95">
                      <a:moveTo>
                        <a:pt x="0" y="12"/>
                      </a:moveTo>
                      <a:lnTo>
                        <a:pt x="93" y="95"/>
                      </a:lnTo>
                      <a:lnTo>
                        <a:pt x="23" y="0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Rectangle 1312"/>
                <p:cNvSpPr>
                  <a:spLocks noChangeArrowheads="1"/>
                </p:cNvSpPr>
                <p:nvPr/>
              </p:nvSpPr>
              <p:spPr bwMode="auto">
                <a:xfrm>
                  <a:off x="9813925" y="2652713"/>
                  <a:ext cx="1588" cy="158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313"/>
                <p:cNvSpPr>
                  <a:spLocks/>
                </p:cNvSpPr>
                <p:nvPr/>
              </p:nvSpPr>
              <p:spPr bwMode="auto">
                <a:xfrm>
                  <a:off x="9840913" y="2789238"/>
                  <a:ext cx="509588" cy="182562"/>
                </a:xfrm>
                <a:custGeom>
                  <a:avLst/>
                  <a:gdLst>
                    <a:gd name="T0" fmla="*/ 153 w 441"/>
                    <a:gd name="T1" fmla="*/ 0 h 158"/>
                    <a:gd name="T2" fmla="*/ 0 w 441"/>
                    <a:gd name="T3" fmla="*/ 138 h 158"/>
                    <a:gd name="T4" fmla="*/ 86 w 441"/>
                    <a:gd name="T5" fmla="*/ 158 h 158"/>
                    <a:gd name="T6" fmla="*/ 441 w 441"/>
                    <a:gd name="T7" fmla="*/ 157 h 158"/>
                    <a:gd name="T8" fmla="*/ 153 w 441"/>
                    <a:gd name="T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1" h="158">
                      <a:moveTo>
                        <a:pt x="153" y="0"/>
                      </a:moveTo>
                      <a:cubicBezTo>
                        <a:pt x="0" y="138"/>
                        <a:pt x="0" y="138"/>
                        <a:pt x="0" y="138"/>
                      </a:cubicBezTo>
                      <a:cubicBezTo>
                        <a:pt x="27" y="145"/>
                        <a:pt x="56" y="152"/>
                        <a:pt x="86" y="158"/>
                      </a:cubicBezTo>
                      <a:cubicBezTo>
                        <a:pt x="441" y="157"/>
                        <a:pt x="441" y="157"/>
                        <a:pt x="441" y="157"/>
                      </a:cubicBez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314"/>
                <p:cNvSpPr>
                  <a:spLocks/>
                </p:cNvSpPr>
                <p:nvPr/>
              </p:nvSpPr>
              <p:spPr bwMode="auto">
                <a:xfrm>
                  <a:off x="9813925" y="2652713"/>
                  <a:ext cx="307975" cy="136525"/>
                </a:xfrm>
                <a:custGeom>
                  <a:avLst/>
                  <a:gdLst>
                    <a:gd name="T0" fmla="*/ 176 w 267"/>
                    <a:gd name="T1" fmla="*/ 118 h 118"/>
                    <a:gd name="T2" fmla="*/ 267 w 267"/>
                    <a:gd name="T3" fmla="*/ 51 h 118"/>
                    <a:gd name="T4" fmla="*/ 1 w 267"/>
                    <a:gd name="T5" fmla="*/ 0 h 118"/>
                    <a:gd name="T6" fmla="*/ 0 w 267"/>
                    <a:gd name="T7" fmla="*/ 0 h 118"/>
                    <a:gd name="T8" fmla="*/ 176 w 267"/>
                    <a:gd name="T9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7" h="118">
                      <a:moveTo>
                        <a:pt x="176" y="118"/>
                      </a:moveTo>
                      <a:cubicBezTo>
                        <a:pt x="267" y="51"/>
                        <a:pt x="267" y="51"/>
                        <a:pt x="267" y="51"/>
                      </a:cubicBezTo>
                      <a:cubicBezTo>
                        <a:pt x="163" y="39"/>
                        <a:pt x="72" y="22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76" y="118"/>
                      </a:ln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1315"/>
                <p:cNvSpPr>
                  <a:spLocks/>
                </p:cNvSpPr>
                <p:nvPr/>
              </p:nvSpPr>
              <p:spPr bwMode="auto">
                <a:xfrm>
                  <a:off x="10017125" y="2711450"/>
                  <a:ext cx="239713" cy="77787"/>
                </a:xfrm>
                <a:custGeom>
                  <a:avLst/>
                  <a:gdLst>
                    <a:gd name="T0" fmla="*/ 208 w 208"/>
                    <a:gd name="T1" fmla="*/ 51 h 67"/>
                    <a:gd name="T2" fmla="*/ 197 w 208"/>
                    <a:gd name="T3" fmla="*/ 9 h 67"/>
                    <a:gd name="T4" fmla="*/ 91 w 208"/>
                    <a:gd name="T5" fmla="*/ 0 h 67"/>
                    <a:gd name="T6" fmla="*/ 0 w 208"/>
                    <a:gd name="T7" fmla="*/ 67 h 67"/>
                    <a:gd name="T8" fmla="*/ 208 w 208"/>
                    <a:gd name="T9" fmla="*/ 5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8" h="67">
                      <a:moveTo>
                        <a:pt x="208" y="51"/>
                      </a:moveTo>
                      <a:cubicBezTo>
                        <a:pt x="197" y="9"/>
                        <a:pt x="197" y="9"/>
                        <a:pt x="197" y="9"/>
                      </a:cubicBezTo>
                      <a:cubicBezTo>
                        <a:pt x="160" y="7"/>
                        <a:pt x="125" y="4"/>
                        <a:pt x="91" y="0"/>
                      </a:cubicBezTo>
                      <a:cubicBezTo>
                        <a:pt x="0" y="67"/>
                        <a:pt x="0" y="67"/>
                        <a:pt x="0" y="67"/>
                      </a:cubicBezTo>
                      <a:lnTo>
                        <a:pt x="208" y="51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1316"/>
                <p:cNvSpPr>
                  <a:spLocks/>
                </p:cNvSpPr>
                <p:nvPr/>
              </p:nvSpPr>
              <p:spPr bwMode="auto">
                <a:xfrm>
                  <a:off x="10017125" y="2770188"/>
                  <a:ext cx="369888" cy="38100"/>
                </a:xfrm>
                <a:custGeom>
                  <a:avLst/>
                  <a:gdLst>
                    <a:gd name="T0" fmla="*/ 151 w 233"/>
                    <a:gd name="T1" fmla="*/ 0 h 24"/>
                    <a:gd name="T2" fmla="*/ 0 w 233"/>
                    <a:gd name="T3" fmla="*/ 12 h 24"/>
                    <a:gd name="T4" fmla="*/ 233 w 233"/>
                    <a:gd name="T5" fmla="*/ 24 h 24"/>
                    <a:gd name="T6" fmla="*/ 151 w 233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3" h="24">
                      <a:moveTo>
                        <a:pt x="151" y="0"/>
                      </a:moveTo>
                      <a:lnTo>
                        <a:pt x="0" y="12"/>
                      </a:lnTo>
                      <a:lnTo>
                        <a:pt x="233" y="24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1317"/>
                <p:cNvSpPr>
                  <a:spLocks/>
                </p:cNvSpPr>
                <p:nvPr/>
              </p:nvSpPr>
              <p:spPr bwMode="auto">
                <a:xfrm>
                  <a:off x="10017125" y="2789238"/>
                  <a:ext cx="369888" cy="180975"/>
                </a:xfrm>
                <a:custGeom>
                  <a:avLst/>
                  <a:gdLst>
                    <a:gd name="T0" fmla="*/ 0 w 233"/>
                    <a:gd name="T1" fmla="*/ 0 h 114"/>
                    <a:gd name="T2" fmla="*/ 210 w 233"/>
                    <a:gd name="T3" fmla="*/ 114 h 114"/>
                    <a:gd name="T4" fmla="*/ 233 w 233"/>
                    <a:gd name="T5" fmla="*/ 12 h 114"/>
                    <a:gd name="T6" fmla="*/ 0 w 233"/>
                    <a:gd name="T7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3" h="114">
                      <a:moveTo>
                        <a:pt x="0" y="0"/>
                      </a:moveTo>
                      <a:lnTo>
                        <a:pt x="210" y="114"/>
                      </a:lnTo>
                      <a:lnTo>
                        <a:pt x="233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1318"/>
                <p:cNvSpPr>
                  <a:spLocks/>
                </p:cNvSpPr>
                <p:nvPr/>
              </p:nvSpPr>
              <p:spPr bwMode="auto">
                <a:xfrm>
                  <a:off x="9821863" y="2789238"/>
                  <a:ext cx="195263" cy="158750"/>
                </a:xfrm>
                <a:custGeom>
                  <a:avLst/>
                  <a:gdLst>
                    <a:gd name="T0" fmla="*/ 25 w 169"/>
                    <a:gd name="T1" fmla="*/ 45 h 138"/>
                    <a:gd name="T2" fmla="*/ 0 w 169"/>
                    <a:gd name="T3" fmla="*/ 134 h 138"/>
                    <a:gd name="T4" fmla="*/ 16 w 169"/>
                    <a:gd name="T5" fmla="*/ 138 h 138"/>
                    <a:gd name="T6" fmla="*/ 169 w 169"/>
                    <a:gd name="T7" fmla="*/ 0 h 138"/>
                    <a:gd name="T8" fmla="*/ 25 w 169"/>
                    <a:gd name="T9" fmla="*/ 45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" h="138">
                      <a:moveTo>
                        <a:pt x="25" y="45"/>
                      </a:moveTo>
                      <a:cubicBezTo>
                        <a:pt x="0" y="134"/>
                        <a:pt x="0" y="134"/>
                        <a:pt x="0" y="134"/>
                      </a:cubicBezTo>
                      <a:cubicBezTo>
                        <a:pt x="5" y="135"/>
                        <a:pt x="11" y="136"/>
                        <a:pt x="16" y="138"/>
                      </a:cubicBezTo>
                      <a:cubicBezTo>
                        <a:pt x="169" y="0"/>
                        <a:pt x="169" y="0"/>
                        <a:pt x="169" y="0"/>
                      </a:cubicBezTo>
                      <a:lnTo>
                        <a:pt x="25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1319"/>
                <p:cNvSpPr>
                  <a:spLocks/>
                </p:cNvSpPr>
                <p:nvPr/>
              </p:nvSpPr>
              <p:spPr bwMode="auto">
                <a:xfrm>
                  <a:off x="9813925" y="2652713"/>
                  <a:ext cx="203200" cy="188912"/>
                </a:xfrm>
                <a:custGeom>
                  <a:avLst/>
                  <a:gdLst>
                    <a:gd name="T0" fmla="*/ 23 w 128"/>
                    <a:gd name="T1" fmla="*/ 119 h 119"/>
                    <a:gd name="T2" fmla="*/ 128 w 128"/>
                    <a:gd name="T3" fmla="*/ 86 h 119"/>
                    <a:gd name="T4" fmla="*/ 0 w 128"/>
                    <a:gd name="T5" fmla="*/ 0 h 119"/>
                    <a:gd name="T6" fmla="*/ 23 w 128"/>
                    <a:gd name="T7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8" h="119">
                      <a:moveTo>
                        <a:pt x="23" y="119"/>
                      </a:moveTo>
                      <a:lnTo>
                        <a:pt x="128" y="86"/>
                      </a:lnTo>
                      <a:lnTo>
                        <a:pt x="0" y="0"/>
                      </a:lnTo>
                      <a:lnTo>
                        <a:pt x="23" y="119"/>
                      </a:ln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1320"/>
                <p:cNvSpPr>
                  <a:spLocks/>
                </p:cNvSpPr>
                <p:nvPr/>
              </p:nvSpPr>
              <p:spPr bwMode="auto">
                <a:xfrm>
                  <a:off x="9642475" y="2841625"/>
                  <a:ext cx="207963" cy="103187"/>
                </a:xfrm>
                <a:custGeom>
                  <a:avLst/>
                  <a:gdLst>
                    <a:gd name="T0" fmla="*/ 0 w 181"/>
                    <a:gd name="T1" fmla="*/ 28 h 89"/>
                    <a:gd name="T2" fmla="*/ 156 w 181"/>
                    <a:gd name="T3" fmla="*/ 89 h 89"/>
                    <a:gd name="T4" fmla="*/ 181 w 181"/>
                    <a:gd name="T5" fmla="*/ 0 h 89"/>
                    <a:gd name="T6" fmla="*/ 0 w 181"/>
                    <a:gd name="T7" fmla="*/ 28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1" h="89">
                      <a:moveTo>
                        <a:pt x="0" y="28"/>
                      </a:moveTo>
                      <a:cubicBezTo>
                        <a:pt x="41" y="51"/>
                        <a:pt x="93" y="71"/>
                        <a:pt x="156" y="89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" name="Freeform 1321"/>
                <p:cNvSpPr>
                  <a:spLocks/>
                </p:cNvSpPr>
                <p:nvPr/>
              </p:nvSpPr>
              <p:spPr bwMode="auto">
                <a:xfrm>
                  <a:off x="9578975" y="2652713"/>
                  <a:ext cx="271463" cy="220662"/>
                </a:xfrm>
                <a:custGeom>
                  <a:avLst/>
                  <a:gdLst>
                    <a:gd name="T0" fmla="*/ 204 w 236"/>
                    <a:gd name="T1" fmla="*/ 0 h 191"/>
                    <a:gd name="T2" fmla="*/ 0 w 236"/>
                    <a:gd name="T3" fmla="*/ 151 h 191"/>
                    <a:gd name="T4" fmla="*/ 55 w 236"/>
                    <a:gd name="T5" fmla="*/ 191 h 191"/>
                    <a:gd name="T6" fmla="*/ 236 w 236"/>
                    <a:gd name="T7" fmla="*/ 163 h 191"/>
                    <a:gd name="T8" fmla="*/ 204 w 236"/>
                    <a:gd name="T9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6" h="191">
                      <a:moveTo>
                        <a:pt x="204" y="0"/>
                      </a:moveTo>
                      <a:cubicBezTo>
                        <a:pt x="0" y="151"/>
                        <a:pt x="0" y="151"/>
                        <a:pt x="0" y="151"/>
                      </a:cubicBezTo>
                      <a:cubicBezTo>
                        <a:pt x="14" y="165"/>
                        <a:pt x="33" y="178"/>
                        <a:pt x="55" y="191"/>
                      </a:cubicBezTo>
                      <a:cubicBezTo>
                        <a:pt x="236" y="163"/>
                        <a:pt x="236" y="163"/>
                        <a:pt x="236" y="163"/>
                      </a:cubicBezTo>
                      <a:lnTo>
                        <a:pt x="204" y="0"/>
                      </a:lnTo>
                      <a:close/>
                    </a:path>
                  </a:pathLst>
                </a:cu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1322"/>
                <p:cNvSpPr>
                  <a:spLocks/>
                </p:cNvSpPr>
                <p:nvPr/>
              </p:nvSpPr>
              <p:spPr bwMode="auto">
                <a:xfrm>
                  <a:off x="10228263" y="2970213"/>
                  <a:ext cx="220663" cy="47625"/>
                </a:xfrm>
                <a:custGeom>
                  <a:avLst/>
                  <a:gdLst>
                    <a:gd name="T0" fmla="*/ 0 w 191"/>
                    <a:gd name="T1" fmla="*/ 33 h 41"/>
                    <a:gd name="T2" fmla="*/ 191 w 191"/>
                    <a:gd name="T3" fmla="*/ 41 h 41"/>
                    <a:gd name="T4" fmla="*/ 105 w 191"/>
                    <a:gd name="T5" fmla="*/ 0 h 41"/>
                    <a:gd name="T6" fmla="*/ 0 w 191"/>
                    <a:gd name="T7" fmla="*/ 3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1" h="41">
                      <a:moveTo>
                        <a:pt x="0" y="33"/>
                      </a:moveTo>
                      <a:cubicBezTo>
                        <a:pt x="61" y="38"/>
                        <a:pt x="125" y="40"/>
                        <a:pt x="191" y="41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1323"/>
                <p:cNvSpPr>
                  <a:spLocks/>
                </p:cNvSpPr>
                <p:nvPr/>
              </p:nvSpPr>
              <p:spPr bwMode="auto">
                <a:xfrm>
                  <a:off x="10350500" y="2940050"/>
                  <a:ext cx="184150" cy="77787"/>
                </a:xfrm>
                <a:custGeom>
                  <a:avLst/>
                  <a:gdLst>
                    <a:gd name="T0" fmla="*/ 0 w 160"/>
                    <a:gd name="T1" fmla="*/ 26 h 67"/>
                    <a:gd name="T2" fmla="*/ 86 w 160"/>
                    <a:gd name="T3" fmla="*/ 67 h 67"/>
                    <a:gd name="T4" fmla="*/ 92 w 160"/>
                    <a:gd name="T5" fmla="*/ 67 h 67"/>
                    <a:gd name="T6" fmla="*/ 136 w 160"/>
                    <a:gd name="T7" fmla="*/ 66 h 67"/>
                    <a:gd name="T8" fmla="*/ 160 w 160"/>
                    <a:gd name="T9" fmla="*/ 0 h 67"/>
                    <a:gd name="T10" fmla="*/ 0 w 160"/>
                    <a:gd name="T11" fmla="*/ 26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0" h="67">
                      <a:moveTo>
                        <a:pt x="0" y="26"/>
                      </a:moveTo>
                      <a:cubicBezTo>
                        <a:pt x="86" y="67"/>
                        <a:pt x="86" y="67"/>
                        <a:pt x="86" y="67"/>
                      </a:cubicBezTo>
                      <a:cubicBezTo>
                        <a:pt x="88" y="67"/>
                        <a:pt x="90" y="67"/>
                        <a:pt x="92" y="67"/>
                      </a:cubicBezTo>
                      <a:cubicBezTo>
                        <a:pt x="107" y="67"/>
                        <a:pt x="121" y="66"/>
                        <a:pt x="136" y="66"/>
                      </a:cubicBezTo>
                      <a:cubicBezTo>
                        <a:pt x="160" y="0"/>
                        <a:pt x="160" y="0"/>
                        <a:pt x="160" y="0"/>
                      </a:cubicBez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1324"/>
                <p:cNvSpPr>
                  <a:spLocks/>
                </p:cNvSpPr>
                <p:nvPr/>
              </p:nvSpPr>
              <p:spPr bwMode="auto">
                <a:xfrm>
                  <a:off x="10507663" y="2940050"/>
                  <a:ext cx="277813" cy="76200"/>
                </a:xfrm>
                <a:custGeom>
                  <a:avLst/>
                  <a:gdLst>
                    <a:gd name="T0" fmla="*/ 0 w 241"/>
                    <a:gd name="T1" fmla="*/ 66 h 66"/>
                    <a:gd name="T2" fmla="*/ 241 w 241"/>
                    <a:gd name="T3" fmla="*/ 51 h 66"/>
                    <a:gd name="T4" fmla="*/ 24 w 241"/>
                    <a:gd name="T5" fmla="*/ 0 h 66"/>
                    <a:gd name="T6" fmla="*/ 0 w 241"/>
                    <a:gd name="T7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1" h="66">
                      <a:moveTo>
                        <a:pt x="0" y="66"/>
                      </a:moveTo>
                      <a:cubicBezTo>
                        <a:pt x="84" y="65"/>
                        <a:pt x="165" y="60"/>
                        <a:pt x="241" y="51"/>
                      </a:cubicBezTo>
                      <a:cubicBezTo>
                        <a:pt x="24" y="0"/>
                        <a:pt x="24" y="0"/>
                        <a:pt x="24" y="0"/>
                      </a:cubicBez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C102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1325"/>
                <p:cNvSpPr>
                  <a:spLocks/>
                </p:cNvSpPr>
                <p:nvPr/>
              </p:nvSpPr>
              <p:spPr bwMode="auto">
                <a:xfrm>
                  <a:off x="10904538" y="2841625"/>
                  <a:ext cx="358775" cy="119062"/>
                </a:xfrm>
                <a:custGeom>
                  <a:avLst/>
                  <a:gdLst>
                    <a:gd name="T0" fmla="*/ 101 w 311"/>
                    <a:gd name="T1" fmla="*/ 104 h 104"/>
                    <a:gd name="T2" fmla="*/ 311 w 311"/>
                    <a:gd name="T3" fmla="*/ 31 h 104"/>
                    <a:gd name="T4" fmla="*/ 0 w 311"/>
                    <a:gd name="T5" fmla="*/ 0 h 104"/>
                    <a:gd name="T6" fmla="*/ 101 w 311"/>
                    <a:gd name="T7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1" h="104">
                      <a:moveTo>
                        <a:pt x="101" y="104"/>
                      </a:moveTo>
                      <a:cubicBezTo>
                        <a:pt x="188" y="84"/>
                        <a:pt x="259" y="59"/>
                        <a:pt x="311" y="3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01" y="104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Freeform 1326"/>
                <p:cNvSpPr>
                  <a:spLocks/>
                </p:cNvSpPr>
                <p:nvPr/>
              </p:nvSpPr>
              <p:spPr bwMode="auto">
                <a:xfrm>
                  <a:off x="11264900" y="2535238"/>
                  <a:ext cx="106363" cy="315912"/>
                </a:xfrm>
                <a:custGeom>
                  <a:avLst/>
                  <a:gdLst>
                    <a:gd name="T0" fmla="*/ 0 w 91"/>
                    <a:gd name="T1" fmla="*/ 26 h 273"/>
                    <a:gd name="T2" fmla="*/ 36 w 91"/>
                    <a:gd name="T3" fmla="*/ 273 h 273"/>
                    <a:gd name="T4" fmla="*/ 91 w 91"/>
                    <a:gd name="T5" fmla="*/ 188 h 273"/>
                    <a:gd name="T6" fmla="*/ 86 w 91"/>
                    <a:gd name="T7" fmla="*/ 162 h 273"/>
                    <a:gd name="T8" fmla="*/ 86 w 91"/>
                    <a:gd name="T9" fmla="*/ 162 h 273"/>
                    <a:gd name="T10" fmla="*/ 36 w 91"/>
                    <a:gd name="T11" fmla="*/ 33 h 273"/>
                    <a:gd name="T12" fmla="*/ 14 w 91"/>
                    <a:gd name="T13" fmla="*/ 0 h 273"/>
                    <a:gd name="T14" fmla="*/ 0 w 91"/>
                    <a:gd name="T15" fmla="*/ 26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1" h="273">
                      <a:moveTo>
                        <a:pt x="0" y="26"/>
                      </a:moveTo>
                      <a:cubicBezTo>
                        <a:pt x="36" y="273"/>
                        <a:pt x="36" y="273"/>
                        <a:pt x="36" y="273"/>
                      </a:cubicBezTo>
                      <a:cubicBezTo>
                        <a:pt x="71" y="247"/>
                        <a:pt x="91" y="218"/>
                        <a:pt x="91" y="188"/>
                      </a:cubicBezTo>
                      <a:cubicBezTo>
                        <a:pt x="91" y="179"/>
                        <a:pt x="89" y="171"/>
                        <a:pt x="86" y="162"/>
                      </a:cubicBezTo>
                      <a:cubicBezTo>
                        <a:pt x="86" y="162"/>
                        <a:pt x="86" y="162"/>
                        <a:pt x="86" y="162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2" y="9"/>
                        <a:pt x="7" y="18"/>
                        <a:pt x="0" y="26"/>
                      </a:cubicBezTo>
                      <a:close/>
                    </a:path>
                  </a:pathLst>
                </a:cu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327"/>
                <p:cNvSpPr>
                  <a:spLocks/>
                </p:cNvSpPr>
                <p:nvPr/>
              </p:nvSpPr>
              <p:spPr bwMode="auto">
                <a:xfrm>
                  <a:off x="10904538" y="2565400"/>
                  <a:ext cx="403225" cy="311150"/>
                </a:xfrm>
                <a:custGeom>
                  <a:avLst/>
                  <a:gdLst>
                    <a:gd name="T0" fmla="*/ 269 w 349"/>
                    <a:gd name="T1" fmla="*/ 34 h 270"/>
                    <a:gd name="T2" fmla="*/ 165 w 349"/>
                    <a:gd name="T3" fmla="*/ 77 h 270"/>
                    <a:gd name="T4" fmla="*/ 0 w 349"/>
                    <a:gd name="T5" fmla="*/ 239 h 270"/>
                    <a:gd name="T6" fmla="*/ 311 w 349"/>
                    <a:gd name="T7" fmla="*/ 270 h 270"/>
                    <a:gd name="T8" fmla="*/ 349 w 349"/>
                    <a:gd name="T9" fmla="*/ 247 h 270"/>
                    <a:gd name="T10" fmla="*/ 313 w 349"/>
                    <a:gd name="T11" fmla="*/ 0 h 270"/>
                    <a:gd name="T12" fmla="*/ 269 w 349"/>
                    <a:gd name="T13" fmla="*/ 34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9" h="270">
                      <a:moveTo>
                        <a:pt x="269" y="34"/>
                      </a:moveTo>
                      <a:cubicBezTo>
                        <a:pt x="242" y="50"/>
                        <a:pt x="207" y="64"/>
                        <a:pt x="165" y="77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311" y="270"/>
                        <a:pt x="311" y="270"/>
                        <a:pt x="311" y="270"/>
                      </a:cubicBezTo>
                      <a:cubicBezTo>
                        <a:pt x="325" y="262"/>
                        <a:pt x="338" y="255"/>
                        <a:pt x="349" y="247"/>
                      </a:cubicBezTo>
                      <a:cubicBezTo>
                        <a:pt x="313" y="0"/>
                        <a:pt x="313" y="0"/>
                        <a:pt x="313" y="0"/>
                      </a:cubicBezTo>
                      <a:cubicBezTo>
                        <a:pt x="303" y="12"/>
                        <a:pt x="288" y="23"/>
                        <a:pt x="269" y="34"/>
                      </a:cubicBez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Rectangle 1328"/>
                <p:cNvSpPr>
                  <a:spLocks noChangeArrowheads="1"/>
                </p:cNvSpPr>
                <p:nvPr/>
              </p:nvSpPr>
              <p:spPr bwMode="auto">
                <a:xfrm>
                  <a:off x="9813925" y="2652713"/>
                  <a:ext cx="1588" cy="1587"/>
                </a:xfrm>
                <a:prstGeom prst="rect">
                  <a:avLst/>
                </a:pr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329"/>
                <p:cNvSpPr>
                  <a:spLocks/>
                </p:cNvSpPr>
                <p:nvPr/>
              </p:nvSpPr>
              <p:spPr bwMode="auto">
                <a:xfrm>
                  <a:off x="9813925" y="2652713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330"/>
                <p:cNvSpPr>
                  <a:spLocks/>
                </p:cNvSpPr>
                <p:nvPr/>
              </p:nvSpPr>
              <p:spPr bwMode="auto">
                <a:xfrm>
                  <a:off x="10423525" y="2789238"/>
                  <a:ext cx="369888" cy="150812"/>
                </a:xfrm>
                <a:custGeom>
                  <a:avLst/>
                  <a:gdLst>
                    <a:gd name="T0" fmla="*/ 0 w 233"/>
                    <a:gd name="T1" fmla="*/ 0 h 95"/>
                    <a:gd name="T2" fmla="*/ 70 w 233"/>
                    <a:gd name="T3" fmla="*/ 95 h 95"/>
                    <a:gd name="T4" fmla="*/ 233 w 233"/>
                    <a:gd name="T5" fmla="*/ 13 h 95"/>
                    <a:gd name="T6" fmla="*/ 0 w 233"/>
                    <a:gd name="T7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3" h="95">
                      <a:moveTo>
                        <a:pt x="0" y="0"/>
                      </a:moveTo>
                      <a:lnTo>
                        <a:pt x="70" y="95"/>
                      </a:lnTo>
                      <a:lnTo>
                        <a:pt x="233" y="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331"/>
                <p:cNvSpPr>
                  <a:spLocks/>
                </p:cNvSpPr>
                <p:nvPr/>
              </p:nvSpPr>
              <p:spPr bwMode="auto">
                <a:xfrm>
                  <a:off x="10423525" y="2727325"/>
                  <a:ext cx="369888" cy="82550"/>
                </a:xfrm>
                <a:custGeom>
                  <a:avLst/>
                  <a:gdLst>
                    <a:gd name="T0" fmla="*/ 320 w 320"/>
                    <a:gd name="T1" fmla="*/ 72 h 72"/>
                    <a:gd name="T2" fmla="*/ 148 w 320"/>
                    <a:gd name="T3" fmla="*/ 0 h 72"/>
                    <a:gd name="T4" fmla="*/ 67 w 320"/>
                    <a:gd name="T5" fmla="*/ 2 h 72"/>
                    <a:gd name="T6" fmla="*/ 0 w 320"/>
                    <a:gd name="T7" fmla="*/ 54 h 72"/>
                    <a:gd name="T8" fmla="*/ 320 w 320"/>
                    <a:gd name="T9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72">
                      <a:moveTo>
                        <a:pt x="320" y="72"/>
                      </a:moveTo>
                      <a:cubicBezTo>
                        <a:pt x="148" y="0"/>
                        <a:pt x="148" y="0"/>
                        <a:pt x="148" y="0"/>
                      </a:cubicBezTo>
                      <a:cubicBezTo>
                        <a:pt x="121" y="1"/>
                        <a:pt x="94" y="1"/>
                        <a:pt x="67" y="2"/>
                      </a:cubicBezTo>
                      <a:cubicBezTo>
                        <a:pt x="0" y="54"/>
                        <a:pt x="0" y="54"/>
                        <a:pt x="0" y="54"/>
                      </a:cubicBezTo>
                      <a:lnTo>
                        <a:pt x="320" y="72"/>
                      </a:ln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332"/>
                <p:cNvSpPr>
                  <a:spLocks/>
                </p:cNvSpPr>
                <p:nvPr/>
              </p:nvSpPr>
              <p:spPr bwMode="auto">
                <a:xfrm>
                  <a:off x="10534650" y="2809875"/>
                  <a:ext cx="369888" cy="130175"/>
                </a:xfrm>
                <a:custGeom>
                  <a:avLst/>
                  <a:gdLst>
                    <a:gd name="T0" fmla="*/ 0 w 233"/>
                    <a:gd name="T1" fmla="*/ 82 h 82"/>
                    <a:gd name="T2" fmla="*/ 233 w 233"/>
                    <a:gd name="T3" fmla="*/ 20 h 82"/>
                    <a:gd name="T4" fmla="*/ 163 w 233"/>
                    <a:gd name="T5" fmla="*/ 0 h 82"/>
                    <a:gd name="T6" fmla="*/ 0 w 233"/>
                    <a:gd name="T7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3" h="82">
                      <a:moveTo>
                        <a:pt x="0" y="82"/>
                      </a:moveTo>
                      <a:lnTo>
                        <a:pt x="233" y="20"/>
                      </a:lnTo>
                      <a:lnTo>
                        <a:pt x="163" y="0"/>
                      </a:lnTo>
                      <a:lnTo>
                        <a:pt x="0" y="82"/>
                      </a:lnTo>
                      <a:close/>
                    </a:path>
                  </a:pathLst>
                </a:cu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333"/>
                <p:cNvSpPr>
                  <a:spLocks/>
                </p:cNvSpPr>
                <p:nvPr/>
              </p:nvSpPr>
              <p:spPr bwMode="auto">
                <a:xfrm>
                  <a:off x="10594975" y="2709863"/>
                  <a:ext cx="206375" cy="100012"/>
                </a:xfrm>
                <a:custGeom>
                  <a:avLst/>
                  <a:gdLst>
                    <a:gd name="T0" fmla="*/ 179 w 179"/>
                    <a:gd name="T1" fmla="*/ 0 h 86"/>
                    <a:gd name="T2" fmla="*/ 0 w 179"/>
                    <a:gd name="T3" fmla="*/ 14 h 86"/>
                    <a:gd name="T4" fmla="*/ 172 w 179"/>
                    <a:gd name="T5" fmla="*/ 86 h 86"/>
                    <a:gd name="T6" fmla="*/ 179 w 179"/>
                    <a:gd name="T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9" h="86">
                      <a:moveTo>
                        <a:pt x="179" y="0"/>
                      </a:moveTo>
                      <a:cubicBezTo>
                        <a:pt x="123" y="6"/>
                        <a:pt x="63" y="11"/>
                        <a:pt x="0" y="14"/>
                      </a:cubicBezTo>
                      <a:cubicBezTo>
                        <a:pt x="172" y="86"/>
                        <a:pt x="172" y="86"/>
                        <a:pt x="172" y="86"/>
                      </a:cubicBez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334"/>
                <p:cNvSpPr>
                  <a:spLocks/>
                </p:cNvSpPr>
                <p:nvPr/>
              </p:nvSpPr>
              <p:spPr bwMode="auto">
                <a:xfrm>
                  <a:off x="10793413" y="2681288"/>
                  <a:ext cx="188913" cy="128587"/>
                </a:xfrm>
                <a:custGeom>
                  <a:avLst/>
                  <a:gdLst>
                    <a:gd name="T0" fmla="*/ 163 w 163"/>
                    <a:gd name="T1" fmla="*/ 0 h 111"/>
                    <a:gd name="T2" fmla="*/ 7 w 163"/>
                    <a:gd name="T3" fmla="*/ 25 h 111"/>
                    <a:gd name="T4" fmla="*/ 0 w 163"/>
                    <a:gd name="T5" fmla="*/ 111 h 111"/>
                    <a:gd name="T6" fmla="*/ 163 w 163"/>
                    <a:gd name="T7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3" h="111">
                      <a:moveTo>
                        <a:pt x="163" y="0"/>
                      </a:moveTo>
                      <a:cubicBezTo>
                        <a:pt x="116" y="10"/>
                        <a:pt x="63" y="18"/>
                        <a:pt x="7" y="25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163" y="0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335"/>
                <p:cNvSpPr>
                  <a:spLocks/>
                </p:cNvSpPr>
                <p:nvPr/>
              </p:nvSpPr>
              <p:spPr bwMode="auto">
                <a:xfrm>
                  <a:off x="10793413" y="2654300"/>
                  <a:ext cx="301625" cy="187325"/>
                </a:xfrm>
                <a:custGeom>
                  <a:avLst/>
                  <a:gdLst>
                    <a:gd name="T0" fmla="*/ 96 w 261"/>
                    <a:gd name="T1" fmla="*/ 162 h 162"/>
                    <a:gd name="T2" fmla="*/ 261 w 261"/>
                    <a:gd name="T3" fmla="*/ 0 h 162"/>
                    <a:gd name="T4" fmla="*/ 163 w 261"/>
                    <a:gd name="T5" fmla="*/ 24 h 162"/>
                    <a:gd name="T6" fmla="*/ 0 w 261"/>
                    <a:gd name="T7" fmla="*/ 135 h 162"/>
                    <a:gd name="T8" fmla="*/ 96 w 261"/>
                    <a:gd name="T9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62">
                      <a:moveTo>
                        <a:pt x="96" y="162"/>
                      </a:moveTo>
                      <a:cubicBezTo>
                        <a:pt x="261" y="0"/>
                        <a:pt x="261" y="0"/>
                        <a:pt x="261" y="0"/>
                      </a:cubicBezTo>
                      <a:cubicBezTo>
                        <a:pt x="232" y="9"/>
                        <a:pt x="199" y="17"/>
                        <a:pt x="163" y="24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lnTo>
                        <a:pt x="96" y="16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1336"/>
                <p:cNvSpPr>
                  <a:spLocks/>
                </p:cNvSpPr>
                <p:nvPr/>
              </p:nvSpPr>
              <p:spPr bwMode="auto">
                <a:xfrm>
                  <a:off x="11279188" y="2501900"/>
                  <a:ext cx="28575" cy="71437"/>
                </a:xfrm>
                <a:custGeom>
                  <a:avLst/>
                  <a:gdLst>
                    <a:gd name="T0" fmla="*/ 4 w 24"/>
                    <a:gd name="T1" fmla="*/ 18 h 62"/>
                    <a:gd name="T2" fmla="*/ 2 w 24"/>
                    <a:gd name="T3" fmla="*/ 29 h 62"/>
                    <a:gd name="T4" fmla="*/ 24 w 24"/>
                    <a:gd name="T5" fmla="*/ 62 h 62"/>
                    <a:gd name="T6" fmla="*/ 0 w 24"/>
                    <a:gd name="T7" fmla="*/ 0 h 62"/>
                    <a:gd name="T8" fmla="*/ 4 w 24"/>
                    <a:gd name="T9" fmla="*/ 1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2">
                      <a:moveTo>
                        <a:pt x="4" y="18"/>
                      </a:moveTo>
                      <a:cubicBezTo>
                        <a:pt x="4" y="21"/>
                        <a:pt x="3" y="25"/>
                        <a:pt x="2" y="29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6"/>
                        <a:pt x="4" y="12"/>
                        <a:pt x="4" y="18"/>
                      </a:cubicBez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83" name="任意多边形 182"/>
            <p:cNvSpPr/>
            <p:nvPr userDrawn="1"/>
          </p:nvSpPr>
          <p:spPr>
            <a:xfrm>
              <a:off x="1831787" y="3897135"/>
              <a:ext cx="2329447" cy="482046"/>
            </a:xfrm>
            <a:custGeom>
              <a:avLst/>
              <a:gdLst>
                <a:gd name="connsiteX0" fmla="*/ 0 w 2541974"/>
                <a:gd name="connsiteY0" fmla="*/ 0 h 636814"/>
                <a:gd name="connsiteX1" fmla="*/ 2541974 w 2541974"/>
                <a:gd name="connsiteY1" fmla="*/ 0 h 636814"/>
                <a:gd name="connsiteX2" fmla="*/ 2372921 w 2541974"/>
                <a:gd name="connsiteY2" fmla="*/ 318407 h 636814"/>
                <a:gd name="connsiteX3" fmla="*/ 2541974 w 2541974"/>
                <a:gd name="connsiteY3" fmla="*/ 636814 h 636814"/>
                <a:gd name="connsiteX4" fmla="*/ 0 w 2541974"/>
                <a:gd name="connsiteY4" fmla="*/ 636814 h 636814"/>
                <a:gd name="connsiteX5" fmla="*/ 168950 w 2541974"/>
                <a:gd name="connsiteY5" fmla="*/ 318407 h 636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1974" h="636814">
                  <a:moveTo>
                    <a:pt x="0" y="0"/>
                  </a:moveTo>
                  <a:lnTo>
                    <a:pt x="2541974" y="0"/>
                  </a:lnTo>
                  <a:lnTo>
                    <a:pt x="2372921" y="318407"/>
                  </a:lnTo>
                  <a:lnTo>
                    <a:pt x="2541974" y="636814"/>
                  </a:lnTo>
                  <a:lnTo>
                    <a:pt x="0" y="636814"/>
                  </a:lnTo>
                  <a:lnTo>
                    <a:pt x="168950" y="318407"/>
                  </a:lnTo>
                  <a:close/>
                </a:path>
              </a:pathLst>
            </a:custGeom>
            <a:pattFill prst="ltUpDiag">
              <a:fgClr>
                <a:srgbClr val="15C2FF"/>
              </a:fgClr>
              <a:bgClr>
                <a:srgbClr val="00B0F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布衣公子作品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564004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>
            <a:grpSpLocks noChangeAspect="1"/>
          </p:cNvGrpSpPr>
          <p:nvPr userDrawn="1"/>
        </p:nvGrpSpPr>
        <p:grpSpPr>
          <a:xfrm>
            <a:off x="8278305" y="6309861"/>
            <a:ext cx="576000" cy="432691"/>
            <a:chOff x="316683" y="974145"/>
            <a:chExt cx="5099746" cy="3830927"/>
          </a:xfrm>
        </p:grpSpPr>
        <p:sp>
          <p:nvSpPr>
            <p:cNvPr id="11" name="Freeform 24"/>
            <p:cNvSpPr>
              <a:spLocks/>
            </p:cNvSpPr>
            <p:nvPr userDrawn="1"/>
          </p:nvSpPr>
          <p:spPr bwMode="auto">
            <a:xfrm>
              <a:off x="3380252" y="1986647"/>
              <a:ext cx="1034839" cy="889663"/>
            </a:xfrm>
            <a:custGeom>
              <a:avLst/>
              <a:gdLst>
                <a:gd name="T0" fmla="*/ 183 w 204"/>
                <a:gd name="T1" fmla="*/ 0 h 175"/>
                <a:gd name="T2" fmla="*/ 191 w 204"/>
                <a:gd name="T3" fmla="*/ 22 h 175"/>
                <a:gd name="T4" fmla="*/ 203 w 204"/>
                <a:gd name="T5" fmla="*/ 114 h 175"/>
                <a:gd name="T6" fmla="*/ 198 w 204"/>
                <a:gd name="T7" fmla="*/ 165 h 175"/>
                <a:gd name="T8" fmla="*/ 196 w 204"/>
                <a:gd name="T9" fmla="*/ 175 h 175"/>
                <a:gd name="T10" fmla="*/ 186 w 204"/>
                <a:gd name="T11" fmla="*/ 169 h 175"/>
                <a:gd name="T12" fmla="*/ 27 w 204"/>
                <a:gd name="T13" fmla="*/ 117 h 175"/>
                <a:gd name="T14" fmla="*/ 0 w 204"/>
                <a:gd name="T15" fmla="*/ 113 h 175"/>
                <a:gd name="T16" fmla="*/ 14 w 204"/>
                <a:gd name="T17" fmla="*/ 96 h 175"/>
                <a:gd name="T18" fmla="*/ 158 w 204"/>
                <a:gd name="T19" fmla="*/ 6 h 175"/>
                <a:gd name="T20" fmla="*/ 183 w 20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175">
                  <a:moveTo>
                    <a:pt x="183" y="0"/>
                  </a:moveTo>
                  <a:cubicBezTo>
                    <a:pt x="191" y="22"/>
                    <a:pt x="191" y="22"/>
                    <a:pt x="191" y="22"/>
                  </a:cubicBezTo>
                  <a:cubicBezTo>
                    <a:pt x="199" y="51"/>
                    <a:pt x="204" y="82"/>
                    <a:pt x="203" y="114"/>
                  </a:cubicBezTo>
                  <a:cubicBezTo>
                    <a:pt x="203" y="132"/>
                    <a:pt x="201" y="149"/>
                    <a:pt x="198" y="165"/>
                  </a:cubicBezTo>
                  <a:cubicBezTo>
                    <a:pt x="196" y="175"/>
                    <a:pt x="196" y="175"/>
                    <a:pt x="196" y="175"/>
                  </a:cubicBezTo>
                  <a:cubicBezTo>
                    <a:pt x="186" y="169"/>
                    <a:pt x="186" y="169"/>
                    <a:pt x="186" y="169"/>
                  </a:cubicBezTo>
                  <a:cubicBezTo>
                    <a:pt x="137" y="145"/>
                    <a:pt x="84" y="127"/>
                    <a:pt x="27" y="11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52" y="54"/>
                    <a:pt x="102" y="22"/>
                    <a:pt x="158" y="6"/>
                  </a:cubicBezTo>
                  <a:lnTo>
                    <a:pt x="183" y="0"/>
                  </a:lnTo>
                  <a:close/>
                </a:path>
              </a:pathLst>
            </a:custGeom>
            <a:solidFill>
              <a:srgbClr val="1F9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3235075" y="1134209"/>
              <a:ext cx="997615" cy="1016226"/>
            </a:xfrm>
            <a:custGeom>
              <a:avLst/>
              <a:gdLst>
                <a:gd name="T0" fmla="*/ 52 w 197"/>
                <a:gd name="T1" fmla="*/ 0 h 200"/>
                <a:gd name="T2" fmla="*/ 76 w 197"/>
                <a:gd name="T3" fmla="*/ 12 h 200"/>
                <a:gd name="T4" fmla="*/ 183 w 197"/>
                <a:gd name="T5" fmla="*/ 113 h 200"/>
                <a:gd name="T6" fmla="*/ 197 w 197"/>
                <a:gd name="T7" fmla="*/ 137 h 200"/>
                <a:gd name="T8" fmla="*/ 194 w 197"/>
                <a:gd name="T9" fmla="*/ 139 h 200"/>
                <a:gd name="T10" fmla="*/ 8 w 197"/>
                <a:gd name="T11" fmla="*/ 200 h 200"/>
                <a:gd name="T12" fmla="*/ 0 w 197"/>
                <a:gd name="T13" fmla="*/ 200 h 200"/>
                <a:gd name="T14" fmla="*/ 0 w 197"/>
                <a:gd name="T15" fmla="*/ 196 h 200"/>
                <a:gd name="T16" fmla="*/ 49 w 197"/>
                <a:gd name="T17" fmla="*/ 4 h 200"/>
                <a:gd name="T18" fmla="*/ 52 w 197"/>
                <a:gd name="T1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00">
                  <a:moveTo>
                    <a:pt x="52" y="0"/>
                  </a:moveTo>
                  <a:cubicBezTo>
                    <a:pt x="76" y="12"/>
                    <a:pt x="76" y="12"/>
                    <a:pt x="76" y="12"/>
                  </a:cubicBezTo>
                  <a:cubicBezTo>
                    <a:pt x="119" y="37"/>
                    <a:pt x="156" y="71"/>
                    <a:pt x="183" y="113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4" y="139"/>
                    <a:pt x="194" y="139"/>
                    <a:pt x="194" y="139"/>
                  </a:cubicBezTo>
                  <a:cubicBezTo>
                    <a:pt x="139" y="173"/>
                    <a:pt x="76" y="194"/>
                    <a:pt x="8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" y="127"/>
                    <a:pt x="19" y="62"/>
                    <a:pt x="49" y="4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7BB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6"/>
            <p:cNvSpPr>
              <a:spLocks/>
            </p:cNvSpPr>
            <p:nvPr userDrawn="1"/>
          </p:nvSpPr>
          <p:spPr bwMode="auto">
            <a:xfrm>
              <a:off x="316683" y="2626908"/>
              <a:ext cx="5099746" cy="982725"/>
            </a:xfrm>
            <a:custGeom>
              <a:avLst/>
              <a:gdLst>
                <a:gd name="T0" fmla="*/ 511 w 1008"/>
                <a:gd name="T1" fmla="*/ 0 h 193"/>
                <a:gd name="T2" fmla="*/ 944 w 1008"/>
                <a:gd name="T3" fmla="*/ 147 h 193"/>
                <a:gd name="T4" fmla="*/ 989 w 1008"/>
                <a:gd name="T5" fmla="*/ 178 h 193"/>
                <a:gd name="T6" fmla="*/ 990 w 1008"/>
                <a:gd name="T7" fmla="*/ 178 h 193"/>
                <a:gd name="T8" fmla="*/ 995 w 1008"/>
                <a:gd name="T9" fmla="*/ 181 h 193"/>
                <a:gd name="T10" fmla="*/ 1007 w 1008"/>
                <a:gd name="T11" fmla="*/ 192 h 193"/>
                <a:gd name="T12" fmla="*/ 991 w 1008"/>
                <a:gd name="T13" fmla="*/ 189 h 193"/>
                <a:gd name="T14" fmla="*/ 989 w 1008"/>
                <a:gd name="T15" fmla="*/ 188 h 193"/>
                <a:gd name="T16" fmla="*/ 989 w 1008"/>
                <a:gd name="T17" fmla="*/ 188 h 193"/>
                <a:gd name="T18" fmla="*/ 503 w 1008"/>
                <a:gd name="T19" fmla="*/ 101 h 193"/>
                <a:gd name="T20" fmla="*/ 17 w 1008"/>
                <a:gd name="T21" fmla="*/ 188 h 193"/>
                <a:gd name="T22" fmla="*/ 17 w 1008"/>
                <a:gd name="T23" fmla="*/ 188 h 193"/>
                <a:gd name="T24" fmla="*/ 16 w 1008"/>
                <a:gd name="T25" fmla="*/ 188 h 193"/>
                <a:gd name="T26" fmla="*/ 0 w 1008"/>
                <a:gd name="T27" fmla="*/ 191 h 193"/>
                <a:gd name="T28" fmla="*/ 3 w 1008"/>
                <a:gd name="T29" fmla="*/ 188 h 193"/>
                <a:gd name="T30" fmla="*/ 6 w 1008"/>
                <a:gd name="T31" fmla="*/ 185 h 193"/>
                <a:gd name="T32" fmla="*/ 6 w 1008"/>
                <a:gd name="T33" fmla="*/ 185 h 193"/>
                <a:gd name="T34" fmla="*/ 62 w 1008"/>
                <a:gd name="T35" fmla="*/ 147 h 193"/>
                <a:gd name="T36" fmla="*/ 511 w 1008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8" h="193">
                  <a:moveTo>
                    <a:pt x="511" y="0"/>
                  </a:moveTo>
                  <a:cubicBezTo>
                    <a:pt x="668" y="0"/>
                    <a:pt x="810" y="63"/>
                    <a:pt x="944" y="147"/>
                  </a:cubicBezTo>
                  <a:cubicBezTo>
                    <a:pt x="989" y="178"/>
                    <a:pt x="989" y="178"/>
                    <a:pt x="989" y="178"/>
                  </a:cubicBezTo>
                  <a:cubicBezTo>
                    <a:pt x="990" y="178"/>
                    <a:pt x="990" y="178"/>
                    <a:pt x="990" y="178"/>
                  </a:cubicBezTo>
                  <a:cubicBezTo>
                    <a:pt x="995" y="181"/>
                    <a:pt x="995" y="181"/>
                    <a:pt x="995" y="181"/>
                  </a:cubicBezTo>
                  <a:cubicBezTo>
                    <a:pt x="1003" y="187"/>
                    <a:pt x="1008" y="191"/>
                    <a:pt x="1007" y="192"/>
                  </a:cubicBezTo>
                  <a:cubicBezTo>
                    <a:pt x="1006" y="193"/>
                    <a:pt x="1001" y="192"/>
                    <a:pt x="991" y="189"/>
                  </a:cubicBezTo>
                  <a:cubicBezTo>
                    <a:pt x="989" y="188"/>
                    <a:pt x="989" y="188"/>
                    <a:pt x="989" y="188"/>
                  </a:cubicBezTo>
                  <a:cubicBezTo>
                    <a:pt x="989" y="188"/>
                    <a:pt x="989" y="188"/>
                    <a:pt x="989" y="188"/>
                  </a:cubicBezTo>
                  <a:cubicBezTo>
                    <a:pt x="839" y="132"/>
                    <a:pt x="675" y="101"/>
                    <a:pt x="503" y="101"/>
                  </a:cubicBezTo>
                  <a:cubicBezTo>
                    <a:pt x="330" y="101"/>
                    <a:pt x="166" y="132"/>
                    <a:pt x="17" y="188"/>
                  </a:cubicBezTo>
                  <a:cubicBezTo>
                    <a:pt x="17" y="188"/>
                    <a:pt x="17" y="188"/>
                    <a:pt x="17" y="188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6" y="192"/>
                    <a:pt x="1" y="193"/>
                    <a:pt x="0" y="191"/>
                  </a:cubicBezTo>
                  <a:cubicBezTo>
                    <a:pt x="0" y="191"/>
                    <a:pt x="1" y="189"/>
                    <a:pt x="3" y="188"/>
                  </a:cubicBezTo>
                  <a:cubicBezTo>
                    <a:pt x="6" y="185"/>
                    <a:pt x="6" y="185"/>
                    <a:pt x="6" y="185"/>
                  </a:cubicBezTo>
                  <a:cubicBezTo>
                    <a:pt x="6" y="185"/>
                    <a:pt x="6" y="185"/>
                    <a:pt x="6" y="185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197" y="63"/>
                    <a:pt x="353" y="0"/>
                    <a:pt x="511" y="0"/>
                  </a:cubicBezTo>
                  <a:close/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7"/>
            <p:cNvSpPr>
              <a:spLocks/>
            </p:cNvSpPr>
            <p:nvPr userDrawn="1"/>
          </p:nvSpPr>
          <p:spPr bwMode="auto">
            <a:xfrm>
              <a:off x="2345413" y="974145"/>
              <a:ext cx="1016226" cy="1023671"/>
            </a:xfrm>
            <a:custGeom>
              <a:avLst/>
              <a:gdLst>
                <a:gd name="T0" fmla="*/ 0 w 201"/>
                <a:gd name="T1" fmla="*/ 21 h 201"/>
                <a:gd name="T2" fmla="*/ 26 w 201"/>
                <a:gd name="T3" fmla="*/ 13 h 201"/>
                <a:gd name="T4" fmla="*/ 174 w 201"/>
                <a:gd name="T5" fmla="*/ 11 h 201"/>
                <a:gd name="T6" fmla="*/ 201 w 201"/>
                <a:gd name="T7" fmla="*/ 18 h 201"/>
                <a:gd name="T8" fmla="*/ 200 w 201"/>
                <a:gd name="T9" fmla="*/ 22 h 201"/>
                <a:gd name="T10" fmla="*/ 108 w 201"/>
                <a:gd name="T11" fmla="*/ 195 h 201"/>
                <a:gd name="T12" fmla="*/ 102 w 201"/>
                <a:gd name="T13" fmla="*/ 201 h 201"/>
                <a:gd name="T14" fmla="*/ 100 w 201"/>
                <a:gd name="T15" fmla="*/ 198 h 201"/>
                <a:gd name="T16" fmla="*/ 2 w 201"/>
                <a:gd name="T17" fmla="*/ 26 h 201"/>
                <a:gd name="T18" fmla="*/ 0 w 201"/>
                <a:gd name="T19" fmla="*/ 2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01">
                  <a:moveTo>
                    <a:pt x="0" y="21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75" y="0"/>
                    <a:pt x="125" y="0"/>
                    <a:pt x="174" y="11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83" y="84"/>
                    <a:pt x="153" y="144"/>
                    <a:pt x="108" y="195"/>
                  </a:cubicBezTo>
                  <a:cubicBezTo>
                    <a:pt x="102" y="201"/>
                    <a:pt x="102" y="201"/>
                    <a:pt x="102" y="201"/>
                  </a:cubicBezTo>
                  <a:cubicBezTo>
                    <a:pt x="100" y="198"/>
                    <a:pt x="100" y="198"/>
                    <a:pt x="100" y="198"/>
                  </a:cubicBezTo>
                  <a:cubicBezTo>
                    <a:pt x="52" y="147"/>
                    <a:pt x="20" y="88"/>
                    <a:pt x="2" y="26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EDA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8"/>
            <p:cNvSpPr>
              <a:spLocks/>
            </p:cNvSpPr>
            <p:nvPr userDrawn="1"/>
          </p:nvSpPr>
          <p:spPr bwMode="auto">
            <a:xfrm>
              <a:off x="1492972" y="1137930"/>
              <a:ext cx="1008781" cy="1012505"/>
            </a:xfrm>
            <a:custGeom>
              <a:avLst/>
              <a:gdLst>
                <a:gd name="T0" fmla="*/ 0 w 199"/>
                <a:gd name="T1" fmla="*/ 141 h 199"/>
                <a:gd name="T2" fmla="*/ 13 w 199"/>
                <a:gd name="T3" fmla="*/ 117 h 199"/>
                <a:gd name="T4" fmla="*/ 118 w 199"/>
                <a:gd name="T5" fmla="*/ 13 h 199"/>
                <a:gd name="T6" fmla="*/ 143 w 199"/>
                <a:gd name="T7" fmla="*/ 0 h 199"/>
                <a:gd name="T8" fmla="*/ 145 w 199"/>
                <a:gd name="T9" fmla="*/ 3 h 199"/>
                <a:gd name="T10" fmla="*/ 199 w 199"/>
                <a:gd name="T11" fmla="*/ 191 h 199"/>
                <a:gd name="T12" fmla="*/ 199 w 199"/>
                <a:gd name="T13" fmla="*/ 199 h 199"/>
                <a:gd name="T14" fmla="*/ 195 w 199"/>
                <a:gd name="T15" fmla="*/ 199 h 199"/>
                <a:gd name="T16" fmla="*/ 5 w 199"/>
                <a:gd name="T17" fmla="*/ 144 h 199"/>
                <a:gd name="T18" fmla="*/ 0 w 199"/>
                <a:gd name="T19" fmla="*/ 14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0" y="141"/>
                  </a:moveTo>
                  <a:cubicBezTo>
                    <a:pt x="13" y="117"/>
                    <a:pt x="13" y="117"/>
                    <a:pt x="13" y="117"/>
                  </a:cubicBezTo>
                  <a:cubicBezTo>
                    <a:pt x="40" y="74"/>
                    <a:pt x="76" y="39"/>
                    <a:pt x="118" y="13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76" y="59"/>
                    <a:pt x="196" y="123"/>
                    <a:pt x="199" y="191"/>
                  </a:cubicBezTo>
                  <a:cubicBezTo>
                    <a:pt x="199" y="199"/>
                    <a:pt x="199" y="199"/>
                    <a:pt x="199" y="199"/>
                  </a:cubicBezTo>
                  <a:cubicBezTo>
                    <a:pt x="195" y="199"/>
                    <a:pt x="195" y="199"/>
                    <a:pt x="195" y="199"/>
                  </a:cubicBezTo>
                  <a:cubicBezTo>
                    <a:pt x="126" y="196"/>
                    <a:pt x="61" y="176"/>
                    <a:pt x="5" y="144"/>
                  </a:cubicBezTo>
                  <a:lnTo>
                    <a:pt x="0" y="141"/>
                  </a:lnTo>
                  <a:close/>
                </a:path>
              </a:pathLst>
            </a:custGeom>
            <a:solidFill>
              <a:srgbClr val="D07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9"/>
            <p:cNvSpPr>
              <a:spLocks/>
            </p:cNvSpPr>
            <p:nvPr userDrawn="1"/>
          </p:nvSpPr>
          <p:spPr bwMode="auto">
            <a:xfrm>
              <a:off x="1329185" y="1994092"/>
              <a:ext cx="1023670" cy="882218"/>
            </a:xfrm>
            <a:custGeom>
              <a:avLst/>
              <a:gdLst>
                <a:gd name="T0" fmla="*/ 20 w 203"/>
                <a:gd name="T1" fmla="*/ 0 h 174"/>
                <a:gd name="T2" fmla="*/ 12 w 203"/>
                <a:gd name="T3" fmla="*/ 21 h 174"/>
                <a:gd name="T4" fmla="*/ 0 w 203"/>
                <a:gd name="T5" fmla="*/ 114 h 174"/>
                <a:gd name="T6" fmla="*/ 5 w 203"/>
                <a:gd name="T7" fmla="*/ 165 h 174"/>
                <a:gd name="T8" fmla="*/ 7 w 203"/>
                <a:gd name="T9" fmla="*/ 174 h 174"/>
                <a:gd name="T10" fmla="*/ 17 w 203"/>
                <a:gd name="T11" fmla="*/ 169 h 174"/>
                <a:gd name="T12" fmla="*/ 176 w 203"/>
                <a:gd name="T13" fmla="*/ 117 h 174"/>
                <a:gd name="T14" fmla="*/ 203 w 203"/>
                <a:gd name="T15" fmla="*/ 113 h 174"/>
                <a:gd name="T16" fmla="*/ 189 w 203"/>
                <a:gd name="T17" fmla="*/ 96 h 174"/>
                <a:gd name="T18" fmla="*/ 45 w 203"/>
                <a:gd name="T19" fmla="*/ 5 h 174"/>
                <a:gd name="T20" fmla="*/ 20 w 203"/>
                <a:gd name="T21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174">
                  <a:moveTo>
                    <a:pt x="20" y="0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4" y="51"/>
                    <a:pt x="0" y="82"/>
                    <a:pt x="0" y="114"/>
                  </a:cubicBezTo>
                  <a:cubicBezTo>
                    <a:pt x="0" y="131"/>
                    <a:pt x="2" y="148"/>
                    <a:pt x="5" y="165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66" y="144"/>
                    <a:pt x="120" y="126"/>
                    <a:pt x="176" y="117"/>
                  </a:cubicBezTo>
                  <a:cubicBezTo>
                    <a:pt x="203" y="113"/>
                    <a:pt x="203" y="113"/>
                    <a:pt x="203" y="113"/>
                  </a:cubicBezTo>
                  <a:cubicBezTo>
                    <a:pt x="189" y="96"/>
                    <a:pt x="189" y="96"/>
                    <a:pt x="189" y="96"/>
                  </a:cubicBezTo>
                  <a:cubicBezTo>
                    <a:pt x="151" y="54"/>
                    <a:pt x="101" y="22"/>
                    <a:pt x="45" y="5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BF23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 userDrawn="1"/>
          </p:nvSpPr>
          <p:spPr bwMode="auto">
            <a:xfrm>
              <a:off x="960630" y="3723931"/>
              <a:ext cx="256352" cy="118145"/>
            </a:xfrm>
            <a:custGeom>
              <a:avLst/>
              <a:gdLst>
                <a:gd name="T0" fmla="*/ 0 w 115"/>
                <a:gd name="T1" fmla="*/ 0 h 53"/>
                <a:gd name="T2" fmla="*/ 115 w 115"/>
                <a:gd name="T3" fmla="*/ 0 h 53"/>
                <a:gd name="T4" fmla="*/ 115 w 115"/>
                <a:gd name="T5" fmla="*/ 53 h 53"/>
                <a:gd name="T6" fmla="*/ 0 w 115"/>
                <a:gd name="T7" fmla="*/ 53 h 53"/>
                <a:gd name="T8" fmla="*/ 0 w 115"/>
                <a:gd name="T9" fmla="*/ 0 h 53"/>
                <a:gd name="T10" fmla="*/ 0 w 115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53">
                  <a:moveTo>
                    <a:pt x="0" y="0"/>
                  </a:moveTo>
                  <a:lnTo>
                    <a:pt x="115" y="0"/>
                  </a:lnTo>
                  <a:lnTo>
                    <a:pt x="115" y="53"/>
                  </a:lnTo>
                  <a:lnTo>
                    <a:pt x="0" y="5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 userDrawn="1"/>
          </p:nvSpPr>
          <p:spPr bwMode="auto">
            <a:xfrm>
              <a:off x="960630" y="4167533"/>
              <a:ext cx="256352" cy="118145"/>
            </a:xfrm>
            <a:custGeom>
              <a:avLst/>
              <a:gdLst>
                <a:gd name="T0" fmla="*/ 0 w 115"/>
                <a:gd name="T1" fmla="*/ 0 h 53"/>
                <a:gd name="T2" fmla="*/ 115 w 115"/>
                <a:gd name="T3" fmla="*/ 0 h 53"/>
                <a:gd name="T4" fmla="*/ 115 w 115"/>
                <a:gd name="T5" fmla="*/ 53 h 53"/>
                <a:gd name="T6" fmla="*/ 0 w 115"/>
                <a:gd name="T7" fmla="*/ 53 h 53"/>
                <a:gd name="T8" fmla="*/ 0 w 115"/>
                <a:gd name="T9" fmla="*/ 0 h 53"/>
                <a:gd name="T10" fmla="*/ 0 w 115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53">
                  <a:moveTo>
                    <a:pt x="0" y="0"/>
                  </a:moveTo>
                  <a:lnTo>
                    <a:pt x="115" y="0"/>
                  </a:lnTo>
                  <a:lnTo>
                    <a:pt x="115" y="53"/>
                  </a:lnTo>
                  <a:lnTo>
                    <a:pt x="0" y="5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/>
            </p:cNvSpPr>
            <p:nvPr userDrawn="1"/>
          </p:nvSpPr>
          <p:spPr bwMode="auto">
            <a:xfrm>
              <a:off x="1883500" y="4214346"/>
              <a:ext cx="853765" cy="590726"/>
            </a:xfrm>
            <a:custGeom>
              <a:avLst/>
              <a:gdLst>
                <a:gd name="T0" fmla="*/ 227 w 282"/>
                <a:gd name="T1" fmla="*/ 0 h 194"/>
                <a:gd name="T2" fmla="*/ 282 w 282"/>
                <a:gd name="T3" fmla="*/ 0 h 194"/>
                <a:gd name="T4" fmla="*/ 269 w 282"/>
                <a:gd name="T5" fmla="*/ 16 h 194"/>
                <a:gd name="T6" fmla="*/ 257 w 282"/>
                <a:gd name="T7" fmla="*/ 29 h 194"/>
                <a:gd name="T8" fmla="*/ 229 w 282"/>
                <a:gd name="T9" fmla="*/ 51 h 194"/>
                <a:gd name="T10" fmla="*/ 229 w 282"/>
                <a:gd name="T11" fmla="*/ 75 h 194"/>
                <a:gd name="T12" fmla="*/ 222 w 282"/>
                <a:gd name="T13" fmla="*/ 128 h 194"/>
                <a:gd name="T14" fmla="*/ 172 w 282"/>
                <a:gd name="T15" fmla="*/ 182 h 194"/>
                <a:gd name="T16" fmla="*/ 128 w 282"/>
                <a:gd name="T17" fmla="*/ 192 h 194"/>
                <a:gd name="T18" fmla="*/ 64 w 282"/>
                <a:gd name="T19" fmla="*/ 192 h 194"/>
                <a:gd name="T20" fmla="*/ 28 w 282"/>
                <a:gd name="T21" fmla="*/ 182 h 194"/>
                <a:gd name="T22" fmla="*/ 0 w 282"/>
                <a:gd name="T23" fmla="*/ 131 h 194"/>
                <a:gd name="T24" fmla="*/ 38 w 282"/>
                <a:gd name="T25" fmla="*/ 131 h 194"/>
                <a:gd name="T26" fmla="*/ 54 w 282"/>
                <a:gd name="T27" fmla="*/ 154 h 194"/>
                <a:gd name="T28" fmla="*/ 128 w 282"/>
                <a:gd name="T29" fmla="*/ 158 h 194"/>
                <a:gd name="T30" fmla="*/ 180 w 282"/>
                <a:gd name="T31" fmla="*/ 125 h 194"/>
                <a:gd name="T32" fmla="*/ 190 w 282"/>
                <a:gd name="T33" fmla="*/ 72 h 194"/>
                <a:gd name="T34" fmla="*/ 128 w 282"/>
                <a:gd name="T35" fmla="*/ 85 h 194"/>
                <a:gd name="T36" fmla="*/ 128 w 282"/>
                <a:gd name="T37" fmla="*/ 45 h 194"/>
                <a:gd name="T38" fmla="*/ 184 w 282"/>
                <a:gd name="T39" fmla="*/ 31 h 194"/>
                <a:gd name="T40" fmla="*/ 215 w 282"/>
                <a:gd name="T41" fmla="*/ 11 h 194"/>
                <a:gd name="T42" fmla="*/ 227 w 282"/>
                <a:gd name="T4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2" h="194">
                  <a:moveTo>
                    <a:pt x="227" y="0"/>
                  </a:moveTo>
                  <a:cubicBezTo>
                    <a:pt x="282" y="0"/>
                    <a:pt x="282" y="0"/>
                    <a:pt x="282" y="0"/>
                  </a:cubicBezTo>
                  <a:cubicBezTo>
                    <a:pt x="269" y="16"/>
                    <a:pt x="269" y="16"/>
                    <a:pt x="269" y="16"/>
                  </a:cubicBezTo>
                  <a:cubicBezTo>
                    <a:pt x="265" y="21"/>
                    <a:pt x="260" y="25"/>
                    <a:pt x="257" y="29"/>
                  </a:cubicBezTo>
                  <a:cubicBezTo>
                    <a:pt x="250" y="34"/>
                    <a:pt x="241" y="42"/>
                    <a:pt x="229" y="51"/>
                  </a:cubicBezTo>
                  <a:cubicBezTo>
                    <a:pt x="229" y="63"/>
                    <a:pt x="229" y="71"/>
                    <a:pt x="229" y="75"/>
                  </a:cubicBezTo>
                  <a:cubicBezTo>
                    <a:pt x="229" y="97"/>
                    <a:pt x="227" y="115"/>
                    <a:pt x="222" y="128"/>
                  </a:cubicBezTo>
                  <a:cubicBezTo>
                    <a:pt x="212" y="153"/>
                    <a:pt x="190" y="174"/>
                    <a:pt x="172" y="182"/>
                  </a:cubicBezTo>
                  <a:cubicBezTo>
                    <a:pt x="160" y="190"/>
                    <a:pt x="138" y="191"/>
                    <a:pt x="128" y="192"/>
                  </a:cubicBezTo>
                  <a:cubicBezTo>
                    <a:pt x="117" y="194"/>
                    <a:pt x="77" y="194"/>
                    <a:pt x="64" y="192"/>
                  </a:cubicBezTo>
                  <a:cubicBezTo>
                    <a:pt x="61" y="191"/>
                    <a:pt x="39" y="189"/>
                    <a:pt x="28" y="182"/>
                  </a:cubicBezTo>
                  <a:cubicBezTo>
                    <a:pt x="13" y="173"/>
                    <a:pt x="1" y="142"/>
                    <a:pt x="0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41" y="139"/>
                    <a:pt x="47" y="150"/>
                    <a:pt x="54" y="154"/>
                  </a:cubicBezTo>
                  <a:cubicBezTo>
                    <a:pt x="66" y="162"/>
                    <a:pt x="105" y="161"/>
                    <a:pt x="128" y="158"/>
                  </a:cubicBezTo>
                  <a:cubicBezTo>
                    <a:pt x="150" y="156"/>
                    <a:pt x="171" y="142"/>
                    <a:pt x="180" y="125"/>
                  </a:cubicBezTo>
                  <a:cubicBezTo>
                    <a:pt x="186" y="113"/>
                    <a:pt x="190" y="95"/>
                    <a:pt x="190" y="72"/>
                  </a:cubicBezTo>
                  <a:cubicBezTo>
                    <a:pt x="173" y="78"/>
                    <a:pt x="152" y="82"/>
                    <a:pt x="128" y="85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50" y="43"/>
                    <a:pt x="169" y="38"/>
                    <a:pt x="184" y="31"/>
                  </a:cubicBezTo>
                  <a:cubicBezTo>
                    <a:pt x="193" y="28"/>
                    <a:pt x="203" y="21"/>
                    <a:pt x="215" y="11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 userDrawn="1"/>
          </p:nvSpPr>
          <p:spPr bwMode="auto">
            <a:xfrm>
              <a:off x="2991389" y="3703868"/>
              <a:ext cx="1781093" cy="1094516"/>
            </a:xfrm>
            <a:custGeom>
              <a:avLst/>
              <a:gdLst>
                <a:gd name="T0" fmla="*/ 255 w 588"/>
                <a:gd name="T1" fmla="*/ 0 h 359"/>
                <a:gd name="T2" fmla="*/ 527 w 588"/>
                <a:gd name="T3" fmla="*/ 0 h 359"/>
                <a:gd name="T4" fmla="*/ 571 w 588"/>
                <a:gd name="T5" fmla="*/ 14 h 359"/>
                <a:gd name="T6" fmla="*/ 588 w 588"/>
                <a:gd name="T7" fmla="*/ 56 h 359"/>
                <a:gd name="T8" fmla="*/ 588 w 588"/>
                <a:gd name="T9" fmla="*/ 304 h 359"/>
                <a:gd name="T10" fmla="*/ 573 w 588"/>
                <a:gd name="T11" fmla="*/ 342 h 359"/>
                <a:gd name="T12" fmla="*/ 531 w 588"/>
                <a:gd name="T13" fmla="*/ 358 h 359"/>
                <a:gd name="T14" fmla="*/ 497 w 588"/>
                <a:gd name="T15" fmla="*/ 358 h 359"/>
                <a:gd name="T16" fmla="*/ 497 w 588"/>
                <a:gd name="T17" fmla="*/ 359 h 359"/>
                <a:gd name="T18" fmla="*/ 141 w 588"/>
                <a:gd name="T19" fmla="*/ 359 h 359"/>
                <a:gd name="T20" fmla="*/ 141 w 588"/>
                <a:gd name="T21" fmla="*/ 359 h 359"/>
                <a:gd name="T22" fmla="*/ 117 w 588"/>
                <a:gd name="T23" fmla="*/ 359 h 359"/>
                <a:gd name="T24" fmla="*/ 86 w 588"/>
                <a:gd name="T25" fmla="*/ 350 h 359"/>
                <a:gd name="T26" fmla="*/ 75 w 588"/>
                <a:gd name="T27" fmla="*/ 327 h 359"/>
                <a:gd name="T28" fmla="*/ 75 w 588"/>
                <a:gd name="T29" fmla="*/ 304 h 359"/>
                <a:gd name="T30" fmla="*/ 75 w 588"/>
                <a:gd name="T31" fmla="*/ 304 h 359"/>
                <a:gd name="T32" fmla="*/ 75 w 588"/>
                <a:gd name="T33" fmla="*/ 230 h 359"/>
                <a:gd name="T34" fmla="*/ 34 w 588"/>
                <a:gd name="T35" fmla="*/ 202 h 359"/>
                <a:gd name="T36" fmla="*/ 17 w 588"/>
                <a:gd name="T37" fmla="*/ 187 h 359"/>
                <a:gd name="T38" fmla="*/ 0 w 588"/>
                <a:gd name="T39" fmla="*/ 167 h 359"/>
                <a:gd name="T40" fmla="*/ 55 w 588"/>
                <a:gd name="T41" fmla="*/ 167 h 359"/>
                <a:gd name="T42" fmla="*/ 68 w 588"/>
                <a:gd name="T43" fmla="*/ 178 h 359"/>
                <a:gd name="T44" fmla="*/ 103 w 588"/>
                <a:gd name="T45" fmla="*/ 200 h 359"/>
                <a:gd name="T46" fmla="*/ 155 w 588"/>
                <a:gd name="T47" fmla="*/ 212 h 359"/>
                <a:gd name="T48" fmla="*/ 155 w 588"/>
                <a:gd name="T49" fmla="*/ 252 h 359"/>
                <a:gd name="T50" fmla="*/ 114 w 588"/>
                <a:gd name="T51" fmla="*/ 246 h 359"/>
                <a:gd name="T52" fmla="*/ 114 w 588"/>
                <a:gd name="T53" fmla="*/ 303 h 359"/>
                <a:gd name="T54" fmla="*/ 114 w 588"/>
                <a:gd name="T55" fmla="*/ 303 h 359"/>
                <a:gd name="T56" fmla="*/ 115 w 588"/>
                <a:gd name="T57" fmla="*/ 312 h 359"/>
                <a:gd name="T58" fmla="*/ 119 w 588"/>
                <a:gd name="T59" fmla="*/ 320 h 359"/>
                <a:gd name="T60" fmla="*/ 130 w 588"/>
                <a:gd name="T61" fmla="*/ 323 h 359"/>
                <a:gd name="T62" fmla="*/ 138 w 588"/>
                <a:gd name="T63" fmla="*/ 324 h 359"/>
                <a:gd name="T64" fmla="*/ 495 w 588"/>
                <a:gd name="T65" fmla="*/ 324 h 359"/>
                <a:gd name="T66" fmla="*/ 495 w 588"/>
                <a:gd name="T67" fmla="*/ 324 h 359"/>
                <a:gd name="T68" fmla="*/ 525 w 588"/>
                <a:gd name="T69" fmla="*/ 323 h 359"/>
                <a:gd name="T70" fmla="*/ 542 w 588"/>
                <a:gd name="T71" fmla="*/ 314 h 359"/>
                <a:gd name="T72" fmla="*/ 548 w 588"/>
                <a:gd name="T73" fmla="*/ 299 h 359"/>
                <a:gd name="T74" fmla="*/ 548 w 588"/>
                <a:gd name="T75" fmla="*/ 65 h 359"/>
                <a:gd name="T76" fmla="*/ 521 w 588"/>
                <a:gd name="T77" fmla="*/ 39 h 359"/>
                <a:gd name="T78" fmla="*/ 264 w 588"/>
                <a:gd name="T79" fmla="*/ 39 h 359"/>
                <a:gd name="T80" fmla="*/ 237 w 588"/>
                <a:gd name="T81" fmla="*/ 65 h 359"/>
                <a:gd name="T82" fmla="*/ 237 w 588"/>
                <a:gd name="T83" fmla="*/ 300 h 359"/>
                <a:gd name="T84" fmla="*/ 198 w 588"/>
                <a:gd name="T85" fmla="*/ 300 h 359"/>
                <a:gd name="T86" fmla="*/ 198 w 588"/>
                <a:gd name="T87" fmla="*/ 54 h 359"/>
                <a:gd name="T88" fmla="*/ 213 w 588"/>
                <a:gd name="T89" fmla="*/ 15 h 359"/>
                <a:gd name="T90" fmla="*/ 255 w 588"/>
                <a:gd name="T9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88" h="359">
                  <a:moveTo>
                    <a:pt x="255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546" y="0"/>
                    <a:pt x="560" y="4"/>
                    <a:pt x="571" y="14"/>
                  </a:cubicBezTo>
                  <a:cubicBezTo>
                    <a:pt x="582" y="24"/>
                    <a:pt x="588" y="38"/>
                    <a:pt x="588" y="56"/>
                  </a:cubicBezTo>
                  <a:cubicBezTo>
                    <a:pt x="588" y="304"/>
                    <a:pt x="588" y="304"/>
                    <a:pt x="588" y="304"/>
                  </a:cubicBezTo>
                  <a:cubicBezTo>
                    <a:pt x="588" y="319"/>
                    <a:pt x="583" y="332"/>
                    <a:pt x="573" y="342"/>
                  </a:cubicBezTo>
                  <a:cubicBezTo>
                    <a:pt x="563" y="353"/>
                    <a:pt x="549" y="358"/>
                    <a:pt x="531" y="358"/>
                  </a:cubicBezTo>
                  <a:cubicBezTo>
                    <a:pt x="497" y="358"/>
                    <a:pt x="497" y="358"/>
                    <a:pt x="497" y="358"/>
                  </a:cubicBezTo>
                  <a:cubicBezTo>
                    <a:pt x="497" y="359"/>
                    <a:pt x="497" y="359"/>
                    <a:pt x="497" y="359"/>
                  </a:cubicBezTo>
                  <a:cubicBezTo>
                    <a:pt x="141" y="359"/>
                    <a:pt x="141" y="359"/>
                    <a:pt x="141" y="359"/>
                  </a:cubicBezTo>
                  <a:cubicBezTo>
                    <a:pt x="141" y="359"/>
                    <a:pt x="141" y="359"/>
                    <a:pt x="141" y="359"/>
                  </a:cubicBezTo>
                  <a:cubicBezTo>
                    <a:pt x="117" y="359"/>
                    <a:pt x="117" y="359"/>
                    <a:pt x="117" y="359"/>
                  </a:cubicBezTo>
                  <a:cubicBezTo>
                    <a:pt x="103" y="359"/>
                    <a:pt x="93" y="356"/>
                    <a:pt x="86" y="350"/>
                  </a:cubicBezTo>
                  <a:cubicBezTo>
                    <a:pt x="78" y="343"/>
                    <a:pt x="75" y="336"/>
                    <a:pt x="75" y="327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230"/>
                    <a:pt x="75" y="230"/>
                    <a:pt x="75" y="230"/>
                  </a:cubicBezTo>
                  <a:cubicBezTo>
                    <a:pt x="58" y="221"/>
                    <a:pt x="44" y="212"/>
                    <a:pt x="34" y="202"/>
                  </a:cubicBezTo>
                  <a:cubicBezTo>
                    <a:pt x="29" y="198"/>
                    <a:pt x="23" y="193"/>
                    <a:pt x="17" y="187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55" y="167"/>
                    <a:pt x="55" y="167"/>
                    <a:pt x="55" y="167"/>
                  </a:cubicBezTo>
                  <a:cubicBezTo>
                    <a:pt x="68" y="178"/>
                    <a:pt x="68" y="178"/>
                    <a:pt x="68" y="178"/>
                  </a:cubicBezTo>
                  <a:cubicBezTo>
                    <a:pt x="81" y="188"/>
                    <a:pt x="92" y="195"/>
                    <a:pt x="103" y="200"/>
                  </a:cubicBezTo>
                  <a:cubicBezTo>
                    <a:pt x="116" y="205"/>
                    <a:pt x="133" y="209"/>
                    <a:pt x="155" y="212"/>
                  </a:cubicBezTo>
                  <a:cubicBezTo>
                    <a:pt x="155" y="252"/>
                    <a:pt x="155" y="252"/>
                    <a:pt x="155" y="252"/>
                  </a:cubicBezTo>
                  <a:cubicBezTo>
                    <a:pt x="140" y="251"/>
                    <a:pt x="127" y="249"/>
                    <a:pt x="114" y="246"/>
                  </a:cubicBezTo>
                  <a:cubicBezTo>
                    <a:pt x="114" y="303"/>
                    <a:pt x="114" y="303"/>
                    <a:pt x="114" y="303"/>
                  </a:cubicBezTo>
                  <a:cubicBezTo>
                    <a:pt x="114" y="303"/>
                    <a:pt x="114" y="303"/>
                    <a:pt x="114" y="303"/>
                  </a:cubicBezTo>
                  <a:cubicBezTo>
                    <a:pt x="115" y="312"/>
                    <a:pt x="115" y="312"/>
                    <a:pt x="115" y="312"/>
                  </a:cubicBezTo>
                  <a:cubicBezTo>
                    <a:pt x="115" y="315"/>
                    <a:pt x="116" y="318"/>
                    <a:pt x="119" y="320"/>
                  </a:cubicBezTo>
                  <a:cubicBezTo>
                    <a:pt x="121" y="322"/>
                    <a:pt x="125" y="323"/>
                    <a:pt x="130" y="323"/>
                  </a:cubicBezTo>
                  <a:cubicBezTo>
                    <a:pt x="138" y="324"/>
                    <a:pt x="138" y="324"/>
                    <a:pt x="138" y="324"/>
                  </a:cubicBezTo>
                  <a:cubicBezTo>
                    <a:pt x="495" y="324"/>
                    <a:pt x="495" y="324"/>
                    <a:pt x="495" y="324"/>
                  </a:cubicBezTo>
                  <a:cubicBezTo>
                    <a:pt x="495" y="324"/>
                    <a:pt x="495" y="324"/>
                    <a:pt x="495" y="324"/>
                  </a:cubicBezTo>
                  <a:cubicBezTo>
                    <a:pt x="508" y="323"/>
                    <a:pt x="514" y="324"/>
                    <a:pt x="525" y="323"/>
                  </a:cubicBezTo>
                  <a:cubicBezTo>
                    <a:pt x="531" y="323"/>
                    <a:pt x="539" y="318"/>
                    <a:pt x="542" y="314"/>
                  </a:cubicBezTo>
                  <a:cubicBezTo>
                    <a:pt x="546" y="310"/>
                    <a:pt x="547" y="306"/>
                    <a:pt x="548" y="299"/>
                  </a:cubicBezTo>
                  <a:cubicBezTo>
                    <a:pt x="548" y="221"/>
                    <a:pt x="548" y="143"/>
                    <a:pt x="548" y="65"/>
                  </a:cubicBezTo>
                  <a:cubicBezTo>
                    <a:pt x="548" y="47"/>
                    <a:pt x="539" y="39"/>
                    <a:pt x="521" y="39"/>
                  </a:cubicBezTo>
                  <a:cubicBezTo>
                    <a:pt x="264" y="39"/>
                    <a:pt x="264" y="39"/>
                    <a:pt x="264" y="39"/>
                  </a:cubicBezTo>
                  <a:cubicBezTo>
                    <a:pt x="246" y="39"/>
                    <a:pt x="237" y="47"/>
                    <a:pt x="237" y="65"/>
                  </a:cubicBezTo>
                  <a:cubicBezTo>
                    <a:pt x="237" y="300"/>
                    <a:pt x="237" y="300"/>
                    <a:pt x="237" y="300"/>
                  </a:cubicBezTo>
                  <a:cubicBezTo>
                    <a:pt x="198" y="300"/>
                    <a:pt x="198" y="300"/>
                    <a:pt x="198" y="300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8" y="39"/>
                    <a:pt x="203" y="26"/>
                    <a:pt x="213" y="15"/>
                  </a:cubicBezTo>
                  <a:cubicBezTo>
                    <a:pt x="224" y="5"/>
                    <a:pt x="237" y="0"/>
                    <a:pt x="255" y="0"/>
                  </a:cubicBezTo>
                  <a:close/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 noEditPoints="1"/>
            </p:cNvSpPr>
            <p:nvPr userDrawn="1"/>
          </p:nvSpPr>
          <p:spPr bwMode="auto">
            <a:xfrm>
              <a:off x="2280289" y="3703868"/>
              <a:ext cx="1181452" cy="510476"/>
            </a:xfrm>
            <a:custGeom>
              <a:avLst/>
              <a:gdLst>
                <a:gd name="T0" fmla="*/ 213 w 390"/>
                <a:gd name="T1" fmla="*/ 127 h 167"/>
                <a:gd name="T2" fmla="*/ 342 w 390"/>
                <a:gd name="T3" fmla="*/ 127 h 167"/>
                <a:gd name="T4" fmla="*/ 351 w 390"/>
                <a:gd name="T5" fmla="*/ 104 h 167"/>
                <a:gd name="T6" fmla="*/ 39 w 390"/>
                <a:gd name="T7" fmla="*/ 103 h 167"/>
                <a:gd name="T8" fmla="*/ 43 w 390"/>
                <a:gd name="T9" fmla="*/ 127 h 167"/>
                <a:gd name="T10" fmla="*/ 174 w 390"/>
                <a:gd name="T11" fmla="*/ 127 h 167"/>
                <a:gd name="T12" fmla="*/ 39 w 390"/>
                <a:gd name="T13" fmla="*/ 104 h 167"/>
                <a:gd name="T14" fmla="*/ 39 w 390"/>
                <a:gd name="T15" fmla="*/ 103 h 167"/>
                <a:gd name="T16" fmla="*/ 247 w 390"/>
                <a:gd name="T17" fmla="*/ 39 h 167"/>
                <a:gd name="T18" fmla="*/ 213 w 390"/>
                <a:gd name="T19" fmla="*/ 64 h 167"/>
                <a:gd name="T20" fmla="*/ 351 w 390"/>
                <a:gd name="T21" fmla="*/ 51 h 167"/>
                <a:gd name="T22" fmla="*/ 337 w 390"/>
                <a:gd name="T23" fmla="*/ 39 h 167"/>
                <a:gd name="T24" fmla="*/ 326 w 390"/>
                <a:gd name="T25" fmla="*/ 39 h 167"/>
                <a:gd name="T26" fmla="*/ 77 w 390"/>
                <a:gd name="T27" fmla="*/ 39 h 167"/>
                <a:gd name="T28" fmla="*/ 57 w 390"/>
                <a:gd name="T29" fmla="*/ 39 h 167"/>
                <a:gd name="T30" fmla="*/ 39 w 390"/>
                <a:gd name="T31" fmla="*/ 54 h 167"/>
                <a:gd name="T32" fmla="*/ 39 w 390"/>
                <a:gd name="T33" fmla="*/ 64 h 167"/>
                <a:gd name="T34" fmla="*/ 174 w 390"/>
                <a:gd name="T35" fmla="*/ 64 h 167"/>
                <a:gd name="T36" fmla="*/ 144 w 390"/>
                <a:gd name="T37" fmla="*/ 39 h 167"/>
                <a:gd name="T38" fmla="*/ 77 w 390"/>
                <a:gd name="T39" fmla="*/ 39 h 167"/>
                <a:gd name="T40" fmla="*/ 77 w 390"/>
                <a:gd name="T41" fmla="*/ 39 h 167"/>
                <a:gd name="T42" fmla="*/ 77 w 390"/>
                <a:gd name="T43" fmla="*/ 0 h 167"/>
                <a:gd name="T44" fmla="*/ 77 w 390"/>
                <a:gd name="T45" fmla="*/ 4 h 167"/>
                <a:gd name="T46" fmla="*/ 144 w 390"/>
                <a:gd name="T47" fmla="*/ 0 h 167"/>
                <a:gd name="T48" fmla="*/ 247 w 390"/>
                <a:gd name="T49" fmla="*/ 0 h 167"/>
                <a:gd name="T50" fmla="*/ 326 w 390"/>
                <a:gd name="T51" fmla="*/ 0 h 167"/>
                <a:gd name="T52" fmla="*/ 379 w 390"/>
                <a:gd name="T53" fmla="*/ 10 h 167"/>
                <a:gd name="T54" fmla="*/ 390 w 390"/>
                <a:gd name="T55" fmla="*/ 125 h 167"/>
                <a:gd name="T56" fmla="*/ 367 w 390"/>
                <a:gd name="T57" fmla="*/ 165 h 167"/>
                <a:gd name="T58" fmla="*/ 326 w 390"/>
                <a:gd name="T59" fmla="*/ 167 h 167"/>
                <a:gd name="T60" fmla="*/ 247 w 390"/>
                <a:gd name="T61" fmla="*/ 167 h 167"/>
                <a:gd name="T62" fmla="*/ 144 w 390"/>
                <a:gd name="T63" fmla="*/ 167 h 167"/>
                <a:gd name="T64" fmla="*/ 77 w 390"/>
                <a:gd name="T65" fmla="*/ 166 h 167"/>
                <a:gd name="T66" fmla="*/ 77 w 390"/>
                <a:gd name="T67" fmla="*/ 167 h 167"/>
                <a:gd name="T68" fmla="*/ 25 w 390"/>
                <a:gd name="T69" fmla="*/ 165 h 167"/>
                <a:gd name="T70" fmla="*/ 0 w 390"/>
                <a:gd name="T71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0" h="167">
                  <a:moveTo>
                    <a:pt x="213" y="104"/>
                  </a:moveTo>
                  <a:cubicBezTo>
                    <a:pt x="213" y="127"/>
                    <a:pt x="213" y="127"/>
                    <a:pt x="213" y="127"/>
                  </a:cubicBezTo>
                  <a:cubicBezTo>
                    <a:pt x="340" y="127"/>
                    <a:pt x="340" y="127"/>
                    <a:pt x="340" y="127"/>
                  </a:cubicBezTo>
                  <a:cubicBezTo>
                    <a:pt x="342" y="127"/>
                    <a:pt x="342" y="127"/>
                    <a:pt x="342" y="127"/>
                  </a:cubicBezTo>
                  <a:cubicBezTo>
                    <a:pt x="348" y="125"/>
                    <a:pt x="351" y="121"/>
                    <a:pt x="351" y="114"/>
                  </a:cubicBezTo>
                  <a:cubicBezTo>
                    <a:pt x="351" y="104"/>
                    <a:pt x="351" y="104"/>
                    <a:pt x="351" y="104"/>
                  </a:cubicBezTo>
                  <a:cubicBezTo>
                    <a:pt x="213" y="104"/>
                    <a:pt x="213" y="104"/>
                    <a:pt x="213" y="104"/>
                  </a:cubicBezTo>
                  <a:close/>
                  <a:moveTo>
                    <a:pt x="39" y="103"/>
                  </a:moveTo>
                  <a:cubicBezTo>
                    <a:pt x="39" y="118"/>
                    <a:pt x="39" y="118"/>
                    <a:pt x="39" y="118"/>
                  </a:cubicBezTo>
                  <a:cubicBezTo>
                    <a:pt x="39" y="122"/>
                    <a:pt x="40" y="125"/>
                    <a:pt x="43" y="127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174" y="127"/>
                    <a:pt x="174" y="127"/>
                    <a:pt x="174" y="127"/>
                  </a:cubicBezTo>
                  <a:cubicBezTo>
                    <a:pt x="174" y="104"/>
                    <a:pt x="174" y="104"/>
                    <a:pt x="174" y="104"/>
                  </a:cubicBezTo>
                  <a:cubicBezTo>
                    <a:pt x="39" y="104"/>
                    <a:pt x="39" y="104"/>
                    <a:pt x="39" y="104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39" y="103"/>
                    <a:pt x="39" y="103"/>
                    <a:pt x="39" y="103"/>
                  </a:cubicBezTo>
                  <a:close/>
                  <a:moveTo>
                    <a:pt x="247" y="39"/>
                  </a:moveTo>
                  <a:cubicBezTo>
                    <a:pt x="247" y="39"/>
                    <a:pt x="247" y="39"/>
                    <a:pt x="247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351" y="64"/>
                    <a:pt x="351" y="64"/>
                    <a:pt x="351" y="64"/>
                  </a:cubicBezTo>
                  <a:cubicBezTo>
                    <a:pt x="351" y="51"/>
                    <a:pt x="351" y="51"/>
                    <a:pt x="351" y="51"/>
                  </a:cubicBezTo>
                  <a:cubicBezTo>
                    <a:pt x="351" y="48"/>
                    <a:pt x="350" y="45"/>
                    <a:pt x="348" y="42"/>
                  </a:cubicBezTo>
                  <a:cubicBezTo>
                    <a:pt x="345" y="40"/>
                    <a:pt x="342" y="39"/>
                    <a:pt x="337" y="39"/>
                  </a:cubicBezTo>
                  <a:cubicBezTo>
                    <a:pt x="326" y="39"/>
                    <a:pt x="326" y="39"/>
                    <a:pt x="326" y="39"/>
                  </a:cubicBezTo>
                  <a:cubicBezTo>
                    <a:pt x="326" y="39"/>
                    <a:pt x="326" y="39"/>
                    <a:pt x="326" y="39"/>
                  </a:cubicBezTo>
                  <a:cubicBezTo>
                    <a:pt x="247" y="39"/>
                    <a:pt x="247" y="39"/>
                    <a:pt x="247" y="39"/>
                  </a:cubicBezTo>
                  <a:close/>
                  <a:moveTo>
                    <a:pt x="77" y="39"/>
                  </a:moveTo>
                  <a:cubicBezTo>
                    <a:pt x="77" y="39"/>
                    <a:pt x="77" y="39"/>
                    <a:pt x="77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49" y="39"/>
                    <a:pt x="44" y="40"/>
                    <a:pt x="42" y="42"/>
                  </a:cubicBezTo>
                  <a:cubicBezTo>
                    <a:pt x="40" y="45"/>
                    <a:pt x="39" y="48"/>
                    <a:pt x="39" y="5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39"/>
                    <a:pt x="77" y="39"/>
                    <a:pt x="77" y="39"/>
                  </a:cubicBezTo>
                  <a:close/>
                  <a:moveTo>
                    <a:pt x="43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63" y="0"/>
                    <a:pt x="373" y="3"/>
                    <a:pt x="379" y="10"/>
                  </a:cubicBezTo>
                  <a:cubicBezTo>
                    <a:pt x="387" y="17"/>
                    <a:pt x="390" y="25"/>
                    <a:pt x="390" y="34"/>
                  </a:cubicBezTo>
                  <a:cubicBezTo>
                    <a:pt x="390" y="125"/>
                    <a:pt x="390" y="125"/>
                    <a:pt x="390" y="125"/>
                  </a:cubicBezTo>
                  <a:cubicBezTo>
                    <a:pt x="390" y="139"/>
                    <a:pt x="387" y="150"/>
                    <a:pt x="379" y="157"/>
                  </a:cubicBezTo>
                  <a:cubicBezTo>
                    <a:pt x="376" y="161"/>
                    <a:pt x="372" y="163"/>
                    <a:pt x="367" y="165"/>
                  </a:cubicBezTo>
                  <a:cubicBezTo>
                    <a:pt x="355" y="167"/>
                    <a:pt x="355" y="167"/>
                    <a:pt x="355" y="167"/>
                  </a:cubicBezTo>
                  <a:cubicBezTo>
                    <a:pt x="326" y="167"/>
                    <a:pt x="326" y="167"/>
                    <a:pt x="326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144" y="167"/>
                    <a:pt x="144" y="167"/>
                    <a:pt x="144" y="167"/>
                  </a:cubicBezTo>
                  <a:cubicBezTo>
                    <a:pt x="144" y="167"/>
                    <a:pt x="144" y="167"/>
                    <a:pt x="144" y="167"/>
                  </a:cubicBezTo>
                  <a:cubicBezTo>
                    <a:pt x="77" y="167"/>
                    <a:pt x="77" y="167"/>
                    <a:pt x="77" y="167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77" y="167"/>
                    <a:pt x="77" y="167"/>
                    <a:pt x="77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25" y="165"/>
                    <a:pt x="25" y="165"/>
                    <a:pt x="25" y="165"/>
                  </a:cubicBezTo>
                  <a:cubicBezTo>
                    <a:pt x="8" y="160"/>
                    <a:pt x="0" y="149"/>
                    <a:pt x="0" y="13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3"/>
                    <a:pt x="14" y="0"/>
                    <a:pt x="43" y="0"/>
                  </a:cubicBezTo>
                  <a:close/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0"/>
            <p:cNvSpPr>
              <a:spLocks noEditPoints="1"/>
            </p:cNvSpPr>
            <p:nvPr userDrawn="1"/>
          </p:nvSpPr>
          <p:spPr bwMode="auto">
            <a:xfrm>
              <a:off x="960630" y="3703868"/>
              <a:ext cx="1181452" cy="1094516"/>
            </a:xfrm>
            <a:custGeom>
              <a:avLst/>
              <a:gdLst>
                <a:gd name="T0" fmla="*/ 267 w 390"/>
                <a:gd name="T1" fmla="*/ 258 h 359"/>
                <a:gd name="T2" fmla="*/ 341 w 390"/>
                <a:gd name="T3" fmla="*/ 258 h 359"/>
                <a:gd name="T4" fmla="*/ 350 w 390"/>
                <a:gd name="T5" fmla="*/ 235 h 359"/>
                <a:gd name="T6" fmla="*/ 147 w 390"/>
                <a:gd name="T7" fmla="*/ 235 h 359"/>
                <a:gd name="T8" fmla="*/ 152 w 390"/>
                <a:gd name="T9" fmla="*/ 258 h 359"/>
                <a:gd name="T10" fmla="*/ 228 w 390"/>
                <a:gd name="T11" fmla="*/ 258 h 359"/>
                <a:gd name="T12" fmla="*/ 147 w 390"/>
                <a:gd name="T13" fmla="*/ 235 h 359"/>
                <a:gd name="T14" fmla="*/ 301 w 390"/>
                <a:gd name="T15" fmla="*/ 170 h 359"/>
                <a:gd name="T16" fmla="*/ 267 w 390"/>
                <a:gd name="T17" fmla="*/ 195 h 359"/>
                <a:gd name="T18" fmla="*/ 350 w 390"/>
                <a:gd name="T19" fmla="*/ 182 h 359"/>
                <a:gd name="T20" fmla="*/ 336 w 390"/>
                <a:gd name="T21" fmla="*/ 170 h 359"/>
                <a:gd name="T22" fmla="*/ 325 w 390"/>
                <a:gd name="T23" fmla="*/ 170 h 359"/>
                <a:gd name="T24" fmla="*/ 186 w 390"/>
                <a:gd name="T25" fmla="*/ 170 h 359"/>
                <a:gd name="T26" fmla="*/ 166 w 390"/>
                <a:gd name="T27" fmla="*/ 170 h 359"/>
                <a:gd name="T28" fmla="*/ 147 w 390"/>
                <a:gd name="T29" fmla="*/ 185 h 359"/>
                <a:gd name="T30" fmla="*/ 228 w 390"/>
                <a:gd name="T31" fmla="*/ 195 h 359"/>
                <a:gd name="T32" fmla="*/ 198 w 390"/>
                <a:gd name="T33" fmla="*/ 170 h 359"/>
                <a:gd name="T34" fmla="*/ 186 w 390"/>
                <a:gd name="T35" fmla="*/ 170 h 359"/>
                <a:gd name="T36" fmla="*/ 163 w 390"/>
                <a:gd name="T37" fmla="*/ 54 h 359"/>
                <a:gd name="T38" fmla="*/ 147 w 390"/>
                <a:gd name="T39" fmla="*/ 74 h 359"/>
                <a:gd name="T40" fmla="*/ 351 w 390"/>
                <a:gd name="T41" fmla="*/ 65 h 359"/>
                <a:gd name="T42" fmla="*/ 225 w 390"/>
                <a:gd name="T43" fmla="*/ 0 h 359"/>
                <a:gd name="T44" fmla="*/ 265 w 390"/>
                <a:gd name="T45" fmla="*/ 14 h 359"/>
                <a:gd name="T46" fmla="*/ 377 w 390"/>
                <a:gd name="T47" fmla="*/ 25 h 359"/>
                <a:gd name="T48" fmla="*/ 390 w 390"/>
                <a:gd name="T49" fmla="*/ 75 h 359"/>
                <a:gd name="T50" fmla="*/ 269 w 390"/>
                <a:gd name="T51" fmla="*/ 113 h 359"/>
                <a:gd name="T52" fmla="*/ 301 w 390"/>
                <a:gd name="T53" fmla="*/ 131 h 359"/>
                <a:gd name="T54" fmla="*/ 325 w 390"/>
                <a:gd name="T55" fmla="*/ 131 h 359"/>
                <a:gd name="T56" fmla="*/ 353 w 390"/>
                <a:gd name="T57" fmla="*/ 131 h 359"/>
                <a:gd name="T58" fmla="*/ 378 w 390"/>
                <a:gd name="T59" fmla="*/ 141 h 359"/>
                <a:gd name="T60" fmla="*/ 390 w 390"/>
                <a:gd name="T61" fmla="*/ 256 h 359"/>
                <a:gd name="T62" fmla="*/ 367 w 390"/>
                <a:gd name="T63" fmla="*/ 296 h 359"/>
                <a:gd name="T64" fmla="*/ 350 w 390"/>
                <a:gd name="T65" fmla="*/ 298 h 359"/>
                <a:gd name="T66" fmla="*/ 301 w 390"/>
                <a:gd name="T67" fmla="*/ 298 h 359"/>
                <a:gd name="T68" fmla="*/ 198 w 390"/>
                <a:gd name="T69" fmla="*/ 298 h 359"/>
                <a:gd name="T70" fmla="*/ 196 w 390"/>
                <a:gd name="T71" fmla="*/ 298 h 359"/>
                <a:gd name="T72" fmla="*/ 194 w 390"/>
                <a:gd name="T73" fmla="*/ 304 h 359"/>
                <a:gd name="T74" fmla="*/ 170 w 390"/>
                <a:gd name="T75" fmla="*/ 345 h 359"/>
                <a:gd name="T76" fmla="*/ 123 w 390"/>
                <a:gd name="T77" fmla="*/ 359 h 359"/>
                <a:gd name="T78" fmla="*/ 0 w 390"/>
                <a:gd name="T79" fmla="*/ 359 h 359"/>
                <a:gd name="T80" fmla="*/ 123 w 390"/>
                <a:gd name="T81" fmla="*/ 324 h 359"/>
                <a:gd name="T82" fmla="*/ 148 w 390"/>
                <a:gd name="T83" fmla="*/ 302 h 359"/>
                <a:gd name="T84" fmla="*/ 134 w 390"/>
                <a:gd name="T85" fmla="*/ 296 h 359"/>
                <a:gd name="T86" fmla="*/ 108 w 390"/>
                <a:gd name="T87" fmla="*/ 170 h 359"/>
                <a:gd name="T88" fmla="*/ 148 w 390"/>
                <a:gd name="T89" fmla="*/ 131 h 359"/>
                <a:gd name="T90" fmla="*/ 186 w 390"/>
                <a:gd name="T91" fmla="*/ 131 h 359"/>
                <a:gd name="T92" fmla="*/ 198 w 390"/>
                <a:gd name="T93" fmla="*/ 131 h 359"/>
                <a:gd name="T94" fmla="*/ 230 w 390"/>
                <a:gd name="T95" fmla="*/ 113 h 359"/>
                <a:gd name="T96" fmla="*/ 108 w 390"/>
                <a:gd name="T97" fmla="*/ 75 h 359"/>
                <a:gd name="T98" fmla="*/ 108 w 390"/>
                <a:gd name="T99" fmla="*/ 54 h 359"/>
                <a:gd name="T100" fmla="*/ 152 w 390"/>
                <a:gd name="T101" fmla="*/ 14 h 359"/>
                <a:gd name="T102" fmla="*/ 225 w 390"/>
                <a:gd name="T10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0" h="359">
                  <a:moveTo>
                    <a:pt x="267" y="235"/>
                  </a:moveTo>
                  <a:cubicBezTo>
                    <a:pt x="267" y="258"/>
                    <a:pt x="267" y="258"/>
                    <a:pt x="267" y="258"/>
                  </a:cubicBezTo>
                  <a:cubicBezTo>
                    <a:pt x="339" y="258"/>
                    <a:pt x="339" y="258"/>
                    <a:pt x="339" y="258"/>
                  </a:cubicBezTo>
                  <a:cubicBezTo>
                    <a:pt x="341" y="258"/>
                    <a:pt x="341" y="258"/>
                    <a:pt x="341" y="258"/>
                  </a:cubicBezTo>
                  <a:cubicBezTo>
                    <a:pt x="347" y="257"/>
                    <a:pt x="350" y="252"/>
                    <a:pt x="350" y="245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267" y="235"/>
                    <a:pt x="267" y="235"/>
                    <a:pt x="267" y="235"/>
                  </a:cubicBezTo>
                  <a:close/>
                  <a:moveTo>
                    <a:pt x="147" y="235"/>
                  </a:moveTo>
                  <a:cubicBezTo>
                    <a:pt x="147" y="249"/>
                    <a:pt x="147" y="249"/>
                    <a:pt x="147" y="249"/>
                  </a:cubicBezTo>
                  <a:cubicBezTo>
                    <a:pt x="147" y="254"/>
                    <a:pt x="149" y="257"/>
                    <a:pt x="152" y="258"/>
                  </a:cubicBezTo>
                  <a:cubicBezTo>
                    <a:pt x="154" y="258"/>
                    <a:pt x="154" y="258"/>
                    <a:pt x="154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35"/>
                    <a:pt x="228" y="235"/>
                    <a:pt x="228" y="235"/>
                  </a:cubicBezTo>
                  <a:cubicBezTo>
                    <a:pt x="147" y="235"/>
                    <a:pt x="147" y="235"/>
                    <a:pt x="147" y="235"/>
                  </a:cubicBezTo>
                  <a:close/>
                  <a:moveTo>
                    <a:pt x="301" y="170"/>
                  </a:moveTo>
                  <a:cubicBezTo>
                    <a:pt x="301" y="170"/>
                    <a:pt x="301" y="170"/>
                    <a:pt x="301" y="170"/>
                  </a:cubicBezTo>
                  <a:cubicBezTo>
                    <a:pt x="267" y="170"/>
                    <a:pt x="267" y="170"/>
                    <a:pt x="267" y="170"/>
                  </a:cubicBezTo>
                  <a:cubicBezTo>
                    <a:pt x="267" y="195"/>
                    <a:pt x="267" y="195"/>
                    <a:pt x="267" y="195"/>
                  </a:cubicBezTo>
                  <a:cubicBezTo>
                    <a:pt x="350" y="195"/>
                    <a:pt x="350" y="195"/>
                    <a:pt x="350" y="195"/>
                  </a:cubicBezTo>
                  <a:cubicBezTo>
                    <a:pt x="350" y="182"/>
                    <a:pt x="350" y="182"/>
                    <a:pt x="350" y="182"/>
                  </a:cubicBezTo>
                  <a:cubicBezTo>
                    <a:pt x="350" y="179"/>
                    <a:pt x="349" y="176"/>
                    <a:pt x="347" y="173"/>
                  </a:cubicBezTo>
                  <a:cubicBezTo>
                    <a:pt x="345" y="171"/>
                    <a:pt x="341" y="170"/>
                    <a:pt x="336" y="170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01" y="170"/>
                    <a:pt x="301" y="170"/>
                    <a:pt x="301" y="170"/>
                  </a:cubicBezTo>
                  <a:close/>
                  <a:moveTo>
                    <a:pt x="186" y="170"/>
                  </a:moveTo>
                  <a:cubicBezTo>
                    <a:pt x="186" y="170"/>
                    <a:pt x="186" y="170"/>
                    <a:pt x="186" y="170"/>
                  </a:cubicBezTo>
                  <a:cubicBezTo>
                    <a:pt x="166" y="170"/>
                    <a:pt x="166" y="170"/>
                    <a:pt x="166" y="170"/>
                  </a:cubicBezTo>
                  <a:cubicBezTo>
                    <a:pt x="158" y="170"/>
                    <a:pt x="153" y="171"/>
                    <a:pt x="151" y="173"/>
                  </a:cubicBezTo>
                  <a:cubicBezTo>
                    <a:pt x="149" y="176"/>
                    <a:pt x="147" y="179"/>
                    <a:pt x="147" y="185"/>
                  </a:cubicBezTo>
                  <a:cubicBezTo>
                    <a:pt x="147" y="195"/>
                    <a:pt x="147" y="195"/>
                    <a:pt x="147" y="195"/>
                  </a:cubicBezTo>
                  <a:cubicBezTo>
                    <a:pt x="228" y="195"/>
                    <a:pt x="228" y="195"/>
                    <a:pt x="228" y="195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6" y="170"/>
                    <a:pt x="186" y="170"/>
                    <a:pt x="186" y="170"/>
                  </a:cubicBezTo>
                  <a:close/>
                  <a:moveTo>
                    <a:pt x="332" y="53"/>
                  </a:moveTo>
                  <a:cubicBezTo>
                    <a:pt x="163" y="54"/>
                    <a:pt x="163" y="54"/>
                    <a:pt x="163" y="54"/>
                  </a:cubicBezTo>
                  <a:cubicBezTo>
                    <a:pt x="153" y="54"/>
                    <a:pt x="148" y="58"/>
                    <a:pt x="148" y="66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1" y="65"/>
                    <a:pt x="351" y="65"/>
                    <a:pt x="351" y="65"/>
                  </a:cubicBezTo>
                  <a:cubicBezTo>
                    <a:pt x="351" y="57"/>
                    <a:pt x="344" y="53"/>
                    <a:pt x="332" y="53"/>
                  </a:cubicBezTo>
                  <a:close/>
                  <a:moveTo>
                    <a:pt x="225" y="0"/>
                  </a:moveTo>
                  <a:cubicBezTo>
                    <a:pt x="265" y="0"/>
                    <a:pt x="265" y="0"/>
                    <a:pt x="265" y="0"/>
                  </a:cubicBezTo>
                  <a:cubicBezTo>
                    <a:pt x="265" y="14"/>
                    <a:pt x="265" y="14"/>
                    <a:pt x="265" y="14"/>
                  </a:cubicBezTo>
                  <a:cubicBezTo>
                    <a:pt x="333" y="14"/>
                    <a:pt x="333" y="14"/>
                    <a:pt x="333" y="14"/>
                  </a:cubicBezTo>
                  <a:cubicBezTo>
                    <a:pt x="355" y="14"/>
                    <a:pt x="369" y="18"/>
                    <a:pt x="377" y="25"/>
                  </a:cubicBezTo>
                  <a:cubicBezTo>
                    <a:pt x="385" y="32"/>
                    <a:pt x="389" y="41"/>
                    <a:pt x="389" y="51"/>
                  </a:cubicBezTo>
                  <a:cubicBezTo>
                    <a:pt x="390" y="75"/>
                    <a:pt x="390" y="75"/>
                    <a:pt x="390" y="75"/>
                  </a:cubicBezTo>
                  <a:cubicBezTo>
                    <a:pt x="390" y="113"/>
                    <a:pt x="390" y="113"/>
                    <a:pt x="390" y="113"/>
                  </a:cubicBezTo>
                  <a:cubicBezTo>
                    <a:pt x="269" y="113"/>
                    <a:pt x="269" y="113"/>
                    <a:pt x="269" y="113"/>
                  </a:cubicBezTo>
                  <a:cubicBezTo>
                    <a:pt x="269" y="131"/>
                    <a:pt x="269" y="131"/>
                    <a:pt x="269" y="131"/>
                  </a:cubicBezTo>
                  <a:cubicBezTo>
                    <a:pt x="301" y="131"/>
                    <a:pt x="301" y="131"/>
                    <a:pt x="301" y="131"/>
                  </a:cubicBezTo>
                  <a:cubicBezTo>
                    <a:pt x="301" y="131"/>
                    <a:pt x="301" y="131"/>
                    <a:pt x="301" y="131"/>
                  </a:cubicBezTo>
                  <a:cubicBezTo>
                    <a:pt x="325" y="131"/>
                    <a:pt x="325" y="131"/>
                    <a:pt x="325" y="131"/>
                  </a:cubicBezTo>
                  <a:cubicBezTo>
                    <a:pt x="349" y="131"/>
                    <a:pt x="349" y="131"/>
                    <a:pt x="349" y="131"/>
                  </a:cubicBezTo>
                  <a:cubicBezTo>
                    <a:pt x="349" y="131"/>
                    <a:pt x="349" y="131"/>
                    <a:pt x="353" y="131"/>
                  </a:cubicBezTo>
                  <a:cubicBezTo>
                    <a:pt x="357" y="131"/>
                    <a:pt x="363" y="132"/>
                    <a:pt x="366" y="133"/>
                  </a:cubicBezTo>
                  <a:cubicBezTo>
                    <a:pt x="369" y="134"/>
                    <a:pt x="375" y="137"/>
                    <a:pt x="378" y="141"/>
                  </a:cubicBezTo>
                  <a:cubicBezTo>
                    <a:pt x="386" y="148"/>
                    <a:pt x="390" y="156"/>
                    <a:pt x="390" y="165"/>
                  </a:cubicBezTo>
                  <a:cubicBezTo>
                    <a:pt x="390" y="256"/>
                    <a:pt x="390" y="256"/>
                    <a:pt x="390" y="256"/>
                  </a:cubicBezTo>
                  <a:cubicBezTo>
                    <a:pt x="390" y="270"/>
                    <a:pt x="386" y="281"/>
                    <a:pt x="378" y="288"/>
                  </a:cubicBezTo>
                  <a:cubicBezTo>
                    <a:pt x="375" y="292"/>
                    <a:pt x="371" y="294"/>
                    <a:pt x="367" y="296"/>
                  </a:cubicBezTo>
                  <a:cubicBezTo>
                    <a:pt x="354" y="298"/>
                    <a:pt x="354" y="298"/>
                    <a:pt x="354" y="298"/>
                  </a:cubicBezTo>
                  <a:cubicBezTo>
                    <a:pt x="350" y="298"/>
                    <a:pt x="350" y="298"/>
                    <a:pt x="350" y="298"/>
                  </a:cubicBezTo>
                  <a:cubicBezTo>
                    <a:pt x="325" y="298"/>
                    <a:pt x="325" y="298"/>
                    <a:pt x="325" y="298"/>
                  </a:cubicBezTo>
                  <a:cubicBezTo>
                    <a:pt x="301" y="298"/>
                    <a:pt x="301" y="298"/>
                    <a:pt x="301" y="298"/>
                  </a:cubicBezTo>
                  <a:cubicBezTo>
                    <a:pt x="301" y="298"/>
                    <a:pt x="301" y="298"/>
                    <a:pt x="301" y="298"/>
                  </a:cubicBezTo>
                  <a:cubicBezTo>
                    <a:pt x="198" y="298"/>
                    <a:pt x="198" y="298"/>
                    <a:pt x="198" y="298"/>
                  </a:cubicBezTo>
                  <a:cubicBezTo>
                    <a:pt x="198" y="298"/>
                    <a:pt x="198" y="298"/>
                    <a:pt x="198" y="298"/>
                  </a:cubicBezTo>
                  <a:cubicBezTo>
                    <a:pt x="196" y="298"/>
                    <a:pt x="196" y="298"/>
                    <a:pt x="196" y="298"/>
                  </a:cubicBezTo>
                  <a:cubicBezTo>
                    <a:pt x="194" y="304"/>
                    <a:pt x="194" y="304"/>
                    <a:pt x="194" y="304"/>
                  </a:cubicBezTo>
                  <a:cubicBezTo>
                    <a:pt x="194" y="304"/>
                    <a:pt x="194" y="304"/>
                    <a:pt x="194" y="304"/>
                  </a:cubicBezTo>
                  <a:cubicBezTo>
                    <a:pt x="193" y="308"/>
                    <a:pt x="193" y="308"/>
                    <a:pt x="193" y="308"/>
                  </a:cubicBezTo>
                  <a:cubicBezTo>
                    <a:pt x="189" y="321"/>
                    <a:pt x="180" y="336"/>
                    <a:pt x="170" y="345"/>
                  </a:cubicBezTo>
                  <a:cubicBezTo>
                    <a:pt x="161" y="352"/>
                    <a:pt x="150" y="359"/>
                    <a:pt x="128" y="359"/>
                  </a:cubicBezTo>
                  <a:cubicBezTo>
                    <a:pt x="127" y="359"/>
                    <a:pt x="123" y="359"/>
                    <a:pt x="123" y="359"/>
                  </a:cubicBezTo>
                  <a:cubicBezTo>
                    <a:pt x="122" y="359"/>
                    <a:pt x="122" y="359"/>
                    <a:pt x="122" y="359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123" y="324"/>
                    <a:pt x="123" y="324"/>
                    <a:pt x="123" y="324"/>
                  </a:cubicBezTo>
                  <a:cubicBezTo>
                    <a:pt x="123" y="324"/>
                    <a:pt x="127" y="324"/>
                    <a:pt x="130" y="322"/>
                  </a:cubicBezTo>
                  <a:cubicBezTo>
                    <a:pt x="136" y="318"/>
                    <a:pt x="144" y="311"/>
                    <a:pt x="148" y="302"/>
                  </a:cubicBezTo>
                  <a:cubicBezTo>
                    <a:pt x="150" y="298"/>
                    <a:pt x="150" y="298"/>
                    <a:pt x="150" y="298"/>
                  </a:cubicBezTo>
                  <a:cubicBezTo>
                    <a:pt x="134" y="296"/>
                    <a:pt x="134" y="296"/>
                    <a:pt x="134" y="296"/>
                  </a:cubicBezTo>
                  <a:cubicBezTo>
                    <a:pt x="117" y="292"/>
                    <a:pt x="108" y="280"/>
                    <a:pt x="108" y="262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50"/>
                    <a:pt x="117" y="138"/>
                    <a:pt x="133" y="133"/>
                  </a:cubicBezTo>
                  <a:cubicBezTo>
                    <a:pt x="133" y="133"/>
                    <a:pt x="141" y="131"/>
                    <a:pt x="148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230" y="131"/>
                    <a:pt x="230" y="131"/>
                    <a:pt x="230" y="131"/>
                  </a:cubicBezTo>
                  <a:cubicBezTo>
                    <a:pt x="230" y="113"/>
                    <a:pt x="230" y="113"/>
                    <a:pt x="230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42"/>
                    <a:pt x="112" y="32"/>
                    <a:pt x="120" y="25"/>
                  </a:cubicBezTo>
                  <a:cubicBezTo>
                    <a:pt x="127" y="18"/>
                    <a:pt x="138" y="14"/>
                    <a:pt x="152" y="14"/>
                  </a:cubicBezTo>
                  <a:cubicBezTo>
                    <a:pt x="225" y="14"/>
                    <a:pt x="225" y="14"/>
                    <a:pt x="225" y="14"/>
                  </a:cubicBezTo>
                  <a:cubicBezTo>
                    <a:pt x="225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1"/>
            <p:cNvSpPr>
              <a:spLocks/>
            </p:cNvSpPr>
            <p:nvPr userDrawn="1"/>
          </p:nvSpPr>
          <p:spPr bwMode="auto">
            <a:xfrm>
              <a:off x="3755989" y="3902264"/>
              <a:ext cx="399018" cy="715559"/>
            </a:xfrm>
            <a:custGeom>
              <a:avLst/>
              <a:gdLst>
                <a:gd name="T0" fmla="*/ 0 w 132"/>
                <a:gd name="T1" fmla="*/ 0 h 235"/>
                <a:gd name="T2" fmla="*/ 37 w 132"/>
                <a:gd name="T3" fmla="*/ 0 h 235"/>
                <a:gd name="T4" fmla="*/ 41 w 132"/>
                <a:gd name="T5" fmla="*/ 15 h 235"/>
                <a:gd name="T6" fmla="*/ 41 w 132"/>
                <a:gd name="T7" fmla="*/ 15 h 235"/>
                <a:gd name="T8" fmla="*/ 49 w 132"/>
                <a:gd name="T9" fmla="*/ 43 h 235"/>
                <a:gd name="T10" fmla="*/ 65 w 132"/>
                <a:gd name="T11" fmla="*/ 101 h 235"/>
                <a:gd name="T12" fmla="*/ 90 w 132"/>
                <a:gd name="T13" fmla="*/ 15 h 235"/>
                <a:gd name="T14" fmla="*/ 90 w 132"/>
                <a:gd name="T15" fmla="*/ 15 h 235"/>
                <a:gd name="T16" fmla="*/ 95 w 132"/>
                <a:gd name="T17" fmla="*/ 0 h 235"/>
                <a:gd name="T18" fmla="*/ 132 w 132"/>
                <a:gd name="T19" fmla="*/ 0 h 235"/>
                <a:gd name="T20" fmla="*/ 129 w 132"/>
                <a:gd name="T21" fmla="*/ 10 h 235"/>
                <a:gd name="T22" fmla="*/ 127 w 132"/>
                <a:gd name="T23" fmla="*/ 15 h 235"/>
                <a:gd name="T24" fmla="*/ 128 w 132"/>
                <a:gd name="T25" fmla="*/ 15 h 235"/>
                <a:gd name="T26" fmla="*/ 112 w 132"/>
                <a:gd name="T27" fmla="*/ 72 h 235"/>
                <a:gd name="T28" fmla="*/ 85 w 132"/>
                <a:gd name="T29" fmla="*/ 143 h 235"/>
                <a:gd name="T30" fmla="*/ 127 w 132"/>
                <a:gd name="T31" fmla="*/ 191 h 235"/>
                <a:gd name="T32" fmla="*/ 127 w 132"/>
                <a:gd name="T33" fmla="*/ 235 h 235"/>
                <a:gd name="T34" fmla="*/ 66 w 132"/>
                <a:gd name="T35" fmla="*/ 177 h 235"/>
                <a:gd name="T36" fmla="*/ 38 w 132"/>
                <a:gd name="T37" fmla="*/ 209 h 235"/>
                <a:gd name="T38" fmla="*/ 4 w 132"/>
                <a:gd name="T39" fmla="*/ 235 h 235"/>
                <a:gd name="T40" fmla="*/ 4 w 132"/>
                <a:gd name="T41" fmla="*/ 189 h 235"/>
                <a:gd name="T42" fmla="*/ 46 w 132"/>
                <a:gd name="T43" fmla="*/ 144 h 235"/>
                <a:gd name="T44" fmla="*/ 24 w 132"/>
                <a:gd name="T45" fmla="*/ 86 h 235"/>
                <a:gd name="T46" fmla="*/ 4 w 132"/>
                <a:gd name="T47" fmla="*/ 15 h 235"/>
                <a:gd name="T48" fmla="*/ 4 w 132"/>
                <a:gd name="T49" fmla="*/ 15 h 235"/>
                <a:gd name="T50" fmla="*/ 0 w 132"/>
                <a:gd name="T5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" h="235">
                  <a:moveTo>
                    <a:pt x="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5" y="69"/>
                    <a:pt x="61" y="88"/>
                    <a:pt x="65" y="101"/>
                  </a:cubicBezTo>
                  <a:cubicBezTo>
                    <a:pt x="71" y="85"/>
                    <a:pt x="80" y="56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1" y="3"/>
                    <a:pt x="130" y="6"/>
                    <a:pt x="129" y="10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4" y="26"/>
                    <a:pt x="119" y="45"/>
                    <a:pt x="112" y="72"/>
                  </a:cubicBezTo>
                  <a:cubicBezTo>
                    <a:pt x="104" y="100"/>
                    <a:pt x="95" y="124"/>
                    <a:pt x="85" y="143"/>
                  </a:cubicBezTo>
                  <a:cubicBezTo>
                    <a:pt x="97" y="160"/>
                    <a:pt x="111" y="176"/>
                    <a:pt x="127" y="191"/>
                  </a:cubicBezTo>
                  <a:cubicBezTo>
                    <a:pt x="127" y="235"/>
                    <a:pt x="127" y="235"/>
                    <a:pt x="127" y="235"/>
                  </a:cubicBezTo>
                  <a:cubicBezTo>
                    <a:pt x="107" y="223"/>
                    <a:pt x="86" y="203"/>
                    <a:pt x="66" y="177"/>
                  </a:cubicBezTo>
                  <a:cubicBezTo>
                    <a:pt x="56" y="190"/>
                    <a:pt x="47" y="201"/>
                    <a:pt x="38" y="209"/>
                  </a:cubicBezTo>
                  <a:cubicBezTo>
                    <a:pt x="30" y="216"/>
                    <a:pt x="19" y="225"/>
                    <a:pt x="4" y="235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23" y="174"/>
                    <a:pt x="37" y="159"/>
                    <a:pt x="46" y="144"/>
                  </a:cubicBezTo>
                  <a:cubicBezTo>
                    <a:pt x="37" y="123"/>
                    <a:pt x="29" y="104"/>
                    <a:pt x="24" y="8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"/>
            <p:cNvSpPr>
              <a:spLocks/>
            </p:cNvSpPr>
            <p:nvPr userDrawn="1"/>
          </p:nvSpPr>
          <p:spPr bwMode="auto">
            <a:xfrm>
              <a:off x="4188445" y="3902264"/>
              <a:ext cx="403476" cy="715559"/>
            </a:xfrm>
            <a:custGeom>
              <a:avLst/>
              <a:gdLst>
                <a:gd name="T0" fmla="*/ 0 w 133"/>
                <a:gd name="T1" fmla="*/ 0 h 235"/>
                <a:gd name="T2" fmla="*/ 37 w 133"/>
                <a:gd name="T3" fmla="*/ 0 h 235"/>
                <a:gd name="T4" fmla="*/ 42 w 133"/>
                <a:gd name="T5" fmla="*/ 15 h 235"/>
                <a:gd name="T6" fmla="*/ 42 w 133"/>
                <a:gd name="T7" fmla="*/ 15 h 235"/>
                <a:gd name="T8" fmla="*/ 66 w 133"/>
                <a:gd name="T9" fmla="*/ 103 h 235"/>
                <a:gd name="T10" fmla="*/ 80 w 133"/>
                <a:gd name="T11" fmla="*/ 53 h 235"/>
                <a:gd name="T12" fmla="*/ 91 w 133"/>
                <a:gd name="T13" fmla="*/ 15 h 235"/>
                <a:gd name="T14" fmla="*/ 91 w 133"/>
                <a:gd name="T15" fmla="*/ 15 h 235"/>
                <a:gd name="T16" fmla="*/ 95 w 133"/>
                <a:gd name="T17" fmla="*/ 0 h 235"/>
                <a:gd name="T18" fmla="*/ 133 w 133"/>
                <a:gd name="T19" fmla="*/ 0 h 235"/>
                <a:gd name="T20" fmla="*/ 130 w 133"/>
                <a:gd name="T21" fmla="*/ 10 h 235"/>
                <a:gd name="T22" fmla="*/ 128 w 133"/>
                <a:gd name="T23" fmla="*/ 15 h 235"/>
                <a:gd name="T24" fmla="*/ 128 w 133"/>
                <a:gd name="T25" fmla="*/ 15 h 235"/>
                <a:gd name="T26" fmla="*/ 120 w 133"/>
                <a:gd name="T27" fmla="*/ 46 h 235"/>
                <a:gd name="T28" fmla="*/ 113 w 133"/>
                <a:gd name="T29" fmla="*/ 70 h 235"/>
                <a:gd name="T30" fmla="*/ 101 w 133"/>
                <a:gd name="T31" fmla="*/ 107 h 235"/>
                <a:gd name="T32" fmla="*/ 86 w 133"/>
                <a:gd name="T33" fmla="*/ 143 h 235"/>
                <a:gd name="T34" fmla="*/ 105 w 133"/>
                <a:gd name="T35" fmla="*/ 168 h 235"/>
                <a:gd name="T36" fmla="*/ 128 w 133"/>
                <a:gd name="T37" fmla="*/ 190 h 235"/>
                <a:gd name="T38" fmla="*/ 128 w 133"/>
                <a:gd name="T39" fmla="*/ 190 h 235"/>
                <a:gd name="T40" fmla="*/ 128 w 133"/>
                <a:gd name="T41" fmla="*/ 235 h 235"/>
                <a:gd name="T42" fmla="*/ 128 w 133"/>
                <a:gd name="T43" fmla="*/ 235 h 235"/>
                <a:gd name="T44" fmla="*/ 88 w 133"/>
                <a:gd name="T45" fmla="*/ 202 h 235"/>
                <a:gd name="T46" fmla="*/ 66 w 133"/>
                <a:gd name="T47" fmla="*/ 177 h 235"/>
                <a:gd name="T48" fmla="*/ 4 w 133"/>
                <a:gd name="T49" fmla="*/ 235 h 235"/>
                <a:gd name="T50" fmla="*/ 4 w 133"/>
                <a:gd name="T51" fmla="*/ 234 h 235"/>
                <a:gd name="T52" fmla="*/ 4 w 133"/>
                <a:gd name="T53" fmla="*/ 190 h 235"/>
                <a:gd name="T54" fmla="*/ 4 w 133"/>
                <a:gd name="T55" fmla="*/ 190 h 235"/>
                <a:gd name="T56" fmla="*/ 28 w 133"/>
                <a:gd name="T57" fmla="*/ 167 h 235"/>
                <a:gd name="T58" fmla="*/ 46 w 133"/>
                <a:gd name="T59" fmla="*/ 143 h 235"/>
                <a:gd name="T60" fmla="*/ 32 w 133"/>
                <a:gd name="T61" fmla="*/ 108 h 235"/>
                <a:gd name="T62" fmla="*/ 23 w 133"/>
                <a:gd name="T63" fmla="*/ 82 h 235"/>
                <a:gd name="T64" fmla="*/ 21 w 133"/>
                <a:gd name="T65" fmla="*/ 74 h 235"/>
                <a:gd name="T66" fmla="*/ 20 w 133"/>
                <a:gd name="T67" fmla="*/ 71 h 235"/>
                <a:gd name="T68" fmla="*/ 19 w 133"/>
                <a:gd name="T69" fmla="*/ 69 h 235"/>
                <a:gd name="T70" fmla="*/ 18 w 133"/>
                <a:gd name="T71" fmla="*/ 64 h 235"/>
                <a:gd name="T72" fmla="*/ 16 w 133"/>
                <a:gd name="T73" fmla="*/ 56 h 235"/>
                <a:gd name="T74" fmla="*/ 16 w 133"/>
                <a:gd name="T75" fmla="*/ 56 h 235"/>
                <a:gd name="T76" fmla="*/ 15 w 133"/>
                <a:gd name="T77" fmla="*/ 55 h 235"/>
                <a:gd name="T78" fmla="*/ 11 w 133"/>
                <a:gd name="T79" fmla="*/ 37 h 235"/>
                <a:gd name="T80" fmla="*/ 5 w 133"/>
                <a:gd name="T81" fmla="*/ 15 h 235"/>
                <a:gd name="T82" fmla="*/ 4 w 133"/>
                <a:gd name="T83" fmla="*/ 15 h 235"/>
                <a:gd name="T84" fmla="*/ 0 w 133"/>
                <a:gd name="T8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3" h="235">
                  <a:moveTo>
                    <a:pt x="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9" y="45"/>
                    <a:pt x="57" y="74"/>
                    <a:pt x="66" y="103"/>
                  </a:cubicBezTo>
                  <a:cubicBezTo>
                    <a:pt x="66" y="102"/>
                    <a:pt x="71" y="85"/>
                    <a:pt x="80" y="53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2" y="3"/>
                    <a:pt x="131" y="6"/>
                    <a:pt x="130" y="10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17" y="55"/>
                    <a:pt x="115" y="63"/>
                    <a:pt x="113" y="70"/>
                  </a:cubicBezTo>
                  <a:cubicBezTo>
                    <a:pt x="109" y="82"/>
                    <a:pt x="105" y="94"/>
                    <a:pt x="101" y="107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12" y="175"/>
                    <a:pt x="119" y="183"/>
                    <a:pt x="128" y="190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8" y="235"/>
                    <a:pt x="128" y="235"/>
                    <a:pt x="128" y="235"/>
                  </a:cubicBezTo>
                  <a:cubicBezTo>
                    <a:pt x="128" y="235"/>
                    <a:pt x="128" y="235"/>
                    <a:pt x="128" y="235"/>
                  </a:cubicBezTo>
                  <a:cubicBezTo>
                    <a:pt x="115" y="226"/>
                    <a:pt x="101" y="216"/>
                    <a:pt x="88" y="202"/>
                  </a:cubicBezTo>
                  <a:cubicBezTo>
                    <a:pt x="79" y="192"/>
                    <a:pt x="71" y="184"/>
                    <a:pt x="66" y="177"/>
                  </a:cubicBezTo>
                  <a:cubicBezTo>
                    <a:pt x="48" y="201"/>
                    <a:pt x="27" y="220"/>
                    <a:pt x="4" y="235"/>
                  </a:cubicBezTo>
                  <a:cubicBezTo>
                    <a:pt x="4" y="234"/>
                    <a:pt x="4" y="234"/>
                    <a:pt x="4" y="234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13" y="182"/>
                    <a:pt x="21" y="175"/>
                    <a:pt x="28" y="167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28" y="98"/>
                    <a:pt x="25" y="89"/>
                    <a:pt x="23" y="82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3"/>
            <p:cNvSpPr>
              <a:spLocks/>
            </p:cNvSpPr>
            <p:nvPr userDrawn="1"/>
          </p:nvSpPr>
          <p:spPr bwMode="auto">
            <a:xfrm>
              <a:off x="1883500" y="4613364"/>
              <a:ext cx="193936" cy="185019"/>
            </a:xfrm>
            <a:custGeom>
              <a:avLst/>
              <a:gdLst>
                <a:gd name="T0" fmla="*/ 64 w 64"/>
                <a:gd name="T1" fmla="*/ 61 h 61"/>
                <a:gd name="T2" fmla="*/ 28 w 64"/>
                <a:gd name="T3" fmla="*/ 51 h 61"/>
                <a:gd name="T4" fmla="*/ 0 w 64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61">
                  <a:moveTo>
                    <a:pt x="64" y="61"/>
                  </a:moveTo>
                  <a:cubicBezTo>
                    <a:pt x="61" y="60"/>
                    <a:pt x="39" y="58"/>
                    <a:pt x="28" y="51"/>
                  </a:cubicBezTo>
                  <a:cubicBezTo>
                    <a:pt x="12" y="42"/>
                    <a:pt x="1" y="11"/>
                    <a:pt x="0" y="0"/>
                  </a:cubicBezTo>
                </a:path>
              </a:pathLst>
            </a:custGeom>
            <a:solidFill>
              <a:srgbClr val="424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8854305" y="6357190"/>
            <a:ext cx="3236655" cy="3853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布衣公子店铺：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http://teliss.yanj.cn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598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8" r:id="rId3"/>
    <p:sldLayoutId id="2147483655" r:id="rId4"/>
    <p:sldLayoutId id="2147483660" r:id="rId5"/>
    <p:sldLayoutId id="2147483661" r:id="rId6"/>
    <p:sldLayoutId id="2147483662" r:id="rId7"/>
    <p:sldLayoutId id="2147483659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-337"/>
            <a:ext cx="12193200" cy="68586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243804"/>
            <a:ext cx="12192000" cy="1614196"/>
          </a:xfrm>
          <a:prstGeom prst="rect">
            <a:avLst/>
          </a:prstGeom>
          <a:gradFill>
            <a:gsLst>
              <a:gs pos="0">
                <a:srgbClr val="007ECB">
                  <a:alpha val="70000"/>
                </a:srgbClr>
              </a:gs>
              <a:gs pos="78000">
                <a:srgbClr val="007ECB">
                  <a:alpha val="5000"/>
                </a:srgbClr>
              </a:gs>
              <a:gs pos="100000">
                <a:srgbClr val="007EC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54561" y="4338161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课前思考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4561" y="5335552"/>
            <a:ext cx="5617029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8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bg1"/>
                </a:solidFill>
              </a:rPr>
              <a:t>你是否做过课程开发，你是如何做的？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38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bg1"/>
                </a:solidFill>
              </a:rPr>
              <a:t>你对课程开发有哪些困惑？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38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bg1"/>
                </a:solidFill>
              </a:rPr>
              <a:t>你在课程开发方面有哪些经验可以分享？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72409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5"/>
          <p:cNvSpPr>
            <a:spLocks/>
          </p:cNvSpPr>
          <p:nvPr/>
        </p:nvSpPr>
        <p:spPr bwMode="auto">
          <a:xfrm>
            <a:off x="5308204" y="4891658"/>
            <a:ext cx="1331913" cy="935037"/>
          </a:xfrm>
          <a:custGeom>
            <a:avLst/>
            <a:gdLst>
              <a:gd name="T0" fmla="*/ 0 w 963"/>
              <a:gd name="T1" fmla="*/ 2147483647 h 691"/>
              <a:gd name="T2" fmla="*/ 2147483647 w 963"/>
              <a:gd name="T3" fmla="*/ 0 h 691"/>
              <a:gd name="T4" fmla="*/ 2147483647 w 963"/>
              <a:gd name="T5" fmla="*/ 2147483647 h 691"/>
              <a:gd name="T6" fmla="*/ 2147483647 w 963"/>
              <a:gd name="T7" fmla="*/ 2147483647 h 691"/>
              <a:gd name="T8" fmla="*/ 0 w 963"/>
              <a:gd name="T9" fmla="*/ 2147483647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3" h="691">
                <a:moveTo>
                  <a:pt x="0" y="328"/>
                </a:moveTo>
                <a:lnTo>
                  <a:pt x="944" y="0"/>
                </a:lnTo>
                <a:lnTo>
                  <a:pt x="963" y="691"/>
                </a:lnTo>
                <a:lnTo>
                  <a:pt x="3" y="691"/>
                </a:lnTo>
                <a:lnTo>
                  <a:pt x="0" y="328"/>
                </a:lnTo>
                <a:close/>
              </a:path>
            </a:pathLst>
          </a:custGeom>
          <a:solidFill>
            <a:srgbClr val="1D8DE5"/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Freeform 2"/>
          <p:cNvSpPr>
            <a:spLocks/>
          </p:cNvSpPr>
          <p:nvPr/>
        </p:nvSpPr>
        <p:spPr bwMode="auto">
          <a:xfrm>
            <a:off x="6794103" y="4289449"/>
            <a:ext cx="1327150" cy="1536700"/>
          </a:xfrm>
          <a:custGeom>
            <a:avLst/>
            <a:gdLst>
              <a:gd name="T0" fmla="*/ 0 w 960"/>
              <a:gd name="T1" fmla="*/ 2147483647 h 1110"/>
              <a:gd name="T2" fmla="*/ 2147483647 w 960"/>
              <a:gd name="T3" fmla="*/ 0 h 1110"/>
              <a:gd name="T4" fmla="*/ 2147483647 w 960"/>
              <a:gd name="T5" fmla="*/ 2147483647 h 1110"/>
              <a:gd name="T6" fmla="*/ 0 w 960"/>
              <a:gd name="T7" fmla="*/ 2147483647 h 1110"/>
              <a:gd name="T8" fmla="*/ 0 w 960"/>
              <a:gd name="T9" fmla="*/ 2147483647 h 11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0" h="1110">
                <a:moveTo>
                  <a:pt x="0" y="390"/>
                </a:moveTo>
                <a:lnTo>
                  <a:pt x="952" y="0"/>
                </a:lnTo>
                <a:lnTo>
                  <a:pt x="960" y="1110"/>
                </a:lnTo>
                <a:lnTo>
                  <a:pt x="0" y="1110"/>
                </a:lnTo>
                <a:lnTo>
                  <a:pt x="0" y="390"/>
                </a:lnTo>
                <a:close/>
              </a:path>
            </a:pathLst>
          </a:custGeom>
          <a:solidFill>
            <a:srgbClr val="1D8DE5"/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Freeform 4"/>
          <p:cNvSpPr>
            <a:spLocks/>
          </p:cNvSpPr>
          <p:nvPr/>
        </p:nvSpPr>
        <p:spPr bwMode="auto">
          <a:xfrm>
            <a:off x="8268891" y="3740175"/>
            <a:ext cx="1336675" cy="2085975"/>
          </a:xfrm>
          <a:custGeom>
            <a:avLst/>
            <a:gdLst>
              <a:gd name="T0" fmla="*/ 0 w 967"/>
              <a:gd name="T1" fmla="*/ 2147483647 h 1507"/>
              <a:gd name="T2" fmla="*/ 2147483647 w 967"/>
              <a:gd name="T3" fmla="*/ 0 h 1507"/>
              <a:gd name="T4" fmla="*/ 2147483647 w 967"/>
              <a:gd name="T5" fmla="*/ 2147483647 h 1507"/>
              <a:gd name="T6" fmla="*/ 2147483647 w 967"/>
              <a:gd name="T7" fmla="*/ 2147483647 h 1507"/>
              <a:gd name="T8" fmla="*/ 0 w 967"/>
              <a:gd name="T9" fmla="*/ 2147483647 h 15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7" h="1507">
                <a:moveTo>
                  <a:pt x="0" y="381"/>
                </a:moveTo>
                <a:lnTo>
                  <a:pt x="949" y="0"/>
                </a:lnTo>
                <a:lnTo>
                  <a:pt x="967" y="1507"/>
                </a:lnTo>
                <a:lnTo>
                  <a:pt x="7" y="1507"/>
                </a:lnTo>
                <a:lnTo>
                  <a:pt x="0" y="381"/>
                </a:lnTo>
                <a:close/>
              </a:path>
            </a:pathLst>
          </a:custGeom>
          <a:solidFill>
            <a:srgbClr val="1D8DE5"/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Freeform 3"/>
          <p:cNvSpPr>
            <a:spLocks/>
          </p:cNvSpPr>
          <p:nvPr/>
        </p:nvSpPr>
        <p:spPr bwMode="auto">
          <a:xfrm>
            <a:off x="9759553" y="3125813"/>
            <a:ext cx="1358900" cy="2701925"/>
          </a:xfrm>
          <a:custGeom>
            <a:avLst/>
            <a:gdLst>
              <a:gd name="T0" fmla="*/ 0 w 982"/>
              <a:gd name="T1" fmla="*/ 2147483647 h 1953"/>
              <a:gd name="T2" fmla="*/ 2147483647 w 982"/>
              <a:gd name="T3" fmla="*/ 0 h 1953"/>
              <a:gd name="T4" fmla="*/ 2147483647 w 982"/>
              <a:gd name="T5" fmla="*/ 2147483647 h 1953"/>
              <a:gd name="T6" fmla="*/ 2147483647 w 982"/>
              <a:gd name="T7" fmla="*/ 2147483647 h 1953"/>
              <a:gd name="T8" fmla="*/ 0 w 982"/>
              <a:gd name="T9" fmla="*/ 2147483647 h 19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2" h="1953">
                <a:moveTo>
                  <a:pt x="0" y="422"/>
                </a:moveTo>
                <a:lnTo>
                  <a:pt x="982" y="0"/>
                </a:lnTo>
                <a:lnTo>
                  <a:pt x="978" y="1953"/>
                </a:lnTo>
                <a:lnTo>
                  <a:pt x="18" y="1953"/>
                </a:lnTo>
                <a:lnTo>
                  <a:pt x="0" y="422"/>
                </a:lnTo>
                <a:close/>
              </a:path>
            </a:pathLst>
          </a:custGeom>
          <a:solidFill>
            <a:srgbClr val="1D8DE5"/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1.2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目标撰写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9936935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通过对课程内容的需求调研和分析，依照“了解、理解、掌握、运用”的不同层次的学习要求，来完成课程目标的撰写，以指导具体的课程开发活动。</a:t>
            </a:r>
          </a:p>
        </p:txBody>
      </p:sp>
      <p:grpSp>
        <p:nvGrpSpPr>
          <p:cNvPr id="33" name="文本1"/>
          <p:cNvGrpSpPr/>
          <p:nvPr/>
        </p:nvGrpSpPr>
        <p:grpSpPr>
          <a:xfrm>
            <a:off x="3444479" y="4736118"/>
            <a:ext cx="2917825" cy="461665"/>
            <a:chOff x="515938" y="4078869"/>
            <a:chExt cx="2917825" cy="461665"/>
          </a:xfrm>
        </p:grpSpPr>
        <p:sp>
          <p:nvSpPr>
            <p:cNvPr id="34" name="Line 14"/>
            <p:cNvSpPr>
              <a:spLocks noChangeShapeType="1"/>
            </p:cNvSpPr>
            <p:nvPr/>
          </p:nvSpPr>
          <p:spPr bwMode="auto">
            <a:xfrm flipH="1">
              <a:off x="604838" y="4505325"/>
              <a:ext cx="2828925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515938" y="4078869"/>
              <a:ext cx="270986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1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>
                  <a:solidFill>
                    <a:srgbClr val="1D8DE5"/>
                  </a:solidFill>
                  <a:latin typeface="Impact" pitchFamily="34" charset="0"/>
                  <a:ea typeface="微软雅黑" pitchFamily="34" charset="-122"/>
                </a:rPr>
                <a:t>了解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清楚知道；</a:t>
              </a:r>
            </a:p>
          </p:txBody>
        </p:sp>
      </p:grpSp>
      <p:grpSp>
        <p:nvGrpSpPr>
          <p:cNvPr id="36" name="文本2"/>
          <p:cNvGrpSpPr/>
          <p:nvPr/>
        </p:nvGrpSpPr>
        <p:grpSpPr>
          <a:xfrm>
            <a:off x="3444479" y="4133789"/>
            <a:ext cx="4441825" cy="461665"/>
            <a:chOff x="515938" y="3476540"/>
            <a:chExt cx="4441825" cy="461665"/>
          </a:xfrm>
        </p:grpSpPr>
        <p:sp>
          <p:nvSpPr>
            <p:cNvPr id="37" name="Line 16"/>
            <p:cNvSpPr>
              <a:spLocks noChangeShapeType="1"/>
            </p:cNvSpPr>
            <p:nvPr/>
          </p:nvSpPr>
          <p:spPr bwMode="auto">
            <a:xfrm flipH="1">
              <a:off x="604838" y="3890963"/>
              <a:ext cx="4352925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515938" y="3476540"/>
              <a:ext cx="401320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2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>
                  <a:solidFill>
                    <a:srgbClr val="1D8DE5"/>
                  </a:solidFill>
                  <a:latin typeface="Impact" pitchFamily="34" charset="0"/>
                  <a:ea typeface="微软雅黑" pitchFamily="34" charset="-122"/>
                </a:rPr>
                <a:t>理解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知其然，知其所以然；</a:t>
              </a:r>
            </a:p>
          </p:txBody>
        </p:sp>
      </p:grpSp>
      <p:grpSp>
        <p:nvGrpSpPr>
          <p:cNvPr id="39" name="文本3"/>
          <p:cNvGrpSpPr/>
          <p:nvPr/>
        </p:nvGrpSpPr>
        <p:grpSpPr>
          <a:xfrm>
            <a:off x="3444478" y="3552763"/>
            <a:ext cx="5935663" cy="461665"/>
            <a:chOff x="515937" y="2895514"/>
            <a:chExt cx="5935663" cy="461665"/>
          </a:xfrm>
        </p:grpSpPr>
        <p:sp>
          <p:nvSpPr>
            <p:cNvPr id="40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5846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54927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3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>
                  <a:solidFill>
                    <a:srgbClr val="1D8DE5"/>
                  </a:solidFill>
                  <a:latin typeface="Impact" pitchFamily="34" charset="0"/>
                  <a:ea typeface="微软雅黑" pitchFamily="34" charset="-122"/>
                </a:rPr>
                <a:t>掌握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在了解的基础上，能充分支配或运用；</a:t>
              </a:r>
            </a:p>
          </p:txBody>
        </p:sp>
      </p:grpSp>
      <p:grpSp>
        <p:nvGrpSpPr>
          <p:cNvPr id="42" name="文本4"/>
          <p:cNvGrpSpPr/>
          <p:nvPr/>
        </p:nvGrpSpPr>
        <p:grpSpPr>
          <a:xfrm>
            <a:off x="3444478" y="2977840"/>
            <a:ext cx="7459662" cy="461665"/>
            <a:chOff x="515938" y="2320591"/>
            <a:chExt cx="7459662" cy="461665"/>
          </a:xfrm>
        </p:grpSpPr>
        <p:sp>
          <p:nvSpPr>
            <p:cNvPr id="43" name="Line 20"/>
            <p:cNvSpPr>
              <a:spLocks noChangeShapeType="1"/>
            </p:cNvSpPr>
            <p:nvPr/>
          </p:nvSpPr>
          <p:spPr bwMode="auto">
            <a:xfrm flipH="1">
              <a:off x="604838" y="2759075"/>
              <a:ext cx="7370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4" name="Rectangle 21"/>
            <p:cNvSpPr>
              <a:spLocks noChangeArrowheads="1"/>
            </p:cNvSpPr>
            <p:nvPr/>
          </p:nvSpPr>
          <p:spPr bwMode="auto">
            <a:xfrm>
              <a:off x="515938" y="2320591"/>
              <a:ext cx="563245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4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>
                  <a:solidFill>
                    <a:srgbClr val="1D8DE5"/>
                  </a:solidFill>
                  <a:latin typeface="Impact" pitchFamily="34" charset="0"/>
                  <a:ea typeface="微软雅黑" pitchFamily="34" charset="-122"/>
                </a:rPr>
                <a:t>运用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掌握事务的特性并加以利用。</a:t>
              </a:r>
            </a:p>
          </p:txBody>
        </p:sp>
      </p:grpSp>
      <p:sp>
        <p:nvSpPr>
          <p:cNvPr id="46" name="AutoShape 23"/>
          <p:cNvSpPr>
            <a:spLocks noChangeArrowheads="1"/>
          </p:cNvSpPr>
          <p:nvPr/>
        </p:nvSpPr>
        <p:spPr bwMode="auto">
          <a:xfrm rot="10800000">
            <a:off x="3403204" y="5827030"/>
            <a:ext cx="8453437" cy="3730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959 w 21600"/>
              <a:gd name="T13" fmla="*/ 1959 h 21600"/>
              <a:gd name="T14" fmla="*/ 19641 w 21600"/>
              <a:gd name="T15" fmla="*/ 1964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17" y="21600"/>
                </a:lnTo>
                <a:lnTo>
                  <a:pt x="21283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5F5F5F">
                  <a:alpha val="0"/>
                </a:srgbClr>
              </a:gs>
              <a:gs pos="100000">
                <a:sysClr val="windowText" lastClr="000000">
                  <a:alpha val="17998"/>
                </a:sys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28575" algn="ctr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136073" y="2271209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课程目标的几个常用术语是：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auto">
          <a:xfrm>
            <a:off x="6116242" y="5177467"/>
            <a:ext cx="501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1</a:t>
            </a: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auto">
          <a:xfrm>
            <a:off x="7610078" y="5177467"/>
            <a:ext cx="501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2</a:t>
            </a:r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9076929" y="5177467"/>
            <a:ext cx="501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3</a:t>
            </a:r>
          </a:p>
        </p:txBody>
      </p: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10600928" y="5177467"/>
            <a:ext cx="501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xmlns="" val="3817627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179180" y="3157155"/>
            <a:ext cx="8386050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第二章 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逻辑纲要设定</a:t>
            </a:r>
          </a:p>
        </p:txBody>
      </p:sp>
      <p:sp>
        <p:nvSpPr>
          <p:cNvPr id="19" name="Oval 46"/>
          <p:cNvSpPr/>
          <p:nvPr/>
        </p:nvSpPr>
        <p:spPr bwMode="auto">
          <a:xfrm>
            <a:off x="1404232" y="2117249"/>
            <a:ext cx="1333206" cy="1333206"/>
          </a:xfrm>
          <a:prstGeom prst="ellipse">
            <a:avLst/>
          </a:prstGeom>
          <a:solidFill>
            <a:srgbClr val="FF9300"/>
          </a:solidFill>
          <a:ln w="14288" cap="flat">
            <a:noFill/>
            <a:prstDash val="solid"/>
            <a:miter lim="800000"/>
            <a:headEnd/>
            <a:tailEnd/>
          </a:ln>
          <a:effectLst>
            <a:outerShdw blurRad="203200" dist="38100" dir="2700000" sx="102000" sy="102000" algn="tl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8" name="Elbow Connector 53"/>
          <p:cNvCxnSpPr/>
          <p:nvPr/>
        </p:nvCxnSpPr>
        <p:spPr>
          <a:xfrm rot="5400000" flipV="1">
            <a:off x="1941958" y="3533870"/>
            <a:ext cx="1038592" cy="845157"/>
          </a:xfrm>
          <a:prstGeom prst="bentConnector3">
            <a:avLst>
              <a:gd name="adj1" fmla="val 170412"/>
            </a:avLst>
          </a:prstGeom>
          <a:ln w="6350">
            <a:solidFill>
              <a:srgbClr val="FF9300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736381" y="2505241"/>
            <a:ext cx="724873" cy="557222"/>
            <a:chOff x="6889585" y="2153426"/>
            <a:chExt cx="923319" cy="709771"/>
          </a:xfrm>
        </p:grpSpPr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6889585" y="2248677"/>
              <a:ext cx="611449" cy="614520"/>
            </a:xfrm>
            <a:custGeom>
              <a:avLst/>
              <a:gdLst>
                <a:gd name="T0" fmla="*/ 168 w 168"/>
                <a:gd name="T1" fmla="*/ 95 h 167"/>
                <a:gd name="T2" fmla="*/ 168 w 168"/>
                <a:gd name="T3" fmla="*/ 73 h 167"/>
                <a:gd name="T4" fmla="*/ 151 w 168"/>
                <a:gd name="T5" fmla="*/ 69 h 167"/>
                <a:gd name="T6" fmla="*/ 147 w 168"/>
                <a:gd name="T7" fmla="*/ 56 h 167"/>
                <a:gd name="T8" fmla="*/ 158 w 168"/>
                <a:gd name="T9" fmla="*/ 43 h 167"/>
                <a:gd name="T10" fmla="*/ 146 w 168"/>
                <a:gd name="T11" fmla="*/ 25 h 167"/>
                <a:gd name="T12" fmla="*/ 130 w 168"/>
                <a:gd name="T13" fmla="*/ 32 h 167"/>
                <a:gd name="T14" fmla="*/ 119 w 168"/>
                <a:gd name="T15" fmla="*/ 24 h 167"/>
                <a:gd name="T16" fmla="*/ 120 w 168"/>
                <a:gd name="T17" fmla="*/ 7 h 167"/>
                <a:gd name="T18" fmla="*/ 99 w 168"/>
                <a:gd name="T19" fmla="*/ 0 h 167"/>
                <a:gd name="T20" fmla="*/ 91 w 168"/>
                <a:gd name="T21" fmla="*/ 15 h 167"/>
                <a:gd name="T22" fmla="*/ 84 w 168"/>
                <a:gd name="T23" fmla="*/ 15 h 167"/>
                <a:gd name="T24" fmla="*/ 77 w 168"/>
                <a:gd name="T25" fmla="*/ 15 h 167"/>
                <a:gd name="T26" fmla="*/ 69 w 168"/>
                <a:gd name="T27" fmla="*/ 0 h 167"/>
                <a:gd name="T28" fmla="*/ 48 w 168"/>
                <a:gd name="T29" fmla="*/ 7 h 167"/>
                <a:gd name="T30" fmla="*/ 49 w 168"/>
                <a:gd name="T31" fmla="*/ 24 h 167"/>
                <a:gd name="T32" fmla="*/ 38 w 168"/>
                <a:gd name="T33" fmla="*/ 32 h 167"/>
                <a:gd name="T34" fmla="*/ 23 w 168"/>
                <a:gd name="T35" fmla="*/ 25 h 167"/>
                <a:gd name="T36" fmla="*/ 10 w 168"/>
                <a:gd name="T37" fmla="*/ 43 h 167"/>
                <a:gd name="T38" fmla="*/ 21 w 168"/>
                <a:gd name="T39" fmla="*/ 56 h 167"/>
                <a:gd name="T40" fmla="*/ 17 w 168"/>
                <a:gd name="T41" fmla="*/ 69 h 167"/>
                <a:gd name="T42" fmla="*/ 0 w 168"/>
                <a:gd name="T43" fmla="*/ 73 h 167"/>
                <a:gd name="T44" fmla="*/ 0 w 168"/>
                <a:gd name="T45" fmla="*/ 95 h 167"/>
                <a:gd name="T46" fmla="*/ 17 w 168"/>
                <a:gd name="T47" fmla="*/ 98 h 167"/>
                <a:gd name="T48" fmla="*/ 21 w 168"/>
                <a:gd name="T49" fmla="*/ 111 h 167"/>
                <a:gd name="T50" fmla="*/ 10 w 168"/>
                <a:gd name="T51" fmla="*/ 124 h 167"/>
                <a:gd name="T52" fmla="*/ 23 w 168"/>
                <a:gd name="T53" fmla="*/ 142 h 167"/>
                <a:gd name="T54" fmla="*/ 38 w 168"/>
                <a:gd name="T55" fmla="*/ 135 h 167"/>
                <a:gd name="T56" fmla="*/ 49 w 168"/>
                <a:gd name="T57" fmla="*/ 143 h 167"/>
                <a:gd name="T58" fmla="*/ 48 w 168"/>
                <a:gd name="T59" fmla="*/ 160 h 167"/>
                <a:gd name="T60" fmla="*/ 69 w 168"/>
                <a:gd name="T61" fmla="*/ 167 h 167"/>
                <a:gd name="T62" fmla="*/ 77 w 168"/>
                <a:gd name="T63" fmla="*/ 152 h 167"/>
                <a:gd name="T64" fmla="*/ 84 w 168"/>
                <a:gd name="T65" fmla="*/ 152 h 167"/>
                <a:gd name="T66" fmla="*/ 91 w 168"/>
                <a:gd name="T67" fmla="*/ 152 h 167"/>
                <a:gd name="T68" fmla="*/ 100 w 168"/>
                <a:gd name="T69" fmla="*/ 167 h 167"/>
                <a:gd name="T70" fmla="*/ 121 w 168"/>
                <a:gd name="T71" fmla="*/ 160 h 167"/>
                <a:gd name="T72" fmla="*/ 119 w 168"/>
                <a:gd name="T73" fmla="*/ 143 h 167"/>
                <a:gd name="T74" fmla="*/ 130 w 168"/>
                <a:gd name="T75" fmla="*/ 135 h 167"/>
                <a:gd name="T76" fmla="*/ 146 w 168"/>
                <a:gd name="T77" fmla="*/ 142 h 167"/>
                <a:gd name="T78" fmla="*/ 158 w 168"/>
                <a:gd name="T79" fmla="*/ 124 h 167"/>
                <a:gd name="T80" fmla="*/ 147 w 168"/>
                <a:gd name="T81" fmla="*/ 111 h 167"/>
                <a:gd name="T82" fmla="*/ 151 w 168"/>
                <a:gd name="T83" fmla="*/ 98 h 167"/>
                <a:gd name="T84" fmla="*/ 168 w 168"/>
                <a:gd name="T85" fmla="*/ 95 h 167"/>
                <a:gd name="T86" fmla="*/ 84 w 168"/>
                <a:gd name="T87" fmla="*/ 133 h 167"/>
                <a:gd name="T88" fmla="*/ 35 w 168"/>
                <a:gd name="T89" fmla="*/ 84 h 167"/>
                <a:gd name="T90" fmla="*/ 84 w 168"/>
                <a:gd name="T91" fmla="*/ 34 h 167"/>
                <a:gd name="T92" fmla="*/ 133 w 168"/>
                <a:gd name="T93" fmla="*/ 84 h 167"/>
                <a:gd name="T94" fmla="*/ 84 w 168"/>
                <a:gd name="T95" fmla="*/ 13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8" h="167">
                  <a:moveTo>
                    <a:pt x="168" y="95"/>
                  </a:moveTo>
                  <a:cubicBezTo>
                    <a:pt x="168" y="73"/>
                    <a:pt x="168" y="73"/>
                    <a:pt x="168" y="73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0" y="64"/>
                    <a:pt x="149" y="60"/>
                    <a:pt x="147" y="56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26" y="29"/>
                    <a:pt x="123" y="27"/>
                    <a:pt x="119" y="24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9" y="15"/>
                    <a:pt x="86" y="15"/>
                    <a:pt x="84" y="15"/>
                  </a:cubicBezTo>
                  <a:cubicBezTo>
                    <a:pt x="82" y="15"/>
                    <a:pt x="79" y="15"/>
                    <a:pt x="77" y="1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5" y="27"/>
                    <a:pt x="42" y="29"/>
                    <a:pt x="38" y="3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60"/>
                    <a:pt x="18" y="65"/>
                    <a:pt x="17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8" y="103"/>
                    <a:pt x="19" y="107"/>
                    <a:pt x="21" y="111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42" y="138"/>
                    <a:pt x="46" y="141"/>
                    <a:pt x="49" y="143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80" y="152"/>
                    <a:pt x="82" y="152"/>
                    <a:pt x="84" y="152"/>
                  </a:cubicBezTo>
                  <a:cubicBezTo>
                    <a:pt x="86" y="152"/>
                    <a:pt x="89" y="152"/>
                    <a:pt x="91" y="152"/>
                  </a:cubicBezTo>
                  <a:cubicBezTo>
                    <a:pt x="100" y="167"/>
                    <a:pt x="100" y="167"/>
                    <a:pt x="100" y="167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3" y="141"/>
                    <a:pt x="126" y="138"/>
                    <a:pt x="130" y="135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9" y="107"/>
                    <a:pt x="150" y="103"/>
                    <a:pt x="151" y="98"/>
                  </a:cubicBezTo>
                  <a:lnTo>
                    <a:pt x="168" y="95"/>
                  </a:lnTo>
                  <a:close/>
                  <a:moveTo>
                    <a:pt x="84" y="133"/>
                  </a:moveTo>
                  <a:cubicBezTo>
                    <a:pt x="57" y="133"/>
                    <a:pt x="35" y="111"/>
                    <a:pt x="35" y="84"/>
                  </a:cubicBezTo>
                  <a:cubicBezTo>
                    <a:pt x="35" y="56"/>
                    <a:pt x="57" y="34"/>
                    <a:pt x="84" y="34"/>
                  </a:cubicBezTo>
                  <a:cubicBezTo>
                    <a:pt x="111" y="34"/>
                    <a:pt x="133" y="56"/>
                    <a:pt x="133" y="84"/>
                  </a:cubicBezTo>
                  <a:cubicBezTo>
                    <a:pt x="133" y="111"/>
                    <a:pt x="111" y="133"/>
                    <a:pt x="84" y="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7450336" y="2153426"/>
              <a:ext cx="362568" cy="367176"/>
            </a:xfrm>
            <a:custGeom>
              <a:avLst/>
              <a:gdLst>
                <a:gd name="T0" fmla="*/ 100 w 100"/>
                <a:gd name="T1" fmla="*/ 57 h 100"/>
                <a:gd name="T2" fmla="*/ 100 w 100"/>
                <a:gd name="T3" fmla="*/ 43 h 100"/>
                <a:gd name="T4" fmla="*/ 90 w 100"/>
                <a:gd name="T5" fmla="*/ 41 h 100"/>
                <a:gd name="T6" fmla="*/ 87 w 100"/>
                <a:gd name="T7" fmla="*/ 34 h 100"/>
                <a:gd name="T8" fmla="*/ 94 w 100"/>
                <a:gd name="T9" fmla="*/ 26 h 100"/>
                <a:gd name="T10" fmla="*/ 86 w 100"/>
                <a:gd name="T11" fmla="*/ 15 h 100"/>
                <a:gd name="T12" fmla="*/ 77 w 100"/>
                <a:gd name="T13" fmla="*/ 20 h 100"/>
                <a:gd name="T14" fmla="*/ 70 w 100"/>
                <a:gd name="T15" fmla="*/ 15 h 100"/>
                <a:gd name="T16" fmla="*/ 72 w 100"/>
                <a:gd name="T17" fmla="*/ 5 h 100"/>
                <a:gd name="T18" fmla="*/ 59 w 100"/>
                <a:gd name="T19" fmla="*/ 0 h 100"/>
                <a:gd name="T20" fmla="*/ 54 w 100"/>
                <a:gd name="T21" fmla="*/ 9 h 100"/>
                <a:gd name="T22" fmla="*/ 50 w 100"/>
                <a:gd name="T23" fmla="*/ 9 h 100"/>
                <a:gd name="T24" fmla="*/ 46 w 100"/>
                <a:gd name="T25" fmla="*/ 9 h 100"/>
                <a:gd name="T26" fmla="*/ 41 w 100"/>
                <a:gd name="T27" fmla="*/ 1 h 100"/>
                <a:gd name="T28" fmla="*/ 28 w 100"/>
                <a:gd name="T29" fmla="*/ 5 h 100"/>
                <a:gd name="T30" fmla="*/ 29 w 100"/>
                <a:gd name="T31" fmla="*/ 15 h 100"/>
                <a:gd name="T32" fmla="*/ 23 w 100"/>
                <a:gd name="T33" fmla="*/ 20 h 100"/>
                <a:gd name="T34" fmla="*/ 13 w 100"/>
                <a:gd name="T35" fmla="*/ 15 h 100"/>
                <a:gd name="T36" fmla="*/ 6 w 100"/>
                <a:gd name="T37" fmla="*/ 26 h 100"/>
                <a:gd name="T38" fmla="*/ 13 w 100"/>
                <a:gd name="T39" fmla="*/ 34 h 100"/>
                <a:gd name="T40" fmla="*/ 10 w 100"/>
                <a:gd name="T41" fmla="*/ 41 h 100"/>
                <a:gd name="T42" fmla="*/ 0 w 100"/>
                <a:gd name="T43" fmla="*/ 43 h 100"/>
                <a:gd name="T44" fmla="*/ 0 w 100"/>
                <a:gd name="T45" fmla="*/ 57 h 100"/>
                <a:gd name="T46" fmla="*/ 10 w 100"/>
                <a:gd name="T47" fmla="*/ 59 h 100"/>
                <a:gd name="T48" fmla="*/ 13 w 100"/>
                <a:gd name="T49" fmla="*/ 66 h 100"/>
                <a:gd name="T50" fmla="*/ 6 w 100"/>
                <a:gd name="T51" fmla="*/ 74 h 100"/>
                <a:gd name="T52" fmla="*/ 13 w 100"/>
                <a:gd name="T53" fmla="*/ 85 h 100"/>
                <a:gd name="T54" fmla="*/ 23 w 100"/>
                <a:gd name="T55" fmla="*/ 80 h 100"/>
                <a:gd name="T56" fmla="*/ 29 w 100"/>
                <a:gd name="T57" fmla="*/ 85 h 100"/>
                <a:gd name="T58" fmla="*/ 28 w 100"/>
                <a:gd name="T59" fmla="*/ 95 h 100"/>
                <a:gd name="T60" fmla="*/ 41 w 100"/>
                <a:gd name="T61" fmla="*/ 100 h 100"/>
                <a:gd name="T62" fmla="*/ 46 w 100"/>
                <a:gd name="T63" fmla="*/ 91 h 100"/>
                <a:gd name="T64" fmla="*/ 50 w 100"/>
                <a:gd name="T65" fmla="*/ 91 h 100"/>
                <a:gd name="T66" fmla="*/ 54 w 100"/>
                <a:gd name="T67" fmla="*/ 91 h 100"/>
                <a:gd name="T68" fmla="*/ 59 w 100"/>
                <a:gd name="T69" fmla="*/ 99 h 100"/>
                <a:gd name="T70" fmla="*/ 72 w 100"/>
                <a:gd name="T71" fmla="*/ 95 h 100"/>
                <a:gd name="T72" fmla="*/ 71 w 100"/>
                <a:gd name="T73" fmla="*/ 85 h 100"/>
                <a:gd name="T74" fmla="*/ 77 w 100"/>
                <a:gd name="T75" fmla="*/ 80 h 100"/>
                <a:gd name="T76" fmla="*/ 86 w 100"/>
                <a:gd name="T77" fmla="*/ 85 h 100"/>
                <a:gd name="T78" fmla="*/ 94 w 100"/>
                <a:gd name="T79" fmla="*/ 74 h 100"/>
                <a:gd name="T80" fmla="*/ 87 w 100"/>
                <a:gd name="T81" fmla="*/ 66 h 100"/>
                <a:gd name="T82" fmla="*/ 90 w 100"/>
                <a:gd name="T83" fmla="*/ 59 h 100"/>
                <a:gd name="T84" fmla="*/ 100 w 100"/>
                <a:gd name="T85" fmla="*/ 57 h 100"/>
                <a:gd name="T86" fmla="*/ 50 w 100"/>
                <a:gd name="T87" fmla="*/ 79 h 100"/>
                <a:gd name="T88" fmla="*/ 21 w 100"/>
                <a:gd name="T89" fmla="*/ 50 h 100"/>
                <a:gd name="T90" fmla="*/ 50 w 100"/>
                <a:gd name="T91" fmla="*/ 21 h 100"/>
                <a:gd name="T92" fmla="*/ 79 w 100"/>
                <a:gd name="T93" fmla="*/ 50 h 100"/>
                <a:gd name="T94" fmla="*/ 50 w 100"/>
                <a:gd name="T95" fmla="*/ 7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00">
                  <a:moveTo>
                    <a:pt x="100" y="57"/>
                  </a:moveTo>
                  <a:cubicBezTo>
                    <a:pt x="100" y="43"/>
                    <a:pt x="100" y="43"/>
                    <a:pt x="100" y="43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9" y="39"/>
                    <a:pt x="88" y="36"/>
                    <a:pt x="87" y="3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18"/>
                    <a:pt x="73" y="16"/>
                    <a:pt x="70" y="1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9"/>
                    <a:pt x="51" y="9"/>
                    <a:pt x="50" y="9"/>
                  </a:cubicBezTo>
                  <a:cubicBezTo>
                    <a:pt x="49" y="9"/>
                    <a:pt x="47" y="9"/>
                    <a:pt x="46" y="9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7" y="16"/>
                    <a:pt x="25" y="18"/>
                    <a:pt x="23" y="2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1" y="36"/>
                    <a:pt x="11" y="39"/>
                    <a:pt x="1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1"/>
                    <a:pt x="11" y="64"/>
                    <a:pt x="13" y="66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5" y="82"/>
                    <a:pt x="27" y="84"/>
                    <a:pt x="29" y="8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9" y="91"/>
                    <a:pt x="50" y="91"/>
                  </a:cubicBezTo>
                  <a:cubicBezTo>
                    <a:pt x="51" y="91"/>
                    <a:pt x="53" y="91"/>
                    <a:pt x="54" y="91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3" y="84"/>
                    <a:pt x="75" y="82"/>
                    <a:pt x="77" y="80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4"/>
                    <a:pt x="89" y="61"/>
                    <a:pt x="90" y="59"/>
                  </a:cubicBezTo>
                  <a:lnTo>
                    <a:pt x="100" y="57"/>
                  </a:lnTo>
                  <a:close/>
                  <a:moveTo>
                    <a:pt x="50" y="79"/>
                  </a:moveTo>
                  <a:cubicBezTo>
                    <a:pt x="34" y="79"/>
                    <a:pt x="21" y="66"/>
                    <a:pt x="21" y="50"/>
                  </a:cubicBezTo>
                  <a:cubicBezTo>
                    <a:pt x="21" y="34"/>
                    <a:pt x="34" y="21"/>
                    <a:pt x="50" y="21"/>
                  </a:cubicBezTo>
                  <a:cubicBezTo>
                    <a:pt x="66" y="21"/>
                    <a:pt x="79" y="34"/>
                    <a:pt x="79" y="50"/>
                  </a:cubicBezTo>
                  <a:cubicBezTo>
                    <a:pt x="79" y="66"/>
                    <a:pt x="66" y="79"/>
                    <a:pt x="50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679773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3280" y="5670697"/>
            <a:ext cx="10346877" cy="468000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1143281" y="2653362"/>
            <a:ext cx="6857723" cy="2520214"/>
          </a:xfrm>
          <a:custGeom>
            <a:avLst/>
            <a:gdLst>
              <a:gd name="connsiteX0" fmla="*/ 140023 w 6857723"/>
              <a:gd name="connsiteY0" fmla="*/ 0 h 2520214"/>
              <a:gd name="connsiteX1" fmla="*/ 6031901 w 6857723"/>
              <a:gd name="connsiteY1" fmla="*/ 0 h 2520214"/>
              <a:gd name="connsiteX2" fmla="*/ 6171924 w 6857723"/>
              <a:gd name="connsiteY2" fmla="*/ 140023 h 2520214"/>
              <a:gd name="connsiteX3" fmla="*/ 6171924 w 6857723"/>
              <a:gd name="connsiteY3" fmla="*/ 888983 h 2520214"/>
              <a:gd name="connsiteX4" fmla="*/ 6514824 w 6857723"/>
              <a:gd name="connsiteY4" fmla="*/ 888983 h 2520214"/>
              <a:gd name="connsiteX5" fmla="*/ 6514824 w 6857723"/>
              <a:gd name="connsiteY5" fmla="*/ 517859 h 2520214"/>
              <a:gd name="connsiteX6" fmla="*/ 6857723 w 6857723"/>
              <a:gd name="connsiteY6" fmla="*/ 1260107 h 2520214"/>
              <a:gd name="connsiteX7" fmla="*/ 6514824 w 6857723"/>
              <a:gd name="connsiteY7" fmla="*/ 2002355 h 2520214"/>
              <a:gd name="connsiteX8" fmla="*/ 6514824 w 6857723"/>
              <a:gd name="connsiteY8" fmla="*/ 1631231 h 2520214"/>
              <a:gd name="connsiteX9" fmla="*/ 6171924 w 6857723"/>
              <a:gd name="connsiteY9" fmla="*/ 1631231 h 2520214"/>
              <a:gd name="connsiteX10" fmla="*/ 6171924 w 6857723"/>
              <a:gd name="connsiteY10" fmla="*/ 2380191 h 2520214"/>
              <a:gd name="connsiteX11" fmla="*/ 6031901 w 6857723"/>
              <a:gd name="connsiteY11" fmla="*/ 2520214 h 2520214"/>
              <a:gd name="connsiteX12" fmla="*/ 140023 w 6857723"/>
              <a:gd name="connsiteY12" fmla="*/ 2520214 h 2520214"/>
              <a:gd name="connsiteX13" fmla="*/ 0 w 6857723"/>
              <a:gd name="connsiteY13" fmla="*/ 2380191 h 2520214"/>
              <a:gd name="connsiteX14" fmla="*/ 0 w 6857723"/>
              <a:gd name="connsiteY14" fmla="*/ 140023 h 2520214"/>
              <a:gd name="connsiteX15" fmla="*/ 140023 w 6857723"/>
              <a:gd name="connsiteY15" fmla="*/ 0 h 2520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7723" h="2520214">
                <a:moveTo>
                  <a:pt x="140023" y="0"/>
                </a:moveTo>
                <a:lnTo>
                  <a:pt x="6031901" y="0"/>
                </a:lnTo>
                <a:cubicBezTo>
                  <a:pt x="6109234" y="0"/>
                  <a:pt x="6171924" y="62690"/>
                  <a:pt x="6171924" y="140023"/>
                </a:cubicBezTo>
                <a:lnTo>
                  <a:pt x="6171924" y="888983"/>
                </a:lnTo>
                <a:lnTo>
                  <a:pt x="6514824" y="888983"/>
                </a:lnTo>
                <a:lnTo>
                  <a:pt x="6514824" y="517859"/>
                </a:lnTo>
                <a:lnTo>
                  <a:pt x="6857723" y="1260107"/>
                </a:lnTo>
                <a:lnTo>
                  <a:pt x="6514824" y="2002355"/>
                </a:lnTo>
                <a:lnTo>
                  <a:pt x="6514824" y="1631231"/>
                </a:lnTo>
                <a:lnTo>
                  <a:pt x="6171924" y="1631231"/>
                </a:lnTo>
                <a:lnTo>
                  <a:pt x="6171924" y="2380191"/>
                </a:lnTo>
                <a:cubicBezTo>
                  <a:pt x="6171924" y="2457524"/>
                  <a:pt x="6109234" y="2520214"/>
                  <a:pt x="6031901" y="2520214"/>
                </a:cubicBezTo>
                <a:lnTo>
                  <a:pt x="140023" y="2520214"/>
                </a:lnTo>
                <a:cubicBezTo>
                  <a:pt x="62690" y="2520214"/>
                  <a:pt x="0" y="2457524"/>
                  <a:pt x="0" y="2380191"/>
                </a:cubicBezTo>
                <a:lnTo>
                  <a:pt x="0" y="140023"/>
                </a:lnTo>
                <a:cubicBezTo>
                  <a:pt x="0" y="62690"/>
                  <a:pt x="62690" y="0"/>
                  <a:pt x="140023" y="0"/>
                </a:cubicBezTo>
                <a:close/>
              </a:path>
            </a:pathLst>
          </a:custGeom>
          <a:solidFill>
            <a:srgbClr val="ED7D31">
              <a:alpha val="14902"/>
            </a:srgbClr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36073" y="947571"/>
            <a:ext cx="2375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逻辑纲要的重要性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10802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因为一个课程是一个完整的系统，所以，课程各部分的内容务必是要按照一定的逻辑关系组织在一起的。</a:t>
            </a:r>
          </a:p>
        </p:txBody>
      </p:sp>
      <p:sp>
        <p:nvSpPr>
          <p:cNvPr id="14" name="TextBox 6"/>
          <p:cNvSpPr txBox="1"/>
          <p:nvPr/>
        </p:nvSpPr>
        <p:spPr>
          <a:xfrm>
            <a:off x="7507683" y="2002673"/>
            <a:ext cx="4312921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思路清晰</a:t>
            </a:r>
            <a:endParaRPr lang="en-US" altLang="zh-CN" sz="4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逻辑明确</a:t>
            </a:r>
            <a:endParaRPr lang="en-US" altLang="zh-CN" sz="4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重点突出</a:t>
            </a:r>
            <a:endParaRPr lang="en-US" altLang="zh-CN" sz="4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观点鲜明</a:t>
            </a:r>
            <a:endParaRPr lang="zh-CN" altLang="zh-CN" sz="4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 Box 44"/>
          <p:cNvSpPr txBox="1">
            <a:spLocks noChangeArrowheads="1"/>
          </p:cNvSpPr>
          <p:nvPr/>
        </p:nvSpPr>
        <p:spPr bwMode="auto">
          <a:xfrm>
            <a:off x="1340614" y="2749456"/>
            <a:ext cx="4362853" cy="233294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 smtClean="0"/>
              <a:t>结构</a:t>
            </a:r>
            <a:r>
              <a:rPr lang="zh-CN" altLang="en-US" sz="2800" dirty="0"/>
              <a:t>的</a:t>
            </a:r>
            <a:r>
              <a:rPr lang="zh-CN" altLang="en-US" sz="2800" dirty="0" smtClean="0"/>
              <a:t>设计</a:t>
            </a:r>
            <a:endParaRPr lang="en-US" altLang="zh-CN" sz="2800" dirty="0" smtClean="0"/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 smtClean="0"/>
              <a:t>模块</a:t>
            </a:r>
            <a:r>
              <a:rPr lang="zh-CN" altLang="en-US" sz="2800" dirty="0"/>
              <a:t>的划分和</a:t>
            </a:r>
            <a:r>
              <a:rPr lang="zh-CN" altLang="en-US" sz="2800" dirty="0" smtClean="0"/>
              <a:t>排序</a:t>
            </a:r>
            <a:endParaRPr lang="en-US" altLang="zh-CN" sz="2800" dirty="0" smtClean="0"/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 smtClean="0"/>
              <a:t>课程</a:t>
            </a:r>
            <a:r>
              <a:rPr lang="zh-CN" altLang="en-US" sz="2800" dirty="0"/>
              <a:t>的互动</a:t>
            </a:r>
            <a:r>
              <a:rPr lang="zh-CN" altLang="en-US" sz="2800" dirty="0" smtClean="0"/>
              <a:t>安排</a:t>
            </a:r>
            <a:endParaRPr lang="en-US" altLang="zh-CN" sz="2800" dirty="0" smtClean="0"/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 smtClean="0"/>
              <a:t>案例的设置</a:t>
            </a:r>
            <a:endParaRPr lang="en-US" altLang="zh-CN" sz="2800" dirty="0" smtClean="0"/>
          </a:p>
        </p:txBody>
      </p:sp>
      <p:sp>
        <p:nvSpPr>
          <p:cNvPr id="9" name="圆角矩形 8"/>
          <p:cNvSpPr/>
          <p:nvPr/>
        </p:nvSpPr>
        <p:spPr>
          <a:xfrm>
            <a:off x="5799472" y="3101340"/>
            <a:ext cx="709863" cy="1675196"/>
          </a:xfrm>
          <a:prstGeom prst="roundRect">
            <a:avLst>
              <a:gd name="adj" fmla="val 1327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符</a:t>
            </a:r>
            <a:endParaRPr lang="en-US" altLang="zh-CN" sz="2400" dirty="0" smtClean="0"/>
          </a:p>
          <a:p>
            <a:pPr algn="ctr"/>
            <a:r>
              <a:rPr lang="zh-CN" altLang="en-US" sz="2400" dirty="0" smtClean="0"/>
              <a:t>合</a:t>
            </a:r>
            <a:endParaRPr lang="en-US" altLang="zh-CN" sz="2400" dirty="0" smtClean="0"/>
          </a:p>
          <a:p>
            <a:pPr algn="ctr"/>
            <a:r>
              <a:rPr lang="zh-CN" altLang="en-US" sz="2400" dirty="0" smtClean="0"/>
              <a:t>逻</a:t>
            </a:r>
            <a:endParaRPr lang="en-US" altLang="zh-CN" sz="2400" dirty="0" smtClean="0"/>
          </a:p>
          <a:p>
            <a:pPr algn="ctr"/>
            <a:r>
              <a:rPr lang="zh-CN" altLang="en-US" sz="2400" dirty="0" smtClean="0"/>
              <a:t>辑</a:t>
            </a:r>
            <a:endParaRPr lang="zh-CN" altLang="en-US" sz="2400" dirty="0"/>
          </a:p>
        </p:txBody>
      </p:sp>
      <p:sp>
        <p:nvSpPr>
          <p:cNvPr id="46" name="矩形 45"/>
          <p:cNvSpPr/>
          <p:nvPr/>
        </p:nvSpPr>
        <p:spPr>
          <a:xfrm>
            <a:off x="1340614" y="5704642"/>
            <a:ext cx="9729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如果，课程</a:t>
            </a:r>
            <a:r>
              <a:rPr lang="zh-CN" altLang="en-US" sz="2000" dirty="0">
                <a:solidFill>
                  <a:schemeClr val="bg1"/>
                </a:solidFill>
              </a:rPr>
              <a:t>自身都不符合逻辑，</a:t>
            </a:r>
            <a:r>
              <a:rPr lang="zh-CN" altLang="en-US" sz="2000" dirty="0" smtClean="0">
                <a:solidFill>
                  <a:schemeClr val="bg1"/>
                </a:solidFill>
              </a:rPr>
              <a:t>我们又如何能够传递</a:t>
            </a:r>
            <a:r>
              <a:rPr lang="zh-CN" altLang="en-US" sz="2000" dirty="0">
                <a:solidFill>
                  <a:schemeClr val="bg1"/>
                </a:solidFill>
              </a:rPr>
              <a:t>高质量的知识呢？</a:t>
            </a:r>
          </a:p>
        </p:txBody>
      </p:sp>
    </p:spTree>
    <p:extLst>
      <p:ext uri="{BB962C8B-B14F-4D97-AF65-F5344CB8AC3E}">
        <p14:creationId xmlns:p14="http://schemas.microsoft.com/office/powerpoint/2010/main" xmlns="" val="172166958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2.2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逻辑纲要的外在表现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10742621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课程纲要至少一般在表现形式上就能看的出来，如下图。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然而，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有一些朋友将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发给我帮忙看看的时候，我发现有的课件纲要较乱，难以区分目录的不同级别。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文本框 1"/>
          <p:cNvSpPr txBox="1"/>
          <p:nvPr/>
        </p:nvSpPr>
        <p:spPr>
          <a:xfrm>
            <a:off x="5938249" y="2770295"/>
            <a:ext cx="1946300" cy="500980"/>
          </a:xfrm>
          <a:prstGeom prst="rect">
            <a:avLst/>
          </a:prstGeom>
          <a:solidFill>
            <a:srgbClr val="3E3D4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kern="10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Times New Roman"/>
              </a:rPr>
              <a:t>课程</a:t>
            </a:r>
            <a:r>
              <a:rPr lang="en-US" altLang="zh-CN" kern="10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Times New Roman"/>
              </a:rPr>
              <a:t> </a:t>
            </a:r>
            <a:r>
              <a:rPr kumimoji="0" lang="zh-CN" altLang="en-US" sz="18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Times New Roman"/>
              </a:rPr>
              <a:t>主题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067388" y="3708813"/>
            <a:ext cx="1689811" cy="452629"/>
          </a:xfrm>
          <a:prstGeom prst="rect">
            <a:avLst/>
          </a:prstGeom>
          <a:solidFill>
            <a:srgbClr val="FF93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第一部分</a:t>
            </a:r>
          </a:p>
        </p:txBody>
      </p:sp>
      <p:sp>
        <p:nvSpPr>
          <p:cNvPr id="68" name="矩形 67"/>
          <p:cNvSpPr/>
          <p:nvPr/>
        </p:nvSpPr>
        <p:spPr>
          <a:xfrm>
            <a:off x="6074040" y="3708813"/>
            <a:ext cx="1689811" cy="452629"/>
          </a:xfrm>
          <a:prstGeom prst="rect">
            <a:avLst/>
          </a:prstGeom>
          <a:solidFill>
            <a:srgbClr val="FF93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kern="10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宋体"/>
              </a:rPr>
              <a:t>第二部分</a:t>
            </a:r>
          </a:p>
        </p:txBody>
      </p:sp>
      <p:sp>
        <p:nvSpPr>
          <p:cNvPr id="69" name="矩形 68"/>
          <p:cNvSpPr/>
          <p:nvPr/>
        </p:nvSpPr>
        <p:spPr>
          <a:xfrm>
            <a:off x="8035427" y="3708813"/>
            <a:ext cx="1689811" cy="452629"/>
          </a:xfrm>
          <a:prstGeom prst="rect">
            <a:avLst/>
          </a:prstGeom>
          <a:solidFill>
            <a:srgbClr val="FF93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kern="10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宋体"/>
              </a:rPr>
              <a:t>第三部分</a:t>
            </a:r>
          </a:p>
        </p:txBody>
      </p:sp>
      <p:sp>
        <p:nvSpPr>
          <p:cNvPr id="70" name="文本框 9"/>
          <p:cNvSpPr txBox="1"/>
          <p:nvPr/>
        </p:nvSpPr>
        <p:spPr>
          <a:xfrm>
            <a:off x="5727025" y="4583894"/>
            <a:ext cx="729907" cy="450491"/>
          </a:xfrm>
          <a:prstGeom prst="rect">
            <a:avLst/>
          </a:prstGeom>
          <a:solidFill>
            <a:srgbClr val="B6531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一</a:t>
            </a:r>
          </a:p>
        </p:txBody>
      </p:sp>
      <p:sp>
        <p:nvSpPr>
          <p:cNvPr id="71" name="文本框 9"/>
          <p:cNvSpPr txBox="1"/>
          <p:nvPr/>
        </p:nvSpPr>
        <p:spPr>
          <a:xfrm>
            <a:off x="6555299" y="4583894"/>
            <a:ext cx="729907" cy="450491"/>
          </a:xfrm>
          <a:prstGeom prst="rect">
            <a:avLst/>
          </a:prstGeom>
          <a:solidFill>
            <a:srgbClr val="B6531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二</a:t>
            </a:r>
          </a:p>
        </p:txBody>
      </p:sp>
      <p:sp>
        <p:nvSpPr>
          <p:cNvPr id="72" name="文本框 9"/>
          <p:cNvSpPr txBox="1"/>
          <p:nvPr/>
        </p:nvSpPr>
        <p:spPr>
          <a:xfrm>
            <a:off x="7370028" y="4583894"/>
            <a:ext cx="729907" cy="450491"/>
          </a:xfrm>
          <a:prstGeom prst="rect">
            <a:avLst/>
          </a:prstGeom>
          <a:solidFill>
            <a:srgbClr val="B6531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三</a:t>
            </a:r>
          </a:p>
        </p:txBody>
      </p:sp>
      <p:sp>
        <p:nvSpPr>
          <p:cNvPr id="73" name="矩形 72"/>
          <p:cNvSpPr/>
          <p:nvPr/>
        </p:nvSpPr>
        <p:spPr>
          <a:xfrm>
            <a:off x="5650041" y="5413712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1</a:t>
            </a:r>
            <a:endParaRPr kumimoji="0" lang="zh-CN" altLang="en-US" sz="1800" b="0" i="0" u="none" strike="noStrike" kern="1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313895" y="5410623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2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962662" y="5414648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3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7611429" y="5410623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4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1577934" y="3678638"/>
            <a:ext cx="1357884" cy="513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一级目录</a:t>
            </a:r>
          </a:p>
        </p:txBody>
      </p:sp>
      <p:sp>
        <p:nvSpPr>
          <p:cNvPr id="78" name="圆角矩形 77"/>
          <p:cNvSpPr/>
          <p:nvPr/>
        </p:nvSpPr>
        <p:spPr>
          <a:xfrm>
            <a:off x="1577934" y="4552171"/>
            <a:ext cx="1357884" cy="513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二级目录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9" name="圆角矩形 78"/>
          <p:cNvSpPr/>
          <p:nvPr/>
        </p:nvSpPr>
        <p:spPr>
          <a:xfrm>
            <a:off x="1577934" y="5380329"/>
            <a:ext cx="1357884" cy="513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三级目录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cxnSp>
        <p:nvCxnSpPr>
          <p:cNvPr id="80" name="直接连接符 79"/>
          <p:cNvCxnSpPr>
            <a:stCxn id="77" idx="3"/>
            <a:endCxn id="67" idx="1"/>
          </p:cNvCxnSpPr>
          <p:nvPr/>
        </p:nvCxnSpPr>
        <p:spPr>
          <a:xfrm flipV="1">
            <a:off x="2935818" y="3935128"/>
            <a:ext cx="1131570" cy="119"/>
          </a:xfrm>
          <a:prstGeom prst="line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dash"/>
          </a:ln>
          <a:effectLst/>
        </p:spPr>
      </p:cxnSp>
      <p:cxnSp>
        <p:nvCxnSpPr>
          <p:cNvPr id="81" name="直接连接符 80"/>
          <p:cNvCxnSpPr>
            <a:stCxn id="78" idx="3"/>
            <a:endCxn id="70" idx="1"/>
          </p:cNvCxnSpPr>
          <p:nvPr/>
        </p:nvCxnSpPr>
        <p:spPr>
          <a:xfrm>
            <a:off x="2935818" y="4808779"/>
            <a:ext cx="2791206" cy="358"/>
          </a:xfrm>
          <a:prstGeom prst="line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dash"/>
          </a:ln>
          <a:effectLst/>
        </p:spPr>
      </p:cxnSp>
      <p:cxnSp>
        <p:nvCxnSpPr>
          <p:cNvPr id="82" name="直接连接符 81"/>
          <p:cNvCxnSpPr>
            <a:stCxn id="79" idx="3"/>
            <a:endCxn id="73" idx="1"/>
          </p:cNvCxnSpPr>
          <p:nvPr/>
        </p:nvCxnSpPr>
        <p:spPr>
          <a:xfrm>
            <a:off x="2935818" y="5636937"/>
            <a:ext cx="2714224" cy="3089"/>
          </a:xfrm>
          <a:prstGeom prst="line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dash"/>
          </a:ln>
          <a:effectLst/>
        </p:spPr>
      </p:cxnSp>
      <p:cxnSp>
        <p:nvCxnSpPr>
          <p:cNvPr id="83" name="肘形连接符 82"/>
          <p:cNvCxnSpPr>
            <a:stCxn id="66" idx="2"/>
            <a:endCxn id="67" idx="0"/>
          </p:cNvCxnSpPr>
          <p:nvPr/>
        </p:nvCxnSpPr>
        <p:spPr>
          <a:xfrm rot="5400000">
            <a:off x="5693079" y="2490490"/>
            <a:ext cx="437539" cy="1999108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4" name="肘形连接符 83"/>
          <p:cNvCxnSpPr>
            <a:stCxn id="66" idx="2"/>
            <a:endCxn id="68" idx="0"/>
          </p:cNvCxnSpPr>
          <p:nvPr/>
        </p:nvCxnSpPr>
        <p:spPr>
          <a:xfrm rot="16200000" flipH="1">
            <a:off x="6696403" y="3486270"/>
            <a:ext cx="437539" cy="7544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5" name="肘形连接符 84"/>
          <p:cNvCxnSpPr>
            <a:stCxn id="66" idx="2"/>
            <a:endCxn id="69" idx="0"/>
          </p:cNvCxnSpPr>
          <p:nvPr/>
        </p:nvCxnSpPr>
        <p:spPr>
          <a:xfrm rot="16200000" flipH="1">
            <a:off x="7677097" y="2505576"/>
            <a:ext cx="437539" cy="1968932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6" name="肘形连接符 85"/>
          <p:cNvCxnSpPr>
            <a:stCxn id="68" idx="2"/>
            <a:endCxn id="71" idx="0"/>
          </p:cNvCxnSpPr>
          <p:nvPr/>
        </p:nvCxnSpPr>
        <p:spPr>
          <a:xfrm rot="16200000" flipH="1">
            <a:off x="6708373" y="4372008"/>
            <a:ext cx="422452" cy="130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7" name="肘形连接符 86"/>
          <p:cNvCxnSpPr>
            <a:stCxn id="70" idx="0"/>
            <a:endCxn id="68" idx="2"/>
          </p:cNvCxnSpPr>
          <p:nvPr/>
        </p:nvCxnSpPr>
        <p:spPr>
          <a:xfrm rot="5400000" flipH="1" flipV="1">
            <a:off x="6294237" y="3959182"/>
            <a:ext cx="422452" cy="82696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8" name="肘形连接符 87"/>
          <p:cNvCxnSpPr>
            <a:stCxn id="72" idx="0"/>
            <a:endCxn id="68" idx="2"/>
          </p:cNvCxnSpPr>
          <p:nvPr/>
        </p:nvCxnSpPr>
        <p:spPr>
          <a:xfrm rot="16200000" flipV="1">
            <a:off x="7115740" y="3964644"/>
            <a:ext cx="422452" cy="81603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9" name="肘形连接符 88"/>
          <p:cNvCxnSpPr>
            <a:stCxn id="71" idx="2"/>
            <a:endCxn id="74" idx="0"/>
          </p:cNvCxnSpPr>
          <p:nvPr/>
        </p:nvCxnSpPr>
        <p:spPr>
          <a:xfrm rot="5400000">
            <a:off x="6571515" y="5061880"/>
            <a:ext cx="376241" cy="321236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0" name="肘形连接符 89"/>
          <p:cNvCxnSpPr>
            <a:stCxn id="71" idx="2"/>
            <a:endCxn id="75" idx="0"/>
          </p:cNvCxnSpPr>
          <p:nvPr/>
        </p:nvCxnSpPr>
        <p:spPr>
          <a:xfrm rot="16200000" flipH="1">
            <a:off x="6893885" y="5060742"/>
            <a:ext cx="380263" cy="327530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1" name="肘形连接符 90"/>
          <p:cNvCxnSpPr>
            <a:stCxn id="71" idx="2"/>
            <a:endCxn id="76" idx="0"/>
          </p:cNvCxnSpPr>
          <p:nvPr/>
        </p:nvCxnSpPr>
        <p:spPr>
          <a:xfrm rot="16200000" flipH="1">
            <a:off x="7220281" y="4734346"/>
            <a:ext cx="376241" cy="97629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2" name="肘形连接符 91"/>
          <p:cNvCxnSpPr>
            <a:stCxn id="71" idx="2"/>
            <a:endCxn id="73" idx="0"/>
          </p:cNvCxnSpPr>
          <p:nvPr/>
        </p:nvCxnSpPr>
        <p:spPr>
          <a:xfrm rot="5400000">
            <a:off x="6238039" y="4731487"/>
            <a:ext cx="379330" cy="985091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529300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2.3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逻辑纲要的内在关系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136073" y="1359555"/>
            <a:ext cx="10119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符合逻辑就是合乎情理，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看起来顺，讲的通，不会觉得“跳”</a:t>
            </a:r>
            <a:r>
              <a:rPr lang="zh-CN" altLang="en-US" sz="2400" b="1" dirty="0" smtClean="0">
                <a:solidFill>
                  <a:srgbClr val="FF8500"/>
                </a:solidFill>
                <a:latin typeface="微软雅黑" pitchFamily="34" charset="-122"/>
                <a:ea typeface="微软雅黑" pitchFamily="34" charset="-122"/>
              </a:rPr>
              <a:t>→</a:t>
            </a:r>
            <a:endParaRPr lang="zh-CN" altLang="en-US" sz="2800" b="1" dirty="0">
              <a:solidFill>
                <a:srgbClr val="FF85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073" y="1968350"/>
            <a:ext cx="808426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符合一定</a:t>
            </a:r>
            <a:r>
              <a:rPr lang="zh-CN" altLang="en-US" sz="8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88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关系</a:t>
            </a:r>
          </a:p>
        </p:txBody>
      </p:sp>
      <p:sp>
        <p:nvSpPr>
          <p:cNvPr id="19" name="矩形 18"/>
          <p:cNvSpPr/>
          <p:nvPr/>
        </p:nvSpPr>
        <p:spPr>
          <a:xfrm>
            <a:off x="1239530" y="3429656"/>
            <a:ext cx="97294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不是胡乱拼凑的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不是风马牛不相及的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9761" y="4275409"/>
            <a:ext cx="2602997" cy="2520701"/>
          </a:xfrm>
          <a:prstGeom prst="rect">
            <a:avLst/>
          </a:prstGeom>
        </p:spPr>
      </p:pic>
      <p:sp>
        <p:nvSpPr>
          <p:cNvPr id="6" name="椭圆形标注 5"/>
          <p:cNvSpPr/>
          <p:nvPr/>
        </p:nvSpPr>
        <p:spPr>
          <a:xfrm>
            <a:off x="3298876" y="4482278"/>
            <a:ext cx="1825010" cy="1825010"/>
          </a:xfrm>
          <a:prstGeom prst="wedgeEllipseCallout">
            <a:avLst>
              <a:gd name="adj1" fmla="val 60213"/>
              <a:gd name="adj2" fmla="val 671"/>
            </a:avLst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形标注 27"/>
          <p:cNvSpPr/>
          <p:nvPr/>
        </p:nvSpPr>
        <p:spPr>
          <a:xfrm>
            <a:off x="8198633" y="3958625"/>
            <a:ext cx="1825010" cy="1825010"/>
          </a:xfrm>
          <a:prstGeom prst="wedgeEllipseCallout">
            <a:avLst>
              <a:gd name="adj1" fmla="val -60432"/>
              <a:gd name="adj2" fmla="val 858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8175241" y="4207418"/>
            <a:ext cx="1868834" cy="10745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zh-CN" altLang="en-US" sz="2800" i="1" dirty="0" smtClean="0">
                <a:solidFill>
                  <a:schemeClr val="bg1"/>
                </a:solidFill>
              </a:rPr>
              <a:t>大人</a:t>
            </a:r>
            <a:endParaRPr lang="en-US" altLang="zh-CN" sz="2800" i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zh-CN" altLang="en-US" sz="2800" i="1" dirty="0" smtClean="0">
                <a:solidFill>
                  <a:schemeClr val="bg1"/>
                </a:solidFill>
              </a:rPr>
              <a:t>我无语了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276964" y="4780981"/>
            <a:ext cx="1868834" cy="10745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zh-CN" altLang="en-US" sz="2800" i="1" dirty="0" smtClean="0">
                <a:solidFill>
                  <a:schemeClr val="bg1"/>
                </a:solidFill>
              </a:rPr>
              <a:t>元芳</a:t>
            </a:r>
            <a:endParaRPr lang="en-US" altLang="zh-CN" sz="2800" i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zh-CN" altLang="en-US" sz="2800" i="1" dirty="0" smtClean="0">
                <a:solidFill>
                  <a:schemeClr val="bg1"/>
                </a:solidFill>
              </a:rPr>
              <a:t>你怎么看</a:t>
            </a:r>
            <a:endParaRPr lang="en-US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9046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252603" y="1517851"/>
            <a:ext cx="10939397" cy="534015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136073" y="889953"/>
            <a:ext cx="10119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不符合逻辑就是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无厘头</a:t>
            </a:r>
            <a:endParaRPr lang="zh-CN" altLang="en-US" sz="4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5232400" y="1735137"/>
            <a:ext cx="457200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0971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259E-6 L 0.83542 -2.59259E-6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2.4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理顺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关系的方法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58814" y="3054234"/>
            <a:ext cx="2129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各种动作</a:t>
            </a:r>
            <a:endParaRPr lang="zh-CN" altLang="en-US" sz="4000" b="1" dirty="0">
              <a:solidFill>
                <a:srgbClr val="FF85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58814" y="4058154"/>
            <a:ext cx="2129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lang="en-US" altLang="zh-CN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目的</a:t>
            </a:r>
            <a:endParaRPr lang="zh-CN" altLang="en-US" sz="4000" b="1" dirty="0">
              <a:solidFill>
                <a:srgbClr val="FF85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58814" y="2050314"/>
            <a:ext cx="2129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各种要素</a:t>
            </a:r>
            <a:endParaRPr lang="zh-CN" altLang="en-US" sz="4000" b="1" dirty="0">
              <a:solidFill>
                <a:srgbClr val="FF85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811143" y="1772816"/>
            <a:ext cx="1584176" cy="3111651"/>
          </a:xfrm>
          <a:prstGeom prst="roundRect">
            <a:avLst>
              <a:gd name="adj" fmla="val 7689"/>
            </a:avLst>
          </a:prstGeom>
          <a:solidFill>
            <a:srgbClr val="FF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3"/>
          <p:cNvSpPr txBox="1"/>
          <p:nvPr/>
        </p:nvSpPr>
        <p:spPr>
          <a:xfrm>
            <a:off x="5997937" y="195798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归纳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97937" y="296190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模拟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97937" y="396582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演绎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971383" y="2961901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递进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971383" y="3965821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因果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71383" y="1957981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并列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8" name="直接箭头连接符 27"/>
          <p:cNvCxnSpPr>
            <a:stCxn id="20" idx="3"/>
            <a:endCxn id="22" idx="1"/>
          </p:cNvCxnSpPr>
          <p:nvPr/>
        </p:nvCxnSpPr>
        <p:spPr>
          <a:xfrm>
            <a:off x="4988437" y="2311924"/>
            <a:ext cx="1009500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18" idx="3"/>
            <a:endCxn id="23" idx="1"/>
          </p:cNvCxnSpPr>
          <p:nvPr/>
        </p:nvCxnSpPr>
        <p:spPr>
          <a:xfrm>
            <a:off x="4988437" y="3315844"/>
            <a:ext cx="1009500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9" idx="3"/>
            <a:endCxn id="24" idx="1"/>
          </p:cNvCxnSpPr>
          <p:nvPr/>
        </p:nvCxnSpPr>
        <p:spPr>
          <a:xfrm>
            <a:off x="4988437" y="4319764"/>
            <a:ext cx="1009500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22" idx="3"/>
            <a:endCxn id="27" idx="1"/>
          </p:cNvCxnSpPr>
          <p:nvPr/>
        </p:nvCxnSpPr>
        <p:spPr>
          <a:xfrm>
            <a:off x="7208525" y="2311924"/>
            <a:ext cx="762858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3" idx="3"/>
            <a:endCxn id="25" idx="1"/>
          </p:cNvCxnSpPr>
          <p:nvPr/>
        </p:nvCxnSpPr>
        <p:spPr>
          <a:xfrm>
            <a:off x="7208525" y="3315844"/>
            <a:ext cx="762858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24" idx="3"/>
            <a:endCxn id="26" idx="1"/>
          </p:cNvCxnSpPr>
          <p:nvPr/>
        </p:nvCxnSpPr>
        <p:spPr>
          <a:xfrm>
            <a:off x="7208525" y="4319764"/>
            <a:ext cx="762858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1136073" y="5349288"/>
            <a:ext cx="1094363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逻辑关系不局限于以上这三类，具体的课程有具体的内在联系，总之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，要按照学员预期和理解顺序而展开。</a:t>
            </a:r>
          </a:p>
        </p:txBody>
      </p:sp>
    </p:spTree>
    <p:extLst>
      <p:ext uri="{BB962C8B-B14F-4D97-AF65-F5344CB8AC3E}">
        <p14:creationId xmlns:p14="http://schemas.microsoft.com/office/powerpoint/2010/main" xmlns="" val="3030446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179180" y="3157155"/>
            <a:ext cx="8386050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三</a:t>
            </a: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章 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内容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编纂丰富</a:t>
            </a:r>
          </a:p>
        </p:txBody>
      </p:sp>
      <p:sp>
        <p:nvSpPr>
          <p:cNvPr id="26" name="Oval 22"/>
          <p:cNvSpPr/>
          <p:nvPr/>
        </p:nvSpPr>
        <p:spPr bwMode="auto">
          <a:xfrm>
            <a:off x="1419473" y="2123392"/>
            <a:ext cx="1323887" cy="1323887"/>
          </a:xfrm>
          <a:prstGeom prst="ellipse">
            <a:avLst/>
          </a:prstGeom>
          <a:solidFill>
            <a:srgbClr val="E4007F"/>
          </a:solidFill>
          <a:ln w="14288" cap="flat">
            <a:noFill/>
            <a:prstDash val="solid"/>
            <a:miter lim="800000"/>
            <a:headEnd/>
            <a:tailEnd/>
          </a:ln>
          <a:effectLst>
            <a:outerShdw blurRad="203200" dist="38100" dir="2700000" sx="102000" sy="102000" algn="tl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5" name="Elbow Connector 54"/>
          <p:cNvCxnSpPr/>
          <p:nvPr/>
        </p:nvCxnSpPr>
        <p:spPr>
          <a:xfrm rot="5400000" flipV="1">
            <a:off x="1962305" y="3538977"/>
            <a:ext cx="1034286" cy="839249"/>
          </a:xfrm>
          <a:prstGeom prst="bentConnector3">
            <a:avLst>
              <a:gd name="adj1" fmla="val 170412"/>
            </a:avLst>
          </a:prstGeom>
          <a:ln w="6350">
            <a:solidFill>
              <a:srgbClr val="E4007F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781419" y="2412992"/>
            <a:ext cx="698029" cy="664947"/>
            <a:chOff x="1568018" y="4613274"/>
            <a:chExt cx="334963" cy="319088"/>
          </a:xfrm>
          <a:solidFill>
            <a:schemeClr val="bg1"/>
          </a:solidFill>
        </p:grpSpPr>
        <p:sp>
          <p:nvSpPr>
            <p:cNvPr id="16" name="Freeform 23"/>
            <p:cNvSpPr>
              <a:spLocks noEditPoints="1"/>
            </p:cNvSpPr>
            <p:nvPr/>
          </p:nvSpPr>
          <p:spPr bwMode="auto">
            <a:xfrm>
              <a:off x="1822018" y="4613274"/>
              <a:ext cx="80963" cy="80962"/>
            </a:xfrm>
            <a:custGeom>
              <a:avLst/>
              <a:gdLst>
                <a:gd name="T0" fmla="*/ 31 w 33"/>
                <a:gd name="T1" fmla="*/ 14 h 33"/>
                <a:gd name="T2" fmla="*/ 19 w 33"/>
                <a:gd name="T3" fmla="*/ 2 h 33"/>
                <a:gd name="T4" fmla="*/ 14 w 33"/>
                <a:gd name="T5" fmla="*/ 0 h 33"/>
                <a:gd name="T6" fmla="*/ 10 w 33"/>
                <a:gd name="T7" fmla="*/ 2 h 33"/>
                <a:gd name="T8" fmla="*/ 0 w 33"/>
                <a:gd name="T9" fmla="*/ 12 h 33"/>
                <a:gd name="T10" fmla="*/ 21 w 33"/>
                <a:gd name="T11" fmla="*/ 33 h 33"/>
                <a:gd name="T12" fmla="*/ 31 w 33"/>
                <a:gd name="T13" fmla="*/ 23 h 33"/>
                <a:gd name="T14" fmla="*/ 31 w 33"/>
                <a:gd name="T15" fmla="*/ 14 h 33"/>
                <a:gd name="T16" fmla="*/ 31 w 33"/>
                <a:gd name="T17" fmla="*/ 14 h 33"/>
                <a:gd name="T18" fmla="*/ 31 w 33"/>
                <a:gd name="T1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31" y="14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3" y="21"/>
                    <a:pt x="33" y="17"/>
                    <a:pt x="31" y="14"/>
                  </a:cubicBezTo>
                  <a:close/>
                  <a:moveTo>
                    <a:pt x="31" y="14"/>
                  </a:moveTo>
                  <a:cubicBezTo>
                    <a:pt x="31" y="14"/>
                    <a:pt x="31" y="14"/>
                    <a:pt x="31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4"/>
            <p:cNvSpPr>
              <a:spLocks noEditPoints="1"/>
            </p:cNvSpPr>
            <p:nvPr/>
          </p:nvSpPr>
          <p:spPr bwMode="auto">
            <a:xfrm>
              <a:off x="1666443" y="4651374"/>
              <a:ext cx="196850" cy="19685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close/>
                  <a:moveTo>
                    <a:pt x="0" y="92"/>
                  </a:moveTo>
                  <a:lnTo>
                    <a:pt x="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5"/>
            <p:cNvSpPr>
              <a:spLocks noEditPoints="1"/>
            </p:cNvSpPr>
            <p:nvPr/>
          </p:nvSpPr>
          <p:spPr bwMode="auto">
            <a:xfrm>
              <a:off x="1666443" y="4651374"/>
              <a:ext cx="196850" cy="19685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moveTo>
                    <a:pt x="0" y="92"/>
                  </a:moveTo>
                  <a:lnTo>
                    <a:pt x="0" y="9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"/>
            <p:cNvSpPr>
              <a:spLocks noEditPoints="1"/>
            </p:cNvSpPr>
            <p:nvPr/>
          </p:nvSpPr>
          <p:spPr bwMode="auto">
            <a:xfrm>
              <a:off x="1644218" y="4806949"/>
              <a:ext cx="65088" cy="63500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"/>
            <p:cNvSpPr>
              <a:spLocks noEditPoints="1"/>
            </p:cNvSpPr>
            <p:nvPr/>
          </p:nvSpPr>
          <p:spPr bwMode="auto">
            <a:xfrm>
              <a:off x="1644218" y="4806949"/>
              <a:ext cx="65088" cy="63500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8"/>
            <p:cNvSpPr>
              <a:spLocks noEditPoints="1"/>
            </p:cNvSpPr>
            <p:nvPr/>
          </p:nvSpPr>
          <p:spPr bwMode="auto">
            <a:xfrm>
              <a:off x="1568018" y="4668837"/>
              <a:ext cx="265113" cy="263525"/>
            </a:xfrm>
            <a:custGeom>
              <a:avLst/>
              <a:gdLst>
                <a:gd name="T0" fmla="*/ 94 w 108"/>
                <a:gd name="T1" fmla="*/ 93 h 107"/>
                <a:gd name="T2" fmla="*/ 14 w 108"/>
                <a:gd name="T3" fmla="*/ 93 h 107"/>
                <a:gd name="T4" fmla="*/ 14 w 108"/>
                <a:gd name="T5" fmla="*/ 13 h 107"/>
                <a:gd name="T6" fmla="*/ 71 w 108"/>
                <a:gd name="T7" fmla="*/ 13 h 107"/>
                <a:gd name="T8" fmla="*/ 84 w 108"/>
                <a:gd name="T9" fmla="*/ 0 h 107"/>
                <a:gd name="T10" fmla="*/ 9 w 108"/>
                <a:gd name="T11" fmla="*/ 0 h 107"/>
                <a:gd name="T12" fmla="*/ 0 w 108"/>
                <a:gd name="T13" fmla="*/ 9 h 107"/>
                <a:gd name="T14" fmla="*/ 0 w 108"/>
                <a:gd name="T15" fmla="*/ 98 h 107"/>
                <a:gd name="T16" fmla="*/ 9 w 108"/>
                <a:gd name="T17" fmla="*/ 107 h 107"/>
                <a:gd name="T18" fmla="*/ 99 w 108"/>
                <a:gd name="T19" fmla="*/ 107 h 107"/>
                <a:gd name="T20" fmla="*/ 108 w 108"/>
                <a:gd name="T21" fmla="*/ 98 h 107"/>
                <a:gd name="T22" fmla="*/ 108 w 108"/>
                <a:gd name="T23" fmla="*/ 34 h 107"/>
                <a:gd name="T24" fmla="*/ 94 w 108"/>
                <a:gd name="T25" fmla="*/ 48 h 107"/>
                <a:gd name="T26" fmla="*/ 94 w 108"/>
                <a:gd name="T27" fmla="*/ 93 h 107"/>
                <a:gd name="T28" fmla="*/ 94 w 108"/>
                <a:gd name="T29" fmla="*/ 93 h 107"/>
                <a:gd name="T30" fmla="*/ 94 w 108"/>
                <a:gd name="T31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07">
                  <a:moveTo>
                    <a:pt x="94" y="93"/>
                  </a:moveTo>
                  <a:cubicBezTo>
                    <a:pt x="14" y="93"/>
                    <a:pt x="14" y="93"/>
                    <a:pt x="14" y="9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3"/>
                    <a:pt x="4" y="107"/>
                    <a:pt x="9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4" y="107"/>
                    <a:pt x="108" y="103"/>
                    <a:pt x="108" y="98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94" y="48"/>
                    <a:pt x="94" y="48"/>
                    <a:pt x="94" y="48"/>
                  </a:cubicBezTo>
                  <a:lnTo>
                    <a:pt x="94" y="93"/>
                  </a:lnTo>
                  <a:close/>
                  <a:moveTo>
                    <a:pt x="94" y="93"/>
                  </a:moveTo>
                  <a:cubicBezTo>
                    <a:pt x="94" y="93"/>
                    <a:pt x="94" y="93"/>
                    <a:pt x="94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2559801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开发课程的两种类别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43471" y="2515691"/>
            <a:ext cx="10087531" cy="1978699"/>
            <a:chOff x="1343472" y="2924944"/>
            <a:chExt cx="8424936" cy="1652576"/>
          </a:xfrm>
        </p:grpSpPr>
        <p:sp>
          <p:nvSpPr>
            <p:cNvPr id="8" name="Freeform 274"/>
            <p:cNvSpPr>
              <a:spLocks/>
            </p:cNvSpPr>
            <p:nvPr/>
          </p:nvSpPr>
          <p:spPr bwMode="auto">
            <a:xfrm>
              <a:off x="3586200" y="3120136"/>
              <a:ext cx="1440000" cy="1440000"/>
            </a:xfrm>
            <a:prstGeom prst="flowChartConnector">
              <a:avLst/>
            </a:prstGeom>
            <a:solidFill>
              <a:srgbClr val="92D050"/>
            </a:solidFill>
            <a:ln>
              <a:noFill/>
            </a:ln>
            <a:effectLst>
              <a:reflection endPos="21000" dist="50800" dir="5400000" sy="-100000" algn="bl" rotWithShape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9" name="Freeform 369"/>
            <p:cNvSpPr>
              <a:spLocks/>
            </p:cNvSpPr>
            <p:nvPr/>
          </p:nvSpPr>
          <p:spPr bwMode="auto">
            <a:xfrm>
              <a:off x="6208242" y="3137520"/>
              <a:ext cx="1440000" cy="1440000"/>
            </a:xfrm>
            <a:prstGeom prst="flowChartConnector">
              <a:avLst/>
            </a:prstGeom>
            <a:solidFill>
              <a:srgbClr val="1D8DE5"/>
            </a:solidFill>
            <a:ln>
              <a:noFill/>
            </a:ln>
            <a:effectLst>
              <a:reflection endPos="21000" dist="50800" dir="5400000" sy="-100000" algn="bl" rotWithShape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TextBox 33"/>
            <p:cNvSpPr txBox="1"/>
            <p:nvPr/>
          </p:nvSpPr>
          <p:spPr>
            <a:xfrm>
              <a:off x="3843508" y="3430741"/>
              <a:ext cx="925380" cy="951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专家</a:t>
              </a:r>
              <a:endParaRPr lang="en-US" altLang="zh-CN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分享型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35"/>
            <p:cNvSpPr txBox="1"/>
            <p:nvPr/>
          </p:nvSpPr>
          <p:spPr>
            <a:xfrm>
              <a:off x="6465553" y="3429001"/>
              <a:ext cx="925380" cy="951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学习</a:t>
              </a:r>
              <a:endParaRPr lang="en-US" altLang="zh-CN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转化型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2" name="直接箭头连接符 11"/>
            <p:cNvCxnSpPr/>
            <p:nvPr/>
          </p:nvCxnSpPr>
          <p:spPr>
            <a:xfrm flipH="1">
              <a:off x="1343472" y="2924944"/>
              <a:ext cx="1728192" cy="0"/>
            </a:xfrm>
            <a:prstGeom prst="straightConnector1">
              <a:avLst/>
            </a:prstGeom>
            <a:ln>
              <a:solidFill>
                <a:srgbClr val="92D05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endCxn id="8" idx="1"/>
            </p:cNvCxnSpPr>
            <p:nvPr/>
          </p:nvCxnSpPr>
          <p:spPr>
            <a:xfrm>
              <a:off x="3071665" y="2924945"/>
              <a:ext cx="725419" cy="4060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8040408" y="2924944"/>
              <a:ext cx="1728000" cy="0"/>
            </a:xfrm>
            <a:prstGeom prst="line">
              <a:avLst/>
            </a:prstGeom>
            <a:ln>
              <a:solidFill>
                <a:srgbClr val="1D8DE5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endCxn id="9" idx="7"/>
            </p:cNvCxnSpPr>
            <p:nvPr/>
          </p:nvCxnSpPr>
          <p:spPr>
            <a:xfrm flipH="1">
              <a:off x="7437359" y="2924945"/>
              <a:ext cx="597518" cy="423459"/>
            </a:xfrm>
            <a:prstGeom prst="line">
              <a:avLst/>
            </a:prstGeom>
            <a:ln>
              <a:solidFill>
                <a:srgbClr val="1D8D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42"/>
          <p:cNvSpPr txBox="1"/>
          <p:nvPr/>
        </p:nvSpPr>
        <p:spPr>
          <a:xfrm>
            <a:off x="1343473" y="5127297"/>
            <a:ext cx="10506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/>
              <a:t>课程开发的过程</a:t>
            </a:r>
            <a:r>
              <a:rPr lang="zh-CN" altLang="en-US" dirty="0" smtClean="0"/>
              <a:t>，实质就是知识</a:t>
            </a:r>
            <a:r>
              <a:rPr lang="zh-CN" altLang="en-US" dirty="0"/>
              <a:t>管理的</a:t>
            </a:r>
            <a:r>
              <a:rPr lang="zh-CN" altLang="en-US" dirty="0" smtClean="0"/>
              <a:t>过程，</a:t>
            </a:r>
            <a:r>
              <a:rPr lang="zh-CN" altLang="en-US" dirty="0"/>
              <a:t>让我们快速成为行业或职业方面的</a:t>
            </a:r>
            <a:r>
              <a:rPr lang="zh-CN" altLang="en-US" dirty="0" smtClean="0"/>
              <a:t>专家。若能长期坚持：</a:t>
            </a:r>
            <a:endParaRPr lang="en-US" altLang="zh-CN" dirty="0" smtClean="0"/>
          </a:p>
          <a:p>
            <a:pPr algn="ctr"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E4007F"/>
                </a:solidFill>
              </a:rPr>
              <a:t>五年</a:t>
            </a:r>
            <a:r>
              <a:rPr lang="zh-CN" altLang="en-US" sz="3200" b="1" dirty="0">
                <a:solidFill>
                  <a:srgbClr val="E4007F"/>
                </a:solidFill>
              </a:rPr>
              <a:t>一个学者，十年一个</a:t>
            </a:r>
            <a:r>
              <a:rPr lang="zh-CN" altLang="en-US" sz="3200" b="1" dirty="0" smtClean="0">
                <a:solidFill>
                  <a:srgbClr val="E4007F"/>
                </a:solidFill>
              </a:rPr>
              <a:t>专家</a:t>
            </a:r>
            <a:endParaRPr lang="zh-CN" altLang="en-US" sz="3200" b="1" dirty="0">
              <a:solidFill>
                <a:srgbClr val="E4007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一般来讲，我们需要开发的课程，大约可以分为以下两种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类别。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 Box 44"/>
          <p:cNvSpPr txBox="1">
            <a:spLocks noChangeArrowheads="1"/>
          </p:cNvSpPr>
          <p:nvPr/>
        </p:nvSpPr>
        <p:spPr bwMode="auto">
          <a:xfrm>
            <a:off x="1343472" y="2668672"/>
            <a:ext cx="2377220" cy="208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自己所擅长的领域，根据自己所掌握，先罗列自己所知所会，根据课程目标，理出纲要，再进行撰写，必要时辅以其他资料。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 Box 44"/>
          <p:cNvSpPr txBox="1">
            <a:spLocks noChangeArrowheads="1"/>
          </p:cNvSpPr>
          <p:nvPr/>
        </p:nvSpPr>
        <p:spPr bwMode="auto">
          <a:xfrm>
            <a:off x="9256426" y="2668672"/>
            <a:ext cx="2377220" cy="208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自己所不擅长的领域，先列出问题，根据问题查找对应资料，对资料进行整理并梳理出纲要，再进行撰写，优化时再补充资料。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851487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3.2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开发课程的基本步骤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结合上述两种课程开发的类型，基本上步骤如下。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135433" y="2114559"/>
            <a:ext cx="4176647" cy="4225100"/>
            <a:chOff x="6470650" y="2755900"/>
            <a:chExt cx="1368426" cy="1384301"/>
          </a:xfrm>
        </p:grpSpPr>
        <p:sp>
          <p:nvSpPr>
            <p:cNvPr id="6" name="Freeform 26"/>
            <p:cNvSpPr>
              <a:spLocks/>
            </p:cNvSpPr>
            <p:nvPr/>
          </p:nvSpPr>
          <p:spPr bwMode="auto">
            <a:xfrm>
              <a:off x="6588125" y="2755900"/>
              <a:ext cx="904875" cy="442913"/>
            </a:xfrm>
            <a:custGeom>
              <a:avLst/>
              <a:gdLst>
                <a:gd name="T0" fmla="*/ 13 w 241"/>
                <a:gd name="T1" fmla="*/ 117 h 117"/>
                <a:gd name="T2" fmla="*/ 103 w 241"/>
                <a:gd name="T3" fmla="*/ 104 h 117"/>
                <a:gd name="T4" fmla="*/ 76 w 241"/>
                <a:gd name="T5" fmla="*/ 84 h 117"/>
                <a:gd name="T6" fmla="*/ 152 w 241"/>
                <a:gd name="T7" fmla="*/ 58 h 117"/>
                <a:gd name="T8" fmla="*/ 204 w 241"/>
                <a:gd name="T9" fmla="*/ 70 h 117"/>
                <a:gd name="T10" fmla="*/ 205 w 241"/>
                <a:gd name="T11" fmla="*/ 71 h 117"/>
                <a:gd name="T12" fmla="*/ 200 w 241"/>
                <a:gd name="T13" fmla="*/ 32 h 117"/>
                <a:gd name="T14" fmla="*/ 241 w 241"/>
                <a:gd name="T15" fmla="*/ 26 h 117"/>
                <a:gd name="T16" fmla="*/ 228 w 241"/>
                <a:gd name="T17" fmla="*/ 19 h 117"/>
                <a:gd name="T18" fmla="*/ 137 w 241"/>
                <a:gd name="T19" fmla="*/ 2 h 117"/>
                <a:gd name="T20" fmla="*/ 29 w 241"/>
                <a:gd name="T21" fmla="*/ 49 h 117"/>
                <a:gd name="T22" fmla="*/ 0 w 241"/>
                <a:gd name="T23" fmla="*/ 27 h 117"/>
                <a:gd name="T24" fmla="*/ 13 w 241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7">
                  <a:moveTo>
                    <a:pt x="13" y="117"/>
                  </a:moveTo>
                  <a:cubicBezTo>
                    <a:pt x="103" y="104"/>
                    <a:pt x="103" y="104"/>
                    <a:pt x="103" y="10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97" y="67"/>
                    <a:pt x="124" y="58"/>
                    <a:pt x="152" y="58"/>
                  </a:cubicBezTo>
                  <a:cubicBezTo>
                    <a:pt x="169" y="58"/>
                    <a:pt x="187" y="62"/>
                    <a:pt x="204" y="70"/>
                  </a:cubicBezTo>
                  <a:cubicBezTo>
                    <a:pt x="205" y="71"/>
                    <a:pt x="205" y="71"/>
                    <a:pt x="205" y="71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37" y="24"/>
                    <a:pt x="233" y="21"/>
                    <a:pt x="228" y="19"/>
                  </a:cubicBezTo>
                  <a:cubicBezTo>
                    <a:pt x="199" y="5"/>
                    <a:pt x="168" y="0"/>
                    <a:pt x="137" y="2"/>
                  </a:cubicBezTo>
                  <a:cubicBezTo>
                    <a:pt x="97" y="6"/>
                    <a:pt x="59" y="22"/>
                    <a:pt x="29" y="49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13" y="117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7"/>
            <p:cNvSpPr>
              <a:spLocks/>
            </p:cNvSpPr>
            <p:nvPr/>
          </p:nvSpPr>
          <p:spPr bwMode="auto">
            <a:xfrm>
              <a:off x="6470650" y="3103563"/>
              <a:ext cx="439738" cy="911225"/>
            </a:xfrm>
            <a:custGeom>
              <a:avLst/>
              <a:gdLst>
                <a:gd name="T0" fmla="*/ 117 w 117"/>
                <a:gd name="T1" fmla="*/ 228 h 241"/>
                <a:gd name="T2" fmla="*/ 104 w 117"/>
                <a:gd name="T3" fmla="*/ 139 h 241"/>
                <a:gd name="T4" fmla="*/ 83 w 117"/>
                <a:gd name="T5" fmla="*/ 166 h 241"/>
                <a:gd name="T6" fmla="*/ 58 w 117"/>
                <a:gd name="T7" fmla="*/ 99 h 241"/>
                <a:gd name="T8" fmla="*/ 70 w 117"/>
                <a:gd name="T9" fmla="*/ 37 h 241"/>
                <a:gd name="T10" fmla="*/ 70 w 117"/>
                <a:gd name="T11" fmla="*/ 36 h 241"/>
                <a:gd name="T12" fmla="*/ 31 w 117"/>
                <a:gd name="T13" fmla="*/ 42 h 241"/>
                <a:gd name="T14" fmla="*/ 26 w 117"/>
                <a:gd name="T15" fmla="*/ 0 h 241"/>
                <a:gd name="T16" fmla="*/ 19 w 117"/>
                <a:gd name="T17" fmla="*/ 13 h 241"/>
                <a:gd name="T18" fmla="*/ 2 w 117"/>
                <a:gd name="T19" fmla="*/ 102 h 241"/>
                <a:gd name="T20" fmla="*/ 49 w 117"/>
                <a:gd name="T21" fmla="*/ 212 h 241"/>
                <a:gd name="T22" fmla="*/ 27 w 117"/>
                <a:gd name="T23" fmla="*/ 241 h 241"/>
                <a:gd name="T24" fmla="*/ 117 w 117"/>
                <a:gd name="T25" fmla="*/ 2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1">
                  <a:moveTo>
                    <a:pt x="117" y="228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69" y="146"/>
                    <a:pt x="60" y="123"/>
                    <a:pt x="58" y="99"/>
                  </a:cubicBezTo>
                  <a:cubicBezTo>
                    <a:pt x="57" y="78"/>
                    <a:pt x="60" y="57"/>
                    <a:pt x="70" y="37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5"/>
                    <a:pt x="21" y="9"/>
                    <a:pt x="19" y="13"/>
                  </a:cubicBezTo>
                  <a:cubicBezTo>
                    <a:pt x="5" y="42"/>
                    <a:pt x="0" y="73"/>
                    <a:pt x="2" y="102"/>
                  </a:cubicBezTo>
                  <a:cubicBezTo>
                    <a:pt x="5" y="143"/>
                    <a:pt x="21" y="182"/>
                    <a:pt x="49" y="212"/>
                  </a:cubicBezTo>
                  <a:cubicBezTo>
                    <a:pt x="27" y="241"/>
                    <a:pt x="27" y="241"/>
                    <a:pt x="27" y="241"/>
                  </a:cubicBezTo>
                  <a:lnTo>
                    <a:pt x="117" y="228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8"/>
            <p:cNvSpPr>
              <a:spLocks/>
            </p:cNvSpPr>
            <p:nvPr/>
          </p:nvSpPr>
          <p:spPr bwMode="auto">
            <a:xfrm>
              <a:off x="6816725" y="3694113"/>
              <a:ext cx="904875" cy="446088"/>
            </a:xfrm>
            <a:custGeom>
              <a:avLst/>
              <a:gdLst>
                <a:gd name="T0" fmla="*/ 241 w 241"/>
                <a:gd name="T1" fmla="*/ 90 h 118"/>
                <a:gd name="T2" fmla="*/ 228 w 241"/>
                <a:gd name="T3" fmla="*/ 0 h 118"/>
                <a:gd name="T4" fmla="*/ 138 w 241"/>
                <a:gd name="T5" fmla="*/ 13 h 118"/>
                <a:gd name="T6" fmla="*/ 165 w 241"/>
                <a:gd name="T7" fmla="*/ 33 h 118"/>
                <a:gd name="T8" fmla="*/ 96 w 241"/>
                <a:gd name="T9" fmla="*/ 59 h 118"/>
                <a:gd name="T10" fmla="*/ 37 w 241"/>
                <a:gd name="T11" fmla="*/ 47 h 118"/>
                <a:gd name="T12" fmla="*/ 36 w 241"/>
                <a:gd name="T13" fmla="*/ 46 h 118"/>
                <a:gd name="T14" fmla="*/ 42 w 241"/>
                <a:gd name="T15" fmla="*/ 85 h 118"/>
                <a:gd name="T16" fmla="*/ 0 w 241"/>
                <a:gd name="T17" fmla="*/ 91 h 118"/>
                <a:gd name="T18" fmla="*/ 13 w 241"/>
                <a:gd name="T19" fmla="*/ 98 h 118"/>
                <a:gd name="T20" fmla="*/ 112 w 241"/>
                <a:gd name="T21" fmla="*/ 114 h 118"/>
                <a:gd name="T22" fmla="*/ 212 w 241"/>
                <a:gd name="T23" fmla="*/ 68 h 118"/>
                <a:gd name="T24" fmla="*/ 241 w 241"/>
                <a:gd name="T25" fmla="*/ 9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8">
                  <a:moveTo>
                    <a:pt x="241" y="9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45" y="48"/>
                    <a:pt x="121" y="57"/>
                    <a:pt x="96" y="59"/>
                  </a:cubicBezTo>
                  <a:cubicBezTo>
                    <a:pt x="76" y="60"/>
                    <a:pt x="56" y="56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" y="93"/>
                    <a:pt x="8" y="96"/>
                    <a:pt x="13" y="98"/>
                  </a:cubicBezTo>
                  <a:cubicBezTo>
                    <a:pt x="45" y="113"/>
                    <a:pt x="79" y="118"/>
                    <a:pt x="112" y="114"/>
                  </a:cubicBezTo>
                  <a:cubicBezTo>
                    <a:pt x="149" y="109"/>
                    <a:pt x="184" y="93"/>
                    <a:pt x="212" y="68"/>
                  </a:cubicBezTo>
                  <a:lnTo>
                    <a:pt x="241" y="90"/>
                  </a:ln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9"/>
            <p:cNvSpPr>
              <a:spLocks/>
            </p:cNvSpPr>
            <p:nvPr/>
          </p:nvSpPr>
          <p:spPr bwMode="auto">
            <a:xfrm>
              <a:off x="7399338" y="2876550"/>
              <a:ext cx="439738" cy="908050"/>
            </a:xfrm>
            <a:custGeom>
              <a:avLst/>
              <a:gdLst>
                <a:gd name="T0" fmla="*/ 0 w 117"/>
                <a:gd name="T1" fmla="*/ 13 h 240"/>
                <a:gd name="T2" fmla="*/ 13 w 117"/>
                <a:gd name="T3" fmla="*/ 102 h 240"/>
                <a:gd name="T4" fmla="*/ 34 w 117"/>
                <a:gd name="T5" fmla="*/ 75 h 240"/>
                <a:gd name="T6" fmla="*/ 59 w 117"/>
                <a:gd name="T7" fmla="*/ 143 h 240"/>
                <a:gd name="T8" fmla="*/ 47 w 117"/>
                <a:gd name="T9" fmla="*/ 204 h 240"/>
                <a:gd name="T10" fmla="*/ 47 w 117"/>
                <a:gd name="T11" fmla="*/ 205 h 240"/>
                <a:gd name="T12" fmla="*/ 86 w 117"/>
                <a:gd name="T13" fmla="*/ 199 h 240"/>
                <a:gd name="T14" fmla="*/ 92 w 117"/>
                <a:gd name="T15" fmla="*/ 240 h 240"/>
                <a:gd name="T16" fmla="*/ 98 w 117"/>
                <a:gd name="T17" fmla="*/ 228 h 240"/>
                <a:gd name="T18" fmla="*/ 115 w 117"/>
                <a:gd name="T19" fmla="*/ 139 h 240"/>
                <a:gd name="T20" fmla="*/ 68 w 117"/>
                <a:gd name="T21" fmla="*/ 29 h 240"/>
                <a:gd name="T22" fmla="*/ 90 w 117"/>
                <a:gd name="T23" fmla="*/ 0 h 240"/>
                <a:gd name="T24" fmla="*/ 0 w 117"/>
                <a:gd name="T25" fmla="*/ 1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0">
                  <a:moveTo>
                    <a:pt x="0" y="13"/>
                  </a:moveTo>
                  <a:cubicBezTo>
                    <a:pt x="13" y="102"/>
                    <a:pt x="13" y="102"/>
                    <a:pt x="13" y="102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49" y="95"/>
                    <a:pt x="58" y="118"/>
                    <a:pt x="59" y="143"/>
                  </a:cubicBezTo>
                  <a:cubicBezTo>
                    <a:pt x="60" y="163"/>
                    <a:pt x="57" y="184"/>
                    <a:pt x="47" y="204"/>
                  </a:cubicBezTo>
                  <a:cubicBezTo>
                    <a:pt x="47" y="205"/>
                    <a:pt x="47" y="205"/>
                    <a:pt x="47" y="205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92" y="240"/>
                    <a:pt x="92" y="240"/>
                    <a:pt x="92" y="240"/>
                  </a:cubicBezTo>
                  <a:cubicBezTo>
                    <a:pt x="94" y="236"/>
                    <a:pt x="96" y="232"/>
                    <a:pt x="98" y="228"/>
                  </a:cubicBezTo>
                  <a:cubicBezTo>
                    <a:pt x="112" y="199"/>
                    <a:pt x="117" y="168"/>
                    <a:pt x="115" y="139"/>
                  </a:cubicBezTo>
                  <a:cubicBezTo>
                    <a:pt x="112" y="98"/>
                    <a:pt x="96" y="59"/>
                    <a:pt x="68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文本4"/>
          <p:cNvSpPr/>
          <p:nvPr/>
        </p:nvSpPr>
        <p:spPr>
          <a:xfrm rot="20580000">
            <a:off x="4378825" y="2526583"/>
            <a:ext cx="3566841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>
                <a:gd name="adj" fmla="val 10851219"/>
              </a:avLst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资料整理</a:t>
            </a:r>
            <a:endParaRPr lang="zh-CN" altLang="en-US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1"/>
          <p:cNvSpPr/>
          <p:nvPr/>
        </p:nvSpPr>
        <p:spPr>
          <a:xfrm rot="4500000">
            <a:off x="4571741" y="2837734"/>
            <a:ext cx="3849347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/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资料搜集</a:t>
            </a:r>
            <a:endParaRPr lang="zh-CN" altLang="en-US" sz="2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2"/>
          <p:cNvSpPr/>
          <p:nvPr/>
        </p:nvSpPr>
        <p:spPr>
          <a:xfrm rot="9780000">
            <a:off x="4362975" y="3147140"/>
            <a:ext cx="3693075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/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内容撰写</a:t>
            </a:r>
            <a:endParaRPr lang="zh-CN" altLang="en-US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3"/>
          <p:cNvSpPr/>
          <p:nvPr/>
        </p:nvSpPr>
        <p:spPr>
          <a:xfrm rot="15120000">
            <a:off x="4003287" y="2794894"/>
            <a:ext cx="3913634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>
                <a:gd name="adj" fmla="val 10710955"/>
              </a:avLst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纲要设计</a:t>
            </a:r>
            <a:endParaRPr lang="zh-CN" altLang="en-US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157664" y="5501640"/>
            <a:ext cx="273600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400504" y="5009440"/>
            <a:ext cx="1723549" cy="947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专家分享型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开发起点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7496626" y="2926080"/>
            <a:ext cx="2742253" cy="0"/>
          </a:xfrm>
          <a:prstGeom prst="line">
            <a:avLst/>
          </a:prstGeom>
          <a:ln w="28575">
            <a:solidFill>
              <a:srgbClr val="00A0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5488961" y="3654402"/>
            <a:ext cx="1620957" cy="11264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反复循环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迭代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进步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299958" y="2434673"/>
            <a:ext cx="1723549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学习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转化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型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开发起点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150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090542"/>
            <a:ext cx="12192000" cy="922792"/>
          </a:xfrm>
          <a:prstGeom prst="rect">
            <a:avLst/>
          </a:prstGeom>
          <a:gradFill>
            <a:gsLst>
              <a:gs pos="0">
                <a:srgbClr val="007ECB">
                  <a:alpha val="70000"/>
                </a:srgbClr>
              </a:gs>
              <a:gs pos="78000">
                <a:srgbClr val="007ECB">
                  <a:alpha val="5000"/>
                </a:srgbClr>
              </a:gs>
              <a:gs pos="100000">
                <a:srgbClr val="007EC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7042" y="1343608"/>
            <a:ext cx="4360217" cy="551439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4561" y="3152327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课程目标</a:t>
            </a:r>
            <a:endParaRPr lang="zh-CN" altLang="en-US" sz="4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文本3"/>
          <p:cNvGrpSpPr/>
          <p:nvPr/>
        </p:nvGrpSpPr>
        <p:grpSpPr>
          <a:xfrm>
            <a:off x="437490" y="4105129"/>
            <a:ext cx="5935663" cy="461665"/>
            <a:chOff x="515937" y="2895514"/>
            <a:chExt cx="5935663" cy="461665"/>
          </a:xfrm>
        </p:grpSpPr>
        <p:sp>
          <p:nvSpPr>
            <p:cNvPr id="6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5846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54927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1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 smtClean="0">
                  <a:solidFill>
                    <a:srgbClr val="FF9300"/>
                  </a:solidFill>
                  <a:latin typeface="Impact" pitchFamily="34" charset="0"/>
                  <a:ea typeface="微软雅黑" pitchFamily="34" charset="-122"/>
                </a:rPr>
                <a:t>了解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 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课程开发的两种类型；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8" name="文本3"/>
          <p:cNvGrpSpPr/>
          <p:nvPr/>
        </p:nvGrpSpPr>
        <p:grpSpPr>
          <a:xfrm>
            <a:off x="437490" y="4672292"/>
            <a:ext cx="5935663" cy="461665"/>
            <a:chOff x="515937" y="2895514"/>
            <a:chExt cx="5935663" cy="461665"/>
          </a:xfrm>
        </p:grpSpPr>
        <p:sp>
          <p:nvSpPr>
            <p:cNvPr id="9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5846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54927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2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 smtClean="0">
                  <a:solidFill>
                    <a:srgbClr val="FF9300"/>
                  </a:solidFill>
                  <a:latin typeface="Impact" pitchFamily="34" charset="0"/>
                  <a:ea typeface="微软雅黑" pitchFamily="34" charset="-122"/>
                </a:rPr>
                <a:t>理解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 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课程开发的实施过程；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11" name="文本3"/>
          <p:cNvGrpSpPr/>
          <p:nvPr/>
        </p:nvGrpSpPr>
        <p:grpSpPr>
          <a:xfrm>
            <a:off x="437490" y="5239455"/>
            <a:ext cx="5935663" cy="461665"/>
            <a:chOff x="515937" y="2895514"/>
            <a:chExt cx="5935663" cy="461665"/>
          </a:xfrm>
        </p:grpSpPr>
        <p:sp>
          <p:nvSpPr>
            <p:cNvPr id="12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5846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54927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3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 smtClean="0">
                  <a:solidFill>
                    <a:srgbClr val="FF9300"/>
                  </a:solidFill>
                  <a:latin typeface="Impact" pitchFamily="34" charset="0"/>
                  <a:ea typeface="微软雅黑" pitchFamily="34" charset="-122"/>
                </a:rPr>
                <a:t>掌握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 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课程开发的各环节具体方法；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14" name="文本3"/>
          <p:cNvGrpSpPr/>
          <p:nvPr/>
        </p:nvGrpSpPr>
        <p:grpSpPr>
          <a:xfrm>
            <a:off x="437490" y="5806617"/>
            <a:ext cx="7804467" cy="461665"/>
            <a:chOff x="515937" y="2895514"/>
            <a:chExt cx="7804467" cy="461665"/>
          </a:xfrm>
        </p:grpSpPr>
        <p:sp>
          <p:nvSpPr>
            <p:cNvPr id="15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7715566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780446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4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 smtClean="0">
                  <a:solidFill>
                    <a:srgbClr val="FF9300"/>
                  </a:solidFill>
                  <a:latin typeface="Impact" pitchFamily="34" charset="0"/>
                  <a:ea typeface="微软雅黑" pitchFamily="34" charset="-122"/>
                </a:rPr>
                <a:t>运用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 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结合本课的学习，进行专题课程开发，并进行分享；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04038420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3.3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资料的搜集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10572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丰富的参考资料是课程内容丰满的必要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保障，课程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开发的过程，也就是“采百家花酿自己蜜”的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过程。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椭圆形标注 15"/>
          <p:cNvSpPr/>
          <p:nvPr/>
        </p:nvSpPr>
        <p:spPr>
          <a:xfrm>
            <a:off x="1624264" y="2237874"/>
            <a:ext cx="2160000" cy="2160000"/>
          </a:xfrm>
          <a:prstGeom prst="wedgeEllipseCallout">
            <a:avLst>
              <a:gd name="adj1" fmla="val -224"/>
              <a:gd name="adj2" fmla="val 62401"/>
            </a:avLst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36073" y="5528505"/>
            <a:ext cx="1057212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想一想：一般一个课程需要多少资料呢？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越多，工作量越大，但有关的观点、案例、故事等素材也就越丰富，许多不同的观点也可以进行充分的比较和论证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椭圆形标注 25"/>
          <p:cNvSpPr/>
          <p:nvPr/>
        </p:nvSpPr>
        <p:spPr>
          <a:xfrm>
            <a:off x="4109819" y="2237874"/>
            <a:ext cx="2160000" cy="2160000"/>
          </a:xfrm>
          <a:prstGeom prst="wedgeEllipseCallout">
            <a:avLst>
              <a:gd name="adj1" fmla="val -224"/>
              <a:gd name="adj2" fmla="val 62401"/>
            </a:avLst>
          </a:pr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椭圆形标注 26"/>
          <p:cNvSpPr/>
          <p:nvPr/>
        </p:nvSpPr>
        <p:spPr>
          <a:xfrm>
            <a:off x="6595374" y="2237874"/>
            <a:ext cx="2160000" cy="2160000"/>
          </a:xfrm>
          <a:prstGeom prst="wedgeEllipseCallout">
            <a:avLst>
              <a:gd name="adj1" fmla="val -224"/>
              <a:gd name="adj2" fmla="val 62401"/>
            </a:avLst>
          </a:pr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椭圆形标注 27"/>
          <p:cNvSpPr/>
          <p:nvPr/>
        </p:nvSpPr>
        <p:spPr>
          <a:xfrm>
            <a:off x="9080929" y="2237874"/>
            <a:ext cx="2160000" cy="2160000"/>
          </a:xfrm>
          <a:prstGeom prst="wedgeEllipseCallout">
            <a:avLst>
              <a:gd name="adj1" fmla="val -224"/>
              <a:gd name="adj2" fmla="val 62401"/>
            </a:avLst>
          </a:pr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7052206" y="2746668"/>
            <a:ext cx="1246336" cy="1206354"/>
            <a:chOff x="3030538" y="663575"/>
            <a:chExt cx="1435101" cy="1389063"/>
          </a:xfrm>
          <a:solidFill>
            <a:schemeClr val="bg1"/>
          </a:solidFill>
        </p:grpSpPr>
        <p:sp>
          <p:nvSpPr>
            <p:cNvPr id="35" name="Freeform 11"/>
            <p:cNvSpPr>
              <a:spLocks noEditPoints="1"/>
            </p:cNvSpPr>
            <p:nvPr/>
          </p:nvSpPr>
          <p:spPr bwMode="auto">
            <a:xfrm>
              <a:off x="3030538" y="671513"/>
              <a:ext cx="1098550" cy="1103313"/>
            </a:xfrm>
            <a:custGeom>
              <a:avLst/>
              <a:gdLst>
                <a:gd name="T0" fmla="*/ 188 w 376"/>
                <a:gd name="T1" fmla="*/ 0 h 377"/>
                <a:gd name="T2" fmla="*/ 0 w 376"/>
                <a:gd name="T3" fmla="*/ 189 h 377"/>
                <a:gd name="T4" fmla="*/ 188 w 376"/>
                <a:gd name="T5" fmla="*/ 377 h 377"/>
                <a:gd name="T6" fmla="*/ 376 w 376"/>
                <a:gd name="T7" fmla="*/ 189 h 377"/>
                <a:gd name="T8" fmla="*/ 188 w 376"/>
                <a:gd name="T9" fmla="*/ 0 h 377"/>
                <a:gd name="T10" fmla="*/ 188 w 376"/>
                <a:gd name="T11" fmla="*/ 329 h 377"/>
                <a:gd name="T12" fmla="*/ 48 w 376"/>
                <a:gd name="T13" fmla="*/ 189 h 377"/>
                <a:gd name="T14" fmla="*/ 188 w 376"/>
                <a:gd name="T15" fmla="*/ 48 h 377"/>
                <a:gd name="T16" fmla="*/ 328 w 376"/>
                <a:gd name="T17" fmla="*/ 189 h 377"/>
                <a:gd name="T18" fmla="*/ 188 w 376"/>
                <a:gd name="T19" fmla="*/ 329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6" h="377">
                  <a:moveTo>
                    <a:pt x="188" y="0"/>
                  </a:moveTo>
                  <a:cubicBezTo>
                    <a:pt x="84" y="0"/>
                    <a:pt x="0" y="85"/>
                    <a:pt x="0" y="189"/>
                  </a:cubicBezTo>
                  <a:cubicBezTo>
                    <a:pt x="0" y="292"/>
                    <a:pt x="84" y="377"/>
                    <a:pt x="188" y="377"/>
                  </a:cubicBezTo>
                  <a:cubicBezTo>
                    <a:pt x="292" y="377"/>
                    <a:pt x="376" y="292"/>
                    <a:pt x="376" y="189"/>
                  </a:cubicBezTo>
                  <a:cubicBezTo>
                    <a:pt x="376" y="85"/>
                    <a:pt x="292" y="0"/>
                    <a:pt x="188" y="0"/>
                  </a:cubicBezTo>
                  <a:close/>
                  <a:moveTo>
                    <a:pt x="188" y="329"/>
                  </a:moveTo>
                  <a:cubicBezTo>
                    <a:pt x="111" y="329"/>
                    <a:pt x="48" y="266"/>
                    <a:pt x="48" y="189"/>
                  </a:cubicBezTo>
                  <a:cubicBezTo>
                    <a:pt x="48" y="111"/>
                    <a:pt x="111" y="48"/>
                    <a:pt x="188" y="48"/>
                  </a:cubicBezTo>
                  <a:cubicBezTo>
                    <a:pt x="265" y="48"/>
                    <a:pt x="328" y="111"/>
                    <a:pt x="328" y="189"/>
                  </a:cubicBezTo>
                  <a:cubicBezTo>
                    <a:pt x="328" y="266"/>
                    <a:pt x="265" y="329"/>
                    <a:pt x="188" y="3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3933826" y="1538288"/>
              <a:ext cx="111125" cy="115888"/>
            </a:xfrm>
            <a:custGeom>
              <a:avLst/>
              <a:gdLst>
                <a:gd name="T0" fmla="*/ 34 w 38"/>
                <a:gd name="T1" fmla="*/ 4 h 40"/>
                <a:gd name="T2" fmla="*/ 34 w 38"/>
                <a:gd name="T3" fmla="*/ 19 h 40"/>
                <a:gd name="T4" fmla="*/ 19 w 38"/>
                <a:gd name="T5" fmla="*/ 35 h 40"/>
                <a:gd name="T6" fmla="*/ 4 w 38"/>
                <a:gd name="T7" fmla="*/ 36 h 40"/>
                <a:gd name="T8" fmla="*/ 4 w 38"/>
                <a:gd name="T9" fmla="*/ 36 h 40"/>
                <a:gd name="T10" fmla="*/ 5 w 38"/>
                <a:gd name="T11" fmla="*/ 21 h 40"/>
                <a:gd name="T12" fmla="*/ 19 w 38"/>
                <a:gd name="T13" fmla="*/ 6 h 40"/>
                <a:gd name="T14" fmla="*/ 34 w 38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0">
                  <a:moveTo>
                    <a:pt x="34" y="4"/>
                  </a:moveTo>
                  <a:cubicBezTo>
                    <a:pt x="38" y="8"/>
                    <a:pt x="38" y="15"/>
                    <a:pt x="34" y="19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5" y="39"/>
                    <a:pt x="8" y="40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32"/>
                    <a:pt x="1" y="26"/>
                    <a:pt x="5" y="2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4" y="1"/>
                    <a:pt x="30" y="0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3971926" y="1573213"/>
              <a:ext cx="493713" cy="479425"/>
            </a:xfrm>
            <a:custGeom>
              <a:avLst/>
              <a:gdLst>
                <a:gd name="T0" fmla="*/ 163 w 169"/>
                <a:gd name="T1" fmla="*/ 104 h 164"/>
                <a:gd name="T2" fmla="*/ 162 w 169"/>
                <a:gd name="T3" fmla="*/ 129 h 164"/>
                <a:gd name="T4" fmla="*/ 137 w 169"/>
                <a:gd name="T5" fmla="*/ 155 h 164"/>
                <a:gd name="T6" fmla="*/ 112 w 169"/>
                <a:gd name="T7" fmla="*/ 158 h 164"/>
                <a:gd name="T8" fmla="*/ 112 w 169"/>
                <a:gd name="T9" fmla="*/ 158 h 164"/>
                <a:gd name="T10" fmla="*/ 7 w 169"/>
                <a:gd name="T11" fmla="*/ 33 h 164"/>
                <a:gd name="T12" fmla="*/ 32 w 169"/>
                <a:gd name="T13" fmla="*/ 7 h 164"/>
                <a:gd name="T14" fmla="*/ 163 w 169"/>
                <a:gd name="T15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64">
                  <a:moveTo>
                    <a:pt x="163" y="104"/>
                  </a:moveTo>
                  <a:cubicBezTo>
                    <a:pt x="169" y="110"/>
                    <a:pt x="169" y="121"/>
                    <a:pt x="162" y="129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0" y="163"/>
                    <a:pt x="119" y="164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05" y="151"/>
                    <a:pt x="0" y="41"/>
                    <a:pt x="7" y="3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9" y="0"/>
                    <a:pt x="156" y="97"/>
                    <a:pt x="16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4000501" y="771525"/>
              <a:ext cx="271463" cy="58738"/>
            </a:xfrm>
            <a:custGeom>
              <a:avLst/>
              <a:gdLst>
                <a:gd name="T0" fmla="*/ 93 w 93"/>
                <a:gd name="T1" fmla="*/ 10 h 20"/>
                <a:gd name="T2" fmla="*/ 83 w 93"/>
                <a:gd name="T3" fmla="*/ 20 h 20"/>
                <a:gd name="T4" fmla="*/ 9 w 93"/>
                <a:gd name="T5" fmla="*/ 20 h 20"/>
                <a:gd name="T6" fmla="*/ 0 w 93"/>
                <a:gd name="T7" fmla="*/ 10 h 20"/>
                <a:gd name="T8" fmla="*/ 0 w 93"/>
                <a:gd name="T9" fmla="*/ 10 h 20"/>
                <a:gd name="T10" fmla="*/ 9 w 93"/>
                <a:gd name="T11" fmla="*/ 0 h 20"/>
                <a:gd name="T12" fmla="*/ 83 w 93"/>
                <a:gd name="T13" fmla="*/ 0 h 20"/>
                <a:gd name="T14" fmla="*/ 93 w 93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0">
                  <a:moveTo>
                    <a:pt x="93" y="10"/>
                  </a:moveTo>
                  <a:cubicBezTo>
                    <a:pt x="93" y="15"/>
                    <a:pt x="89" y="20"/>
                    <a:pt x="83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auto">
            <a:xfrm>
              <a:off x="4108451" y="663575"/>
              <a:ext cx="55563" cy="271463"/>
            </a:xfrm>
            <a:custGeom>
              <a:avLst/>
              <a:gdLst>
                <a:gd name="T0" fmla="*/ 9 w 19"/>
                <a:gd name="T1" fmla="*/ 0 h 93"/>
                <a:gd name="T2" fmla="*/ 19 w 19"/>
                <a:gd name="T3" fmla="*/ 10 h 93"/>
                <a:gd name="T4" fmla="*/ 19 w 19"/>
                <a:gd name="T5" fmla="*/ 84 h 93"/>
                <a:gd name="T6" fmla="*/ 9 w 19"/>
                <a:gd name="T7" fmla="*/ 93 h 93"/>
                <a:gd name="T8" fmla="*/ 9 w 19"/>
                <a:gd name="T9" fmla="*/ 93 h 93"/>
                <a:gd name="T10" fmla="*/ 0 w 19"/>
                <a:gd name="T11" fmla="*/ 84 h 93"/>
                <a:gd name="T12" fmla="*/ 0 w 19"/>
                <a:gd name="T13" fmla="*/ 10 h 93"/>
                <a:gd name="T14" fmla="*/ 9 w 19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3">
                  <a:moveTo>
                    <a:pt x="9" y="0"/>
                  </a:moveTo>
                  <a:cubicBezTo>
                    <a:pt x="15" y="0"/>
                    <a:pt x="19" y="4"/>
                    <a:pt x="19" y="10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9" y="89"/>
                    <a:pt x="15" y="93"/>
                    <a:pt x="9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4" y="93"/>
                    <a:pt x="0" y="89"/>
                    <a:pt x="0" y="8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3590926" y="844550"/>
              <a:ext cx="354013" cy="287338"/>
            </a:xfrm>
            <a:custGeom>
              <a:avLst/>
              <a:gdLst>
                <a:gd name="T0" fmla="*/ 105 w 121"/>
                <a:gd name="T1" fmla="*/ 93 h 98"/>
                <a:gd name="T2" fmla="*/ 7 w 121"/>
                <a:gd name="T3" fmla="*/ 15 h 98"/>
                <a:gd name="T4" fmla="*/ 7 w 121"/>
                <a:gd name="T5" fmla="*/ 15 h 98"/>
                <a:gd name="T6" fmla="*/ 1 w 121"/>
                <a:gd name="T7" fmla="*/ 7 h 98"/>
                <a:gd name="T8" fmla="*/ 1 w 121"/>
                <a:gd name="T9" fmla="*/ 7 h 98"/>
                <a:gd name="T10" fmla="*/ 9 w 121"/>
                <a:gd name="T11" fmla="*/ 0 h 98"/>
                <a:gd name="T12" fmla="*/ 9 w 121"/>
                <a:gd name="T13" fmla="*/ 0 h 98"/>
                <a:gd name="T14" fmla="*/ 119 w 121"/>
                <a:gd name="T15" fmla="*/ 88 h 98"/>
                <a:gd name="T16" fmla="*/ 119 w 121"/>
                <a:gd name="T17" fmla="*/ 88 h 98"/>
                <a:gd name="T18" fmla="*/ 115 w 121"/>
                <a:gd name="T19" fmla="*/ 98 h 98"/>
                <a:gd name="T20" fmla="*/ 115 w 121"/>
                <a:gd name="T21" fmla="*/ 98 h 98"/>
                <a:gd name="T22" fmla="*/ 112 w 121"/>
                <a:gd name="T23" fmla="*/ 98 h 98"/>
                <a:gd name="T24" fmla="*/ 112 w 121"/>
                <a:gd name="T25" fmla="*/ 98 h 98"/>
                <a:gd name="T26" fmla="*/ 105 w 121"/>
                <a:gd name="T27" fmla="*/ 9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98">
                  <a:moveTo>
                    <a:pt x="105" y="93"/>
                  </a:moveTo>
                  <a:cubicBezTo>
                    <a:pt x="91" y="51"/>
                    <a:pt x="53" y="19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4"/>
                    <a:pt x="0" y="11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1" y="5"/>
                    <a:pt x="103" y="41"/>
                    <a:pt x="119" y="88"/>
                  </a:cubicBezTo>
                  <a:cubicBezTo>
                    <a:pt x="119" y="88"/>
                    <a:pt x="119" y="88"/>
                    <a:pt x="119" y="88"/>
                  </a:cubicBezTo>
                  <a:cubicBezTo>
                    <a:pt x="121" y="92"/>
                    <a:pt x="118" y="96"/>
                    <a:pt x="115" y="98"/>
                  </a:cubicBezTo>
                  <a:cubicBezTo>
                    <a:pt x="115" y="98"/>
                    <a:pt x="115" y="98"/>
                    <a:pt x="115" y="98"/>
                  </a:cubicBezTo>
                  <a:cubicBezTo>
                    <a:pt x="114" y="98"/>
                    <a:pt x="113" y="98"/>
                    <a:pt x="112" y="98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09" y="98"/>
                    <a:pt x="106" y="96"/>
                    <a:pt x="105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17"/>
            <p:cNvSpPr>
              <a:spLocks noChangeArrowheads="1"/>
            </p:cNvSpPr>
            <p:nvPr/>
          </p:nvSpPr>
          <p:spPr bwMode="auto">
            <a:xfrm>
              <a:off x="3906838" y="1149350"/>
              <a:ext cx="52388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008840" y="2763308"/>
            <a:ext cx="1373669" cy="1119375"/>
            <a:chOff x="7342981" y="642937"/>
            <a:chExt cx="917575" cy="747713"/>
          </a:xfrm>
          <a:solidFill>
            <a:schemeClr val="bg1"/>
          </a:solidFill>
        </p:grpSpPr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7342981" y="642937"/>
              <a:ext cx="652462" cy="596900"/>
            </a:xfrm>
            <a:custGeom>
              <a:avLst/>
              <a:gdLst>
                <a:gd name="T0" fmla="*/ 87 w 91"/>
                <a:gd name="T1" fmla="*/ 32 h 83"/>
                <a:gd name="T2" fmla="*/ 91 w 91"/>
                <a:gd name="T3" fmla="*/ 32 h 83"/>
                <a:gd name="T4" fmla="*/ 45 w 91"/>
                <a:gd name="T5" fmla="*/ 0 h 83"/>
                <a:gd name="T6" fmla="*/ 0 w 91"/>
                <a:gd name="T7" fmla="*/ 39 h 83"/>
                <a:gd name="T8" fmla="*/ 18 w 91"/>
                <a:gd name="T9" fmla="*/ 69 h 83"/>
                <a:gd name="T10" fmla="*/ 14 w 91"/>
                <a:gd name="T11" fmla="*/ 83 h 83"/>
                <a:gd name="T12" fmla="*/ 30 w 91"/>
                <a:gd name="T13" fmla="*/ 75 h 83"/>
                <a:gd name="T14" fmla="*/ 45 w 91"/>
                <a:gd name="T15" fmla="*/ 77 h 83"/>
                <a:gd name="T16" fmla="*/ 50 w 91"/>
                <a:gd name="T17" fmla="*/ 77 h 83"/>
                <a:gd name="T18" fmla="*/ 48 w 91"/>
                <a:gd name="T19" fmla="*/ 67 h 83"/>
                <a:gd name="T20" fmla="*/ 87 w 91"/>
                <a:gd name="T21" fmla="*/ 32 h 83"/>
                <a:gd name="T22" fmla="*/ 62 w 91"/>
                <a:gd name="T23" fmla="*/ 19 h 83"/>
                <a:gd name="T24" fmla="*/ 68 w 91"/>
                <a:gd name="T25" fmla="*/ 25 h 83"/>
                <a:gd name="T26" fmla="*/ 62 w 91"/>
                <a:gd name="T27" fmla="*/ 31 h 83"/>
                <a:gd name="T28" fmla="*/ 56 w 91"/>
                <a:gd name="T29" fmla="*/ 25 h 83"/>
                <a:gd name="T30" fmla="*/ 62 w 91"/>
                <a:gd name="T31" fmla="*/ 19 h 83"/>
                <a:gd name="T32" fmla="*/ 31 w 91"/>
                <a:gd name="T33" fmla="*/ 31 h 83"/>
                <a:gd name="T34" fmla="*/ 24 w 91"/>
                <a:gd name="T35" fmla="*/ 25 h 83"/>
                <a:gd name="T36" fmla="*/ 31 w 91"/>
                <a:gd name="T37" fmla="*/ 19 h 83"/>
                <a:gd name="T38" fmla="*/ 36 w 91"/>
                <a:gd name="T39" fmla="*/ 25 h 83"/>
                <a:gd name="T40" fmla="*/ 31 w 91"/>
                <a:gd name="T41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" h="83">
                  <a:moveTo>
                    <a:pt x="87" y="32"/>
                  </a:moveTo>
                  <a:cubicBezTo>
                    <a:pt x="88" y="32"/>
                    <a:pt x="89" y="32"/>
                    <a:pt x="91" y="32"/>
                  </a:cubicBezTo>
                  <a:cubicBezTo>
                    <a:pt x="87" y="14"/>
                    <a:pt x="68" y="0"/>
                    <a:pt x="45" y="0"/>
                  </a:cubicBezTo>
                  <a:cubicBezTo>
                    <a:pt x="21" y="0"/>
                    <a:pt x="0" y="17"/>
                    <a:pt x="0" y="39"/>
                  </a:cubicBezTo>
                  <a:cubicBezTo>
                    <a:pt x="0" y="51"/>
                    <a:pt x="7" y="61"/>
                    <a:pt x="18" y="69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5" y="76"/>
                    <a:pt x="40" y="77"/>
                    <a:pt x="45" y="77"/>
                  </a:cubicBezTo>
                  <a:cubicBezTo>
                    <a:pt x="47" y="77"/>
                    <a:pt x="48" y="77"/>
                    <a:pt x="50" y="77"/>
                  </a:cubicBezTo>
                  <a:cubicBezTo>
                    <a:pt x="49" y="74"/>
                    <a:pt x="48" y="71"/>
                    <a:pt x="48" y="67"/>
                  </a:cubicBezTo>
                  <a:cubicBezTo>
                    <a:pt x="48" y="48"/>
                    <a:pt x="65" y="32"/>
                    <a:pt x="87" y="32"/>
                  </a:cubicBezTo>
                  <a:close/>
                  <a:moveTo>
                    <a:pt x="62" y="19"/>
                  </a:moveTo>
                  <a:cubicBezTo>
                    <a:pt x="66" y="19"/>
                    <a:pt x="68" y="22"/>
                    <a:pt x="68" y="25"/>
                  </a:cubicBezTo>
                  <a:cubicBezTo>
                    <a:pt x="68" y="29"/>
                    <a:pt x="66" y="31"/>
                    <a:pt x="62" y="31"/>
                  </a:cubicBezTo>
                  <a:cubicBezTo>
                    <a:pt x="59" y="31"/>
                    <a:pt x="56" y="29"/>
                    <a:pt x="56" y="25"/>
                  </a:cubicBezTo>
                  <a:cubicBezTo>
                    <a:pt x="56" y="22"/>
                    <a:pt x="59" y="19"/>
                    <a:pt x="62" y="19"/>
                  </a:cubicBezTo>
                  <a:close/>
                  <a:moveTo>
                    <a:pt x="31" y="31"/>
                  </a:moveTo>
                  <a:cubicBezTo>
                    <a:pt x="27" y="31"/>
                    <a:pt x="24" y="29"/>
                    <a:pt x="24" y="25"/>
                  </a:cubicBezTo>
                  <a:cubicBezTo>
                    <a:pt x="24" y="22"/>
                    <a:pt x="27" y="19"/>
                    <a:pt x="31" y="19"/>
                  </a:cubicBezTo>
                  <a:cubicBezTo>
                    <a:pt x="34" y="19"/>
                    <a:pt x="36" y="22"/>
                    <a:pt x="36" y="25"/>
                  </a:cubicBezTo>
                  <a:cubicBezTo>
                    <a:pt x="36" y="29"/>
                    <a:pt x="34" y="31"/>
                    <a:pt x="3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2"/>
            <p:cNvSpPr>
              <a:spLocks noEditPoints="1"/>
            </p:cNvSpPr>
            <p:nvPr/>
          </p:nvSpPr>
          <p:spPr bwMode="auto">
            <a:xfrm>
              <a:off x="7708106" y="887412"/>
              <a:ext cx="552450" cy="503238"/>
            </a:xfrm>
            <a:custGeom>
              <a:avLst/>
              <a:gdLst>
                <a:gd name="T0" fmla="*/ 77 w 77"/>
                <a:gd name="T1" fmla="*/ 33 h 70"/>
                <a:gd name="T2" fmla="*/ 38 w 77"/>
                <a:gd name="T3" fmla="*/ 0 h 70"/>
                <a:gd name="T4" fmla="*/ 0 w 77"/>
                <a:gd name="T5" fmla="*/ 33 h 70"/>
                <a:gd name="T6" fmla="*/ 38 w 77"/>
                <a:gd name="T7" fmla="*/ 66 h 70"/>
                <a:gd name="T8" fmla="*/ 52 w 77"/>
                <a:gd name="T9" fmla="*/ 63 h 70"/>
                <a:gd name="T10" fmla="*/ 64 w 77"/>
                <a:gd name="T11" fmla="*/ 70 h 70"/>
                <a:gd name="T12" fmla="*/ 61 w 77"/>
                <a:gd name="T13" fmla="*/ 59 h 70"/>
                <a:gd name="T14" fmla="*/ 77 w 77"/>
                <a:gd name="T15" fmla="*/ 33 h 70"/>
                <a:gd name="T16" fmla="*/ 26 w 77"/>
                <a:gd name="T17" fmla="*/ 27 h 70"/>
                <a:gd name="T18" fmla="*/ 21 w 77"/>
                <a:gd name="T19" fmla="*/ 23 h 70"/>
                <a:gd name="T20" fmla="*/ 26 w 77"/>
                <a:gd name="T21" fmla="*/ 18 h 70"/>
                <a:gd name="T22" fmla="*/ 32 w 77"/>
                <a:gd name="T23" fmla="*/ 23 h 70"/>
                <a:gd name="T24" fmla="*/ 26 w 77"/>
                <a:gd name="T25" fmla="*/ 27 h 70"/>
                <a:gd name="T26" fmla="*/ 51 w 77"/>
                <a:gd name="T27" fmla="*/ 27 h 70"/>
                <a:gd name="T28" fmla="*/ 46 w 77"/>
                <a:gd name="T29" fmla="*/ 23 h 70"/>
                <a:gd name="T30" fmla="*/ 51 w 77"/>
                <a:gd name="T31" fmla="*/ 18 h 70"/>
                <a:gd name="T32" fmla="*/ 56 w 77"/>
                <a:gd name="T33" fmla="*/ 23 h 70"/>
                <a:gd name="T34" fmla="*/ 51 w 77"/>
                <a:gd name="T35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0">
                  <a:moveTo>
                    <a:pt x="77" y="33"/>
                  </a:moveTo>
                  <a:cubicBezTo>
                    <a:pt x="77" y="15"/>
                    <a:pt x="59" y="0"/>
                    <a:pt x="38" y="0"/>
                  </a:cubicBezTo>
                  <a:cubicBezTo>
                    <a:pt x="17" y="0"/>
                    <a:pt x="0" y="15"/>
                    <a:pt x="0" y="33"/>
                  </a:cubicBezTo>
                  <a:cubicBezTo>
                    <a:pt x="0" y="51"/>
                    <a:pt x="17" y="66"/>
                    <a:pt x="38" y="66"/>
                  </a:cubicBezTo>
                  <a:cubicBezTo>
                    <a:pt x="43" y="66"/>
                    <a:pt x="47" y="65"/>
                    <a:pt x="52" y="63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70" y="52"/>
                    <a:pt x="77" y="43"/>
                    <a:pt x="77" y="33"/>
                  </a:cubicBezTo>
                  <a:close/>
                  <a:moveTo>
                    <a:pt x="26" y="27"/>
                  </a:moveTo>
                  <a:cubicBezTo>
                    <a:pt x="24" y="27"/>
                    <a:pt x="21" y="25"/>
                    <a:pt x="21" y="23"/>
                  </a:cubicBezTo>
                  <a:cubicBezTo>
                    <a:pt x="21" y="21"/>
                    <a:pt x="24" y="18"/>
                    <a:pt x="26" y="18"/>
                  </a:cubicBezTo>
                  <a:cubicBezTo>
                    <a:pt x="29" y="18"/>
                    <a:pt x="32" y="21"/>
                    <a:pt x="32" y="23"/>
                  </a:cubicBezTo>
                  <a:cubicBezTo>
                    <a:pt x="32" y="25"/>
                    <a:pt x="29" y="27"/>
                    <a:pt x="26" y="27"/>
                  </a:cubicBezTo>
                  <a:close/>
                  <a:moveTo>
                    <a:pt x="51" y="27"/>
                  </a:moveTo>
                  <a:cubicBezTo>
                    <a:pt x="49" y="27"/>
                    <a:pt x="46" y="25"/>
                    <a:pt x="46" y="23"/>
                  </a:cubicBezTo>
                  <a:cubicBezTo>
                    <a:pt x="46" y="21"/>
                    <a:pt x="49" y="18"/>
                    <a:pt x="51" y="18"/>
                  </a:cubicBezTo>
                  <a:cubicBezTo>
                    <a:pt x="54" y="18"/>
                    <a:pt x="56" y="21"/>
                    <a:pt x="56" y="23"/>
                  </a:cubicBezTo>
                  <a:cubicBezTo>
                    <a:pt x="56" y="25"/>
                    <a:pt x="54" y="27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Freeform 47"/>
          <p:cNvSpPr>
            <a:spLocks noEditPoints="1"/>
          </p:cNvSpPr>
          <p:nvPr/>
        </p:nvSpPr>
        <p:spPr bwMode="auto">
          <a:xfrm>
            <a:off x="4715456" y="2741213"/>
            <a:ext cx="1025240" cy="1155135"/>
          </a:xfrm>
          <a:custGeom>
            <a:avLst/>
            <a:gdLst>
              <a:gd name="T0" fmla="*/ 15 w 98"/>
              <a:gd name="T1" fmla="*/ 55 h 110"/>
              <a:gd name="T2" fmla="*/ 25 w 98"/>
              <a:gd name="T3" fmla="*/ 36 h 110"/>
              <a:gd name="T4" fmla="*/ 11 w 98"/>
              <a:gd name="T5" fmla="*/ 24 h 110"/>
              <a:gd name="T6" fmla="*/ 1 w 98"/>
              <a:gd name="T7" fmla="*/ 38 h 110"/>
              <a:gd name="T8" fmla="*/ 15 w 98"/>
              <a:gd name="T9" fmla="*/ 55 h 110"/>
              <a:gd name="T10" fmla="*/ 27 w 98"/>
              <a:gd name="T11" fmla="*/ 79 h 110"/>
              <a:gd name="T12" fmla="*/ 27 w 98"/>
              <a:gd name="T13" fmla="*/ 84 h 110"/>
              <a:gd name="T14" fmla="*/ 32 w 98"/>
              <a:gd name="T15" fmla="*/ 89 h 110"/>
              <a:gd name="T16" fmla="*/ 38 w 98"/>
              <a:gd name="T17" fmla="*/ 89 h 110"/>
              <a:gd name="T18" fmla="*/ 38 w 98"/>
              <a:gd name="T19" fmla="*/ 75 h 110"/>
              <a:gd name="T20" fmla="*/ 32 w 98"/>
              <a:gd name="T21" fmla="*/ 75 h 110"/>
              <a:gd name="T22" fmla="*/ 27 w 98"/>
              <a:gd name="T23" fmla="*/ 79 h 110"/>
              <a:gd name="T24" fmla="*/ 36 w 98"/>
              <a:gd name="T25" fmla="*/ 33 h 110"/>
              <a:gd name="T26" fmla="*/ 48 w 98"/>
              <a:gd name="T27" fmla="*/ 16 h 110"/>
              <a:gd name="T28" fmla="*/ 36 w 98"/>
              <a:gd name="T29" fmla="*/ 0 h 110"/>
              <a:gd name="T30" fmla="*/ 25 w 98"/>
              <a:gd name="T31" fmla="*/ 16 h 110"/>
              <a:gd name="T32" fmla="*/ 36 w 98"/>
              <a:gd name="T33" fmla="*/ 33 h 110"/>
              <a:gd name="T34" fmla="*/ 63 w 98"/>
              <a:gd name="T35" fmla="*/ 34 h 110"/>
              <a:gd name="T36" fmla="*/ 78 w 98"/>
              <a:gd name="T37" fmla="*/ 19 h 110"/>
              <a:gd name="T38" fmla="*/ 68 w 98"/>
              <a:gd name="T39" fmla="*/ 3 h 110"/>
              <a:gd name="T40" fmla="*/ 54 w 98"/>
              <a:gd name="T41" fmla="*/ 17 h 110"/>
              <a:gd name="T42" fmla="*/ 63 w 98"/>
              <a:gd name="T43" fmla="*/ 34 h 110"/>
              <a:gd name="T44" fmla="*/ 84 w 98"/>
              <a:gd name="T45" fmla="*/ 73 h 110"/>
              <a:gd name="T46" fmla="*/ 63 w 98"/>
              <a:gd name="T47" fmla="*/ 52 h 110"/>
              <a:gd name="T48" fmla="*/ 34 w 98"/>
              <a:gd name="T49" fmla="*/ 51 h 110"/>
              <a:gd name="T50" fmla="*/ 20 w 98"/>
              <a:gd name="T51" fmla="*/ 66 h 110"/>
              <a:gd name="T52" fmla="*/ 8 w 98"/>
              <a:gd name="T53" fmla="*/ 89 h 110"/>
              <a:gd name="T54" fmla="*/ 22 w 98"/>
              <a:gd name="T55" fmla="*/ 103 h 110"/>
              <a:gd name="T56" fmla="*/ 40 w 98"/>
              <a:gd name="T57" fmla="*/ 102 h 110"/>
              <a:gd name="T58" fmla="*/ 58 w 98"/>
              <a:gd name="T59" fmla="*/ 102 h 110"/>
              <a:gd name="T60" fmla="*/ 87 w 98"/>
              <a:gd name="T61" fmla="*/ 95 h 110"/>
              <a:gd name="T62" fmla="*/ 84 w 98"/>
              <a:gd name="T63" fmla="*/ 73 h 110"/>
              <a:gd name="T64" fmla="*/ 45 w 98"/>
              <a:gd name="T65" fmla="*/ 95 h 110"/>
              <a:gd name="T66" fmla="*/ 30 w 98"/>
              <a:gd name="T67" fmla="*/ 95 h 110"/>
              <a:gd name="T68" fmla="*/ 21 w 98"/>
              <a:gd name="T69" fmla="*/ 89 h 110"/>
              <a:gd name="T70" fmla="*/ 20 w 98"/>
              <a:gd name="T71" fmla="*/ 78 h 110"/>
              <a:gd name="T72" fmla="*/ 30 w 98"/>
              <a:gd name="T73" fmla="*/ 69 h 110"/>
              <a:gd name="T74" fmla="*/ 38 w 98"/>
              <a:gd name="T75" fmla="*/ 69 h 110"/>
              <a:gd name="T76" fmla="*/ 38 w 98"/>
              <a:gd name="T77" fmla="*/ 59 h 110"/>
              <a:gd name="T78" fmla="*/ 45 w 98"/>
              <a:gd name="T79" fmla="*/ 59 h 110"/>
              <a:gd name="T80" fmla="*/ 45 w 98"/>
              <a:gd name="T81" fmla="*/ 95 h 110"/>
              <a:gd name="T82" fmla="*/ 72 w 98"/>
              <a:gd name="T83" fmla="*/ 95 h 110"/>
              <a:gd name="T84" fmla="*/ 55 w 98"/>
              <a:gd name="T85" fmla="*/ 95 h 110"/>
              <a:gd name="T86" fmla="*/ 48 w 98"/>
              <a:gd name="T87" fmla="*/ 89 h 110"/>
              <a:gd name="T88" fmla="*/ 48 w 98"/>
              <a:gd name="T89" fmla="*/ 70 h 110"/>
              <a:gd name="T90" fmla="*/ 55 w 98"/>
              <a:gd name="T91" fmla="*/ 70 h 110"/>
              <a:gd name="T92" fmla="*/ 55 w 98"/>
              <a:gd name="T93" fmla="*/ 86 h 110"/>
              <a:gd name="T94" fmla="*/ 58 w 98"/>
              <a:gd name="T95" fmla="*/ 89 h 110"/>
              <a:gd name="T96" fmla="*/ 65 w 98"/>
              <a:gd name="T97" fmla="*/ 89 h 110"/>
              <a:gd name="T98" fmla="*/ 65 w 98"/>
              <a:gd name="T99" fmla="*/ 70 h 110"/>
              <a:gd name="T100" fmla="*/ 72 w 98"/>
              <a:gd name="T101" fmla="*/ 70 h 110"/>
              <a:gd name="T102" fmla="*/ 72 w 98"/>
              <a:gd name="T103" fmla="*/ 95 h 110"/>
              <a:gd name="T104" fmla="*/ 96 w 98"/>
              <a:gd name="T105" fmla="*/ 45 h 110"/>
              <a:gd name="T106" fmla="*/ 84 w 98"/>
              <a:gd name="T107" fmla="*/ 32 h 110"/>
              <a:gd name="T108" fmla="*/ 72 w 98"/>
              <a:gd name="T109" fmla="*/ 48 h 110"/>
              <a:gd name="T110" fmla="*/ 85 w 98"/>
              <a:gd name="T111" fmla="*/ 62 h 110"/>
              <a:gd name="T112" fmla="*/ 96 w 98"/>
              <a:gd name="T113" fmla="*/ 4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" h="110">
                <a:moveTo>
                  <a:pt x="15" y="55"/>
                </a:moveTo>
                <a:cubicBezTo>
                  <a:pt x="27" y="53"/>
                  <a:pt x="25" y="39"/>
                  <a:pt x="25" y="36"/>
                </a:cubicBezTo>
                <a:cubicBezTo>
                  <a:pt x="24" y="32"/>
                  <a:pt x="19" y="24"/>
                  <a:pt x="11" y="24"/>
                </a:cubicBezTo>
                <a:cubicBezTo>
                  <a:pt x="2" y="25"/>
                  <a:pt x="1" y="38"/>
                  <a:pt x="1" y="38"/>
                </a:cubicBezTo>
                <a:cubicBezTo>
                  <a:pt x="0" y="45"/>
                  <a:pt x="4" y="58"/>
                  <a:pt x="15" y="55"/>
                </a:cubicBezTo>
                <a:close/>
                <a:moveTo>
                  <a:pt x="27" y="79"/>
                </a:moveTo>
                <a:cubicBezTo>
                  <a:pt x="27" y="80"/>
                  <a:pt x="26" y="82"/>
                  <a:pt x="27" y="84"/>
                </a:cubicBezTo>
                <a:cubicBezTo>
                  <a:pt x="28" y="89"/>
                  <a:pt x="32" y="89"/>
                  <a:pt x="32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75"/>
                  <a:pt x="38" y="75"/>
                  <a:pt x="38" y="75"/>
                </a:cubicBezTo>
                <a:cubicBezTo>
                  <a:pt x="32" y="75"/>
                  <a:pt x="32" y="75"/>
                  <a:pt x="32" y="75"/>
                </a:cubicBezTo>
                <a:cubicBezTo>
                  <a:pt x="29" y="76"/>
                  <a:pt x="28" y="78"/>
                  <a:pt x="27" y="79"/>
                </a:cubicBezTo>
                <a:close/>
                <a:moveTo>
                  <a:pt x="36" y="33"/>
                </a:moveTo>
                <a:cubicBezTo>
                  <a:pt x="42" y="33"/>
                  <a:pt x="48" y="25"/>
                  <a:pt x="48" y="16"/>
                </a:cubicBezTo>
                <a:cubicBezTo>
                  <a:pt x="48" y="8"/>
                  <a:pt x="42" y="0"/>
                  <a:pt x="36" y="0"/>
                </a:cubicBezTo>
                <a:cubicBezTo>
                  <a:pt x="30" y="0"/>
                  <a:pt x="25" y="8"/>
                  <a:pt x="25" y="16"/>
                </a:cubicBezTo>
                <a:cubicBezTo>
                  <a:pt x="25" y="25"/>
                  <a:pt x="30" y="33"/>
                  <a:pt x="36" y="33"/>
                </a:cubicBezTo>
                <a:close/>
                <a:moveTo>
                  <a:pt x="63" y="34"/>
                </a:moveTo>
                <a:cubicBezTo>
                  <a:pt x="71" y="35"/>
                  <a:pt x="77" y="26"/>
                  <a:pt x="78" y="19"/>
                </a:cubicBezTo>
                <a:cubicBezTo>
                  <a:pt x="79" y="12"/>
                  <a:pt x="74" y="4"/>
                  <a:pt x="68" y="3"/>
                </a:cubicBezTo>
                <a:cubicBezTo>
                  <a:pt x="62" y="2"/>
                  <a:pt x="54" y="11"/>
                  <a:pt x="54" y="17"/>
                </a:cubicBezTo>
                <a:cubicBezTo>
                  <a:pt x="53" y="25"/>
                  <a:pt x="55" y="32"/>
                  <a:pt x="63" y="34"/>
                </a:cubicBezTo>
                <a:close/>
                <a:moveTo>
                  <a:pt x="84" y="73"/>
                </a:moveTo>
                <a:cubicBezTo>
                  <a:pt x="84" y="73"/>
                  <a:pt x="71" y="63"/>
                  <a:pt x="63" y="52"/>
                </a:cubicBezTo>
                <a:cubicBezTo>
                  <a:pt x="53" y="37"/>
                  <a:pt x="38" y="43"/>
                  <a:pt x="34" y="51"/>
                </a:cubicBezTo>
                <a:cubicBezTo>
                  <a:pt x="29" y="59"/>
                  <a:pt x="21" y="64"/>
                  <a:pt x="20" y="66"/>
                </a:cubicBezTo>
                <a:cubicBezTo>
                  <a:pt x="19" y="67"/>
                  <a:pt x="4" y="75"/>
                  <a:pt x="8" y="89"/>
                </a:cubicBezTo>
                <a:cubicBezTo>
                  <a:pt x="11" y="103"/>
                  <a:pt x="22" y="103"/>
                  <a:pt x="22" y="103"/>
                </a:cubicBezTo>
                <a:cubicBezTo>
                  <a:pt x="22" y="103"/>
                  <a:pt x="31" y="104"/>
                  <a:pt x="40" y="102"/>
                </a:cubicBezTo>
                <a:cubicBezTo>
                  <a:pt x="50" y="100"/>
                  <a:pt x="58" y="102"/>
                  <a:pt x="58" y="102"/>
                </a:cubicBezTo>
                <a:cubicBezTo>
                  <a:pt x="58" y="102"/>
                  <a:pt x="81" y="110"/>
                  <a:pt x="87" y="95"/>
                </a:cubicBezTo>
                <a:cubicBezTo>
                  <a:pt x="93" y="81"/>
                  <a:pt x="84" y="73"/>
                  <a:pt x="84" y="73"/>
                </a:cubicBezTo>
                <a:close/>
                <a:moveTo>
                  <a:pt x="45" y="95"/>
                </a:moveTo>
                <a:cubicBezTo>
                  <a:pt x="30" y="95"/>
                  <a:pt x="30" y="95"/>
                  <a:pt x="30" y="95"/>
                </a:cubicBezTo>
                <a:cubicBezTo>
                  <a:pt x="24" y="94"/>
                  <a:pt x="21" y="89"/>
                  <a:pt x="21" y="89"/>
                </a:cubicBezTo>
                <a:cubicBezTo>
                  <a:pt x="21" y="88"/>
                  <a:pt x="19" y="84"/>
                  <a:pt x="20" y="78"/>
                </a:cubicBezTo>
                <a:cubicBezTo>
                  <a:pt x="23" y="70"/>
                  <a:pt x="30" y="69"/>
                  <a:pt x="30" y="69"/>
                </a:cubicBezTo>
                <a:cubicBezTo>
                  <a:pt x="38" y="69"/>
                  <a:pt x="38" y="69"/>
                  <a:pt x="38" y="69"/>
                </a:cubicBezTo>
                <a:cubicBezTo>
                  <a:pt x="38" y="59"/>
                  <a:pt x="38" y="59"/>
                  <a:pt x="38" y="59"/>
                </a:cubicBezTo>
                <a:cubicBezTo>
                  <a:pt x="45" y="59"/>
                  <a:pt x="45" y="59"/>
                  <a:pt x="45" y="59"/>
                </a:cubicBezTo>
                <a:lnTo>
                  <a:pt x="45" y="95"/>
                </a:lnTo>
                <a:close/>
                <a:moveTo>
                  <a:pt x="72" y="95"/>
                </a:moveTo>
                <a:cubicBezTo>
                  <a:pt x="55" y="95"/>
                  <a:pt x="55" y="95"/>
                  <a:pt x="55" y="95"/>
                </a:cubicBezTo>
                <a:cubicBezTo>
                  <a:pt x="49" y="93"/>
                  <a:pt x="48" y="89"/>
                  <a:pt x="48" y="89"/>
                </a:cubicBezTo>
                <a:cubicBezTo>
                  <a:pt x="48" y="70"/>
                  <a:pt x="48" y="70"/>
                  <a:pt x="48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5" y="86"/>
                  <a:pt x="55" y="86"/>
                  <a:pt x="55" y="86"/>
                </a:cubicBezTo>
                <a:cubicBezTo>
                  <a:pt x="56" y="88"/>
                  <a:pt x="58" y="89"/>
                  <a:pt x="58" y="89"/>
                </a:cubicBezTo>
                <a:cubicBezTo>
                  <a:pt x="65" y="89"/>
                  <a:pt x="65" y="89"/>
                  <a:pt x="65" y="89"/>
                </a:cubicBezTo>
                <a:cubicBezTo>
                  <a:pt x="65" y="70"/>
                  <a:pt x="65" y="70"/>
                  <a:pt x="65" y="70"/>
                </a:cubicBezTo>
                <a:cubicBezTo>
                  <a:pt x="72" y="70"/>
                  <a:pt x="72" y="70"/>
                  <a:pt x="72" y="70"/>
                </a:cubicBezTo>
                <a:lnTo>
                  <a:pt x="72" y="95"/>
                </a:lnTo>
                <a:close/>
                <a:moveTo>
                  <a:pt x="96" y="45"/>
                </a:moveTo>
                <a:cubicBezTo>
                  <a:pt x="96" y="42"/>
                  <a:pt x="94" y="32"/>
                  <a:pt x="84" y="32"/>
                </a:cubicBezTo>
                <a:cubicBezTo>
                  <a:pt x="74" y="32"/>
                  <a:pt x="72" y="41"/>
                  <a:pt x="72" y="48"/>
                </a:cubicBezTo>
                <a:cubicBezTo>
                  <a:pt x="72" y="54"/>
                  <a:pt x="73" y="62"/>
                  <a:pt x="85" y="62"/>
                </a:cubicBezTo>
                <a:cubicBezTo>
                  <a:pt x="98" y="62"/>
                  <a:pt x="96" y="48"/>
                  <a:pt x="96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4"/>
          <p:cNvSpPr>
            <a:spLocks noEditPoints="1"/>
          </p:cNvSpPr>
          <p:nvPr/>
        </p:nvSpPr>
        <p:spPr bwMode="auto">
          <a:xfrm>
            <a:off x="9520371" y="2625626"/>
            <a:ext cx="1269550" cy="1342424"/>
          </a:xfrm>
          <a:custGeom>
            <a:avLst/>
            <a:gdLst>
              <a:gd name="T0" fmla="*/ 255 w 366"/>
              <a:gd name="T1" fmla="*/ 65 h 387"/>
              <a:gd name="T2" fmla="*/ 257 w 366"/>
              <a:gd name="T3" fmla="*/ 100 h 387"/>
              <a:gd name="T4" fmla="*/ 243 w 366"/>
              <a:gd name="T5" fmla="*/ 88 h 387"/>
              <a:gd name="T6" fmla="*/ 120 w 366"/>
              <a:gd name="T7" fmla="*/ 88 h 387"/>
              <a:gd name="T8" fmla="*/ 107 w 366"/>
              <a:gd name="T9" fmla="*/ 100 h 387"/>
              <a:gd name="T10" fmla="*/ 109 w 366"/>
              <a:gd name="T11" fmla="*/ 65 h 387"/>
              <a:gd name="T12" fmla="*/ 348 w 366"/>
              <a:gd name="T13" fmla="*/ 242 h 387"/>
              <a:gd name="T14" fmla="*/ 331 w 366"/>
              <a:gd name="T15" fmla="*/ 214 h 387"/>
              <a:gd name="T16" fmla="*/ 305 w 366"/>
              <a:gd name="T17" fmla="*/ 245 h 387"/>
              <a:gd name="T18" fmla="*/ 298 w 366"/>
              <a:gd name="T19" fmla="*/ 261 h 387"/>
              <a:gd name="T20" fmla="*/ 293 w 366"/>
              <a:gd name="T21" fmla="*/ 278 h 387"/>
              <a:gd name="T22" fmla="*/ 290 w 366"/>
              <a:gd name="T23" fmla="*/ 290 h 387"/>
              <a:gd name="T24" fmla="*/ 310 w 366"/>
              <a:gd name="T25" fmla="*/ 234 h 387"/>
              <a:gd name="T26" fmla="*/ 34 w 366"/>
              <a:gd name="T27" fmla="*/ 232 h 387"/>
              <a:gd name="T28" fmla="*/ 55 w 366"/>
              <a:gd name="T29" fmla="*/ 234 h 387"/>
              <a:gd name="T30" fmla="*/ 62 w 366"/>
              <a:gd name="T31" fmla="*/ 249 h 387"/>
              <a:gd name="T32" fmla="*/ 68 w 366"/>
              <a:gd name="T33" fmla="*/ 265 h 387"/>
              <a:gd name="T34" fmla="*/ 73 w 366"/>
              <a:gd name="T35" fmla="*/ 280 h 387"/>
              <a:gd name="T36" fmla="*/ 0 w 366"/>
              <a:gd name="T37" fmla="*/ 264 h 387"/>
              <a:gd name="T38" fmla="*/ 64 w 366"/>
              <a:gd name="T39" fmla="*/ 146 h 387"/>
              <a:gd name="T40" fmla="*/ 96 w 366"/>
              <a:gd name="T41" fmla="*/ 150 h 387"/>
              <a:gd name="T42" fmla="*/ 89 w 366"/>
              <a:gd name="T43" fmla="*/ 130 h 387"/>
              <a:gd name="T44" fmla="*/ 98 w 366"/>
              <a:gd name="T45" fmla="*/ 126 h 387"/>
              <a:gd name="T46" fmla="*/ 182 w 366"/>
              <a:gd name="T47" fmla="*/ 196 h 387"/>
              <a:gd name="T48" fmla="*/ 266 w 366"/>
              <a:gd name="T49" fmla="*/ 125 h 387"/>
              <a:gd name="T50" fmla="*/ 276 w 366"/>
              <a:gd name="T51" fmla="*/ 130 h 387"/>
              <a:gd name="T52" fmla="*/ 269 w 366"/>
              <a:gd name="T53" fmla="*/ 150 h 387"/>
              <a:gd name="T54" fmla="*/ 301 w 366"/>
              <a:gd name="T55" fmla="*/ 146 h 387"/>
              <a:gd name="T56" fmla="*/ 318 w 366"/>
              <a:gd name="T57" fmla="*/ 220 h 387"/>
              <a:gd name="T58" fmla="*/ 301 w 366"/>
              <a:gd name="T59" fmla="*/ 226 h 387"/>
              <a:gd name="T60" fmla="*/ 212 w 366"/>
              <a:gd name="T61" fmla="*/ 360 h 387"/>
              <a:gd name="T62" fmla="*/ 310 w 366"/>
              <a:gd name="T63" fmla="*/ 316 h 387"/>
              <a:gd name="T64" fmla="*/ 207 w 366"/>
              <a:gd name="T65" fmla="*/ 380 h 387"/>
              <a:gd name="T66" fmla="*/ 195 w 366"/>
              <a:gd name="T67" fmla="*/ 385 h 387"/>
              <a:gd name="T68" fmla="*/ 48 w 366"/>
              <a:gd name="T69" fmla="*/ 334 h 387"/>
              <a:gd name="T70" fmla="*/ 65 w 366"/>
              <a:gd name="T71" fmla="*/ 311 h 387"/>
              <a:gd name="T72" fmla="*/ 154 w 366"/>
              <a:gd name="T73" fmla="*/ 207 h 387"/>
              <a:gd name="T74" fmla="*/ 61 w 366"/>
              <a:gd name="T75" fmla="*/ 218 h 387"/>
              <a:gd name="T76" fmla="*/ 48 w 366"/>
              <a:gd name="T77" fmla="*/ 144 h 387"/>
              <a:gd name="T78" fmla="*/ 292 w 366"/>
              <a:gd name="T79" fmla="*/ 194 h 387"/>
              <a:gd name="T80" fmla="*/ 223 w 366"/>
              <a:gd name="T81" fmla="*/ 221 h 387"/>
              <a:gd name="T82" fmla="*/ 182 w 366"/>
              <a:gd name="T83" fmla="*/ 370 h 387"/>
              <a:gd name="T84" fmla="*/ 183 w 366"/>
              <a:gd name="T85" fmla="*/ 214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6" h="387">
                <a:moveTo>
                  <a:pt x="182" y="0"/>
                </a:moveTo>
                <a:cubicBezTo>
                  <a:pt x="203" y="0"/>
                  <a:pt x="222" y="10"/>
                  <a:pt x="235" y="26"/>
                </a:cubicBezTo>
                <a:cubicBezTo>
                  <a:pt x="244" y="37"/>
                  <a:pt x="251" y="50"/>
                  <a:pt x="255" y="65"/>
                </a:cubicBezTo>
                <a:cubicBezTo>
                  <a:pt x="260" y="64"/>
                  <a:pt x="267" y="63"/>
                  <a:pt x="269" y="68"/>
                </a:cubicBezTo>
                <a:cubicBezTo>
                  <a:pt x="273" y="77"/>
                  <a:pt x="271" y="97"/>
                  <a:pt x="265" y="99"/>
                </a:cubicBezTo>
                <a:cubicBezTo>
                  <a:pt x="263" y="100"/>
                  <a:pt x="260" y="100"/>
                  <a:pt x="257" y="100"/>
                </a:cubicBezTo>
                <a:cubicBezTo>
                  <a:pt x="256" y="105"/>
                  <a:pt x="255" y="110"/>
                  <a:pt x="254" y="115"/>
                </a:cubicBezTo>
                <a:cubicBezTo>
                  <a:pt x="248" y="116"/>
                  <a:pt x="243" y="117"/>
                  <a:pt x="238" y="118"/>
                </a:cubicBezTo>
                <a:cubicBezTo>
                  <a:pt x="241" y="109"/>
                  <a:pt x="243" y="99"/>
                  <a:pt x="243" y="88"/>
                </a:cubicBezTo>
                <a:cubicBezTo>
                  <a:pt x="243" y="75"/>
                  <a:pt x="240" y="63"/>
                  <a:pt x="235" y="52"/>
                </a:cubicBezTo>
                <a:cubicBezTo>
                  <a:pt x="194" y="85"/>
                  <a:pt x="140" y="61"/>
                  <a:pt x="127" y="55"/>
                </a:cubicBezTo>
                <a:cubicBezTo>
                  <a:pt x="122" y="65"/>
                  <a:pt x="120" y="76"/>
                  <a:pt x="120" y="88"/>
                </a:cubicBezTo>
                <a:cubicBezTo>
                  <a:pt x="120" y="99"/>
                  <a:pt x="122" y="109"/>
                  <a:pt x="125" y="118"/>
                </a:cubicBezTo>
                <a:cubicBezTo>
                  <a:pt x="120" y="117"/>
                  <a:pt x="115" y="116"/>
                  <a:pt x="109" y="115"/>
                </a:cubicBezTo>
                <a:cubicBezTo>
                  <a:pt x="108" y="110"/>
                  <a:pt x="107" y="105"/>
                  <a:pt x="107" y="100"/>
                </a:cubicBezTo>
                <a:cubicBezTo>
                  <a:pt x="103" y="100"/>
                  <a:pt x="100" y="100"/>
                  <a:pt x="98" y="99"/>
                </a:cubicBezTo>
                <a:cubicBezTo>
                  <a:pt x="92" y="97"/>
                  <a:pt x="91" y="77"/>
                  <a:pt x="94" y="68"/>
                </a:cubicBezTo>
                <a:cubicBezTo>
                  <a:pt x="96" y="63"/>
                  <a:pt x="103" y="64"/>
                  <a:pt x="109" y="65"/>
                </a:cubicBezTo>
                <a:cubicBezTo>
                  <a:pt x="112" y="50"/>
                  <a:pt x="119" y="37"/>
                  <a:pt x="128" y="26"/>
                </a:cubicBezTo>
                <a:cubicBezTo>
                  <a:pt x="141" y="10"/>
                  <a:pt x="160" y="0"/>
                  <a:pt x="182" y="0"/>
                </a:cubicBezTo>
                <a:close/>
                <a:moveTo>
                  <a:pt x="348" y="242"/>
                </a:moveTo>
                <a:cubicBezTo>
                  <a:pt x="336" y="237"/>
                  <a:pt x="336" y="237"/>
                  <a:pt x="336" y="237"/>
                </a:cubicBezTo>
                <a:cubicBezTo>
                  <a:pt x="331" y="232"/>
                  <a:pt x="331" y="232"/>
                  <a:pt x="331" y="232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41" y="219"/>
                  <a:pt x="345" y="229"/>
                  <a:pt x="348" y="242"/>
                </a:cubicBezTo>
                <a:close/>
                <a:moveTo>
                  <a:pt x="310" y="234"/>
                </a:moveTo>
                <a:cubicBezTo>
                  <a:pt x="308" y="238"/>
                  <a:pt x="306" y="241"/>
                  <a:pt x="305" y="245"/>
                </a:cubicBezTo>
                <a:cubicBezTo>
                  <a:pt x="325" y="258"/>
                  <a:pt x="325" y="258"/>
                  <a:pt x="325" y="258"/>
                </a:cubicBezTo>
                <a:cubicBezTo>
                  <a:pt x="303" y="249"/>
                  <a:pt x="303" y="249"/>
                  <a:pt x="303" y="249"/>
                </a:cubicBezTo>
                <a:cubicBezTo>
                  <a:pt x="301" y="253"/>
                  <a:pt x="300" y="257"/>
                  <a:pt x="298" y="261"/>
                </a:cubicBezTo>
                <a:cubicBezTo>
                  <a:pt x="318" y="273"/>
                  <a:pt x="318" y="273"/>
                  <a:pt x="318" y="273"/>
                </a:cubicBezTo>
                <a:cubicBezTo>
                  <a:pt x="297" y="265"/>
                  <a:pt x="297" y="265"/>
                  <a:pt x="297" y="265"/>
                </a:cubicBezTo>
                <a:cubicBezTo>
                  <a:pt x="296" y="269"/>
                  <a:pt x="294" y="273"/>
                  <a:pt x="293" y="278"/>
                </a:cubicBezTo>
                <a:cubicBezTo>
                  <a:pt x="311" y="287"/>
                  <a:pt x="311" y="287"/>
                  <a:pt x="311" y="287"/>
                </a:cubicBezTo>
                <a:cubicBezTo>
                  <a:pt x="292" y="280"/>
                  <a:pt x="292" y="280"/>
                  <a:pt x="292" y="280"/>
                </a:cubicBezTo>
                <a:cubicBezTo>
                  <a:pt x="292" y="283"/>
                  <a:pt x="291" y="287"/>
                  <a:pt x="290" y="290"/>
                </a:cubicBezTo>
                <a:cubicBezTo>
                  <a:pt x="294" y="293"/>
                  <a:pt x="323" y="311"/>
                  <a:pt x="337" y="306"/>
                </a:cubicBezTo>
                <a:cubicBezTo>
                  <a:pt x="350" y="301"/>
                  <a:pt x="364" y="281"/>
                  <a:pt x="365" y="264"/>
                </a:cubicBezTo>
                <a:cubicBezTo>
                  <a:pt x="366" y="246"/>
                  <a:pt x="320" y="235"/>
                  <a:pt x="310" y="234"/>
                </a:cubicBezTo>
                <a:close/>
                <a:moveTo>
                  <a:pt x="18" y="242"/>
                </a:moveTo>
                <a:cubicBezTo>
                  <a:pt x="29" y="237"/>
                  <a:pt x="29" y="237"/>
                  <a:pt x="29" y="237"/>
                </a:cubicBezTo>
                <a:cubicBezTo>
                  <a:pt x="34" y="232"/>
                  <a:pt x="34" y="232"/>
                  <a:pt x="34" y="232"/>
                </a:cubicBezTo>
                <a:cubicBezTo>
                  <a:pt x="35" y="214"/>
                  <a:pt x="35" y="214"/>
                  <a:pt x="35" y="214"/>
                </a:cubicBezTo>
                <a:cubicBezTo>
                  <a:pt x="24" y="219"/>
                  <a:pt x="20" y="229"/>
                  <a:pt x="18" y="242"/>
                </a:cubicBezTo>
                <a:close/>
                <a:moveTo>
                  <a:pt x="55" y="234"/>
                </a:moveTo>
                <a:cubicBezTo>
                  <a:pt x="57" y="238"/>
                  <a:pt x="59" y="241"/>
                  <a:pt x="60" y="245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62" y="249"/>
                  <a:pt x="62" y="249"/>
                  <a:pt x="62" y="249"/>
                </a:cubicBezTo>
                <a:cubicBezTo>
                  <a:pt x="64" y="253"/>
                  <a:pt x="65" y="257"/>
                  <a:pt x="67" y="261"/>
                </a:cubicBezTo>
                <a:cubicBezTo>
                  <a:pt x="47" y="273"/>
                  <a:pt x="47" y="273"/>
                  <a:pt x="47" y="273"/>
                </a:cubicBezTo>
                <a:cubicBezTo>
                  <a:pt x="68" y="265"/>
                  <a:pt x="68" y="265"/>
                  <a:pt x="68" y="265"/>
                </a:cubicBezTo>
                <a:cubicBezTo>
                  <a:pt x="70" y="269"/>
                  <a:pt x="71" y="273"/>
                  <a:pt x="72" y="278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73" y="280"/>
                  <a:pt x="73" y="280"/>
                  <a:pt x="73" y="280"/>
                </a:cubicBezTo>
                <a:cubicBezTo>
                  <a:pt x="74" y="283"/>
                  <a:pt x="74" y="287"/>
                  <a:pt x="75" y="290"/>
                </a:cubicBezTo>
                <a:cubicBezTo>
                  <a:pt x="71" y="293"/>
                  <a:pt x="42" y="311"/>
                  <a:pt x="29" y="306"/>
                </a:cubicBezTo>
                <a:cubicBezTo>
                  <a:pt x="15" y="301"/>
                  <a:pt x="1" y="281"/>
                  <a:pt x="0" y="264"/>
                </a:cubicBezTo>
                <a:cubicBezTo>
                  <a:pt x="0" y="246"/>
                  <a:pt x="45" y="235"/>
                  <a:pt x="55" y="234"/>
                </a:cubicBezTo>
                <a:close/>
                <a:moveTo>
                  <a:pt x="91" y="162"/>
                </a:moveTo>
                <a:cubicBezTo>
                  <a:pt x="64" y="146"/>
                  <a:pt x="64" y="146"/>
                  <a:pt x="64" y="146"/>
                </a:cubicBezTo>
                <a:cubicBezTo>
                  <a:pt x="61" y="145"/>
                  <a:pt x="59" y="141"/>
                  <a:pt x="61" y="138"/>
                </a:cubicBezTo>
                <a:cubicBezTo>
                  <a:pt x="63" y="135"/>
                  <a:pt x="67" y="134"/>
                  <a:pt x="70" y="135"/>
                </a:cubicBezTo>
                <a:cubicBezTo>
                  <a:pt x="96" y="150"/>
                  <a:pt x="96" y="150"/>
                  <a:pt x="96" y="150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79" y="138"/>
                  <a:pt x="78" y="134"/>
                  <a:pt x="80" y="131"/>
                </a:cubicBezTo>
                <a:cubicBezTo>
                  <a:pt x="82" y="128"/>
                  <a:pt x="86" y="128"/>
                  <a:pt x="89" y="130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9" y="134"/>
                  <a:pt x="99" y="134"/>
                  <a:pt x="99" y="134"/>
                </a:cubicBezTo>
                <a:cubicBezTo>
                  <a:pt x="96" y="132"/>
                  <a:pt x="96" y="128"/>
                  <a:pt x="98" y="126"/>
                </a:cubicBezTo>
                <a:cubicBezTo>
                  <a:pt x="101" y="123"/>
                  <a:pt x="105" y="123"/>
                  <a:pt x="107" y="125"/>
                </a:cubicBezTo>
                <a:cubicBezTo>
                  <a:pt x="182" y="195"/>
                  <a:pt x="182" y="195"/>
                  <a:pt x="182" y="195"/>
                </a:cubicBezTo>
                <a:cubicBezTo>
                  <a:pt x="182" y="195"/>
                  <a:pt x="182" y="195"/>
                  <a:pt x="182" y="196"/>
                </a:cubicBezTo>
                <a:cubicBezTo>
                  <a:pt x="182" y="195"/>
                  <a:pt x="183" y="195"/>
                  <a:pt x="183" y="19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60" y="123"/>
                  <a:pt x="264" y="123"/>
                  <a:pt x="266" y="125"/>
                </a:cubicBezTo>
                <a:cubicBezTo>
                  <a:pt x="268" y="128"/>
                  <a:pt x="268" y="132"/>
                  <a:pt x="266" y="134"/>
                </a:cubicBezTo>
                <a:cubicBezTo>
                  <a:pt x="257" y="143"/>
                  <a:pt x="257" y="143"/>
                  <a:pt x="257" y="143"/>
                </a:cubicBezTo>
                <a:cubicBezTo>
                  <a:pt x="276" y="130"/>
                  <a:pt x="276" y="130"/>
                  <a:pt x="276" y="130"/>
                </a:cubicBezTo>
                <a:cubicBezTo>
                  <a:pt x="278" y="128"/>
                  <a:pt x="282" y="128"/>
                  <a:pt x="284" y="131"/>
                </a:cubicBezTo>
                <a:cubicBezTo>
                  <a:pt x="286" y="134"/>
                  <a:pt x="286" y="138"/>
                  <a:pt x="283" y="140"/>
                </a:cubicBezTo>
                <a:cubicBezTo>
                  <a:pt x="269" y="150"/>
                  <a:pt x="269" y="150"/>
                  <a:pt x="269" y="150"/>
                </a:cubicBezTo>
                <a:cubicBezTo>
                  <a:pt x="295" y="135"/>
                  <a:pt x="295" y="135"/>
                  <a:pt x="295" y="135"/>
                </a:cubicBezTo>
                <a:cubicBezTo>
                  <a:pt x="298" y="134"/>
                  <a:pt x="302" y="135"/>
                  <a:pt x="303" y="138"/>
                </a:cubicBezTo>
                <a:cubicBezTo>
                  <a:pt x="305" y="141"/>
                  <a:pt x="304" y="145"/>
                  <a:pt x="301" y="146"/>
                </a:cubicBezTo>
                <a:cubicBezTo>
                  <a:pt x="268" y="165"/>
                  <a:pt x="268" y="165"/>
                  <a:pt x="268" y="165"/>
                </a:cubicBezTo>
                <a:cubicBezTo>
                  <a:pt x="318" y="144"/>
                  <a:pt x="318" y="144"/>
                  <a:pt x="318" y="144"/>
                </a:cubicBezTo>
                <a:cubicBezTo>
                  <a:pt x="318" y="220"/>
                  <a:pt x="318" y="220"/>
                  <a:pt x="318" y="220"/>
                </a:cubicBezTo>
                <a:cubicBezTo>
                  <a:pt x="317" y="220"/>
                  <a:pt x="316" y="220"/>
                  <a:pt x="315" y="220"/>
                </a:cubicBezTo>
                <a:cubicBezTo>
                  <a:pt x="305" y="218"/>
                  <a:pt x="305" y="218"/>
                  <a:pt x="305" y="218"/>
                </a:cubicBezTo>
                <a:cubicBezTo>
                  <a:pt x="301" y="226"/>
                  <a:pt x="301" y="226"/>
                  <a:pt x="301" y="226"/>
                </a:cubicBezTo>
                <a:cubicBezTo>
                  <a:pt x="301" y="170"/>
                  <a:pt x="301" y="170"/>
                  <a:pt x="301" y="170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2" y="360"/>
                  <a:pt x="212" y="360"/>
                  <a:pt x="212" y="360"/>
                </a:cubicBezTo>
                <a:cubicBezTo>
                  <a:pt x="301" y="322"/>
                  <a:pt x="301" y="322"/>
                  <a:pt x="301" y="322"/>
                </a:cubicBezTo>
                <a:cubicBezTo>
                  <a:pt x="301" y="311"/>
                  <a:pt x="301" y="311"/>
                  <a:pt x="301" y="311"/>
                </a:cubicBezTo>
                <a:cubicBezTo>
                  <a:pt x="304" y="313"/>
                  <a:pt x="307" y="314"/>
                  <a:pt x="310" y="316"/>
                </a:cubicBezTo>
                <a:cubicBezTo>
                  <a:pt x="313" y="317"/>
                  <a:pt x="315" y="318"/>
                  <a:pt x="318" y="318"/>
                </a:cubicBezTo>
                <a:cubicBezTo>
                  <a:pt x="318" y="334"/>
                  <a:pt x="318" y="334"/>
                  <a:pt x="318" y="334"/>
                </a:cubicBezTo>
                <a:cubicBezTo>
                  <a:pt x="207" y="380"/>
                  <a:pt x="207" y="380"/>
                  <a:pt x="207" y="380"/>
                </a:cubicBezTo>
                <a:cubicBezTo>
                  <a:pt x="205" y="382"/>
                  <a:pt x="202" y="383"/>
                  <a:pt x="200" y="384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1" y="386"/>
                  <a:pt x="187" y="387"/>
                  <a:pt x="183" y="387"/>
                </a:cubicBezTo>
                <a:cubicBezTo>
                  <a:pt x="174" y="387"/>
                  <a:pt x="166" y="385"/>
                  <a:pt x="159" y="380"/>
                </a:cubicBezTo>
                <a:cubicBezTo>
                  <a:pt x="48" y="334"/>
                  <a:pt x="48" y="334"/>
                  <a:pt x="48" y="334"/>
                </a:cubicBezTo>
                <a:cubicBezTo>
                  <a:pt x="48" y="318"/>
                  <a:pt x="48" y="318"/>
                  <a:pt x="48" y="318"/>
                </a:cubicBezTo>
                <a:cubicBezTo>
                  <a:pt x="51" y="318"/>
                  <a:pt x="53" y="317"/>
                  <a:pt x="56" y="316"/>
                </a:cubicBezTo>
                <a:cubicBezTo>
                  <a:pt x="59" y="314"/>
                  <a:pt x="62" y="313"/>
                  <a:pt x="65" y="311"/>
                </a:cubicBezTo>
                <a:cubicBezTo>
                  <a:pt x="65" y="322"/>
                  <a:pt x="65" y="322"/>
                  <a:pt x="65" y="322"/>
                </a:cubicBezTo>
                <a:cubicBezTo>
                  <a:pt x="154" y="360"/>
                  <a:pt x="154" y="360"/>
                  <a:pt x="154" y="360"/>
                </a:cubicBezTo>
                <a:cubicBezTo>
                  <a:pt x="154" y="207"/>
                  <a:pt x="154" y="207"/>
                  <a:pt x="154" y="207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5" y="226"/>
                  <a:pt x="65" y="226"/>
                  <a:pt x="65" y="226"/>
                </a:cubicBezTo>
                <a:cubicBezTo>
                  <a:pt x="61" y="218"/>
                  <a:pt x="61" y="218"/>
                  <a:pt x="61" y="218"/>
                </a:cubicBezTo>
                <a:cubicBezTo>
                  <a:pt x="51" y="220"/>
                  <a:pt x="51" y="220"/>
                  <a:pt x="51" y="220"/>
                </a:cubicBezTo>
                <a:cubicBezTo>
                  <a:pt x="50" y="220"/>
                  <a:pt x="49" y="220"/>
                  <a:pt x="48" y="220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91" y="162"/>
                  <a:pt x="91" y="162"/>
                  <a:pt x="91" y="162"/>
                </a:cubicBezTo>
                <a:close/>
                <a:moveTo>
                  <a:pt x="223" y="221"/>
                </a:moveTo>
                <a:cubicBezTo>
                  <a:pt x="292" y="194"/>
                  <a:pt x="292" y="194"/>
                  <a:pt x="292" y="194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223" y="249"/>
                  <a:pt x="223" y="249"/>
                  <a:pt x="223" y="249"/>
                </a:cubicBezTo>
                <a:cubicBezTo>
                  <a:pt x="223" y="221"/>
                  <a:pt x="223" y="221"/>
                  <a:pt x="223" y="221"/>
                </a:cubicBezTo>
                <a:close/>
                <a:moveTo>
                  <a:pt x="171" y="213"/>
                </a:moveTo>
                <a:cubicBezTo>
                  <a:pt x="171" y="368"/>
                  <a:pt x="171" y="368"/>
                  <a:pt x="171" y="368"/>
                </a:cubicBezTo>
                <a:cubicBezTo>
                  <a:pt x="175" y="369"/>
                  <a:pt x="179" y="370"/>
                  <a:pt x="182" y="370"/>
                </a:cubicBezTo>
                <a:cubicBezTo>
                  <a:pt x="187" y="370"/>
                  <a:pt x="191" y="369"/>
                  <a:pt x="195" y="367"/>
                </a:cubicBezTo>
                <a:cubicBezTo>
                  <a:pt x="195" y="213"/>
                  <a:pt x="195" y="213"/>
                  <a:pt x="195" y="213"/>
                </a:cubicBezTo>
                <a:cubicBezTo>
                  <a:pt x="191" y="214"/>
                  <a:pt x="187" y="214"/>
                  <a:pt x="183" y="214"/>
                </a:cubicBezTo>
                <a:cubicBezTo>
                  <a:pt x="179" y="214"/>
                  <a:pt x="175" y="214"/>
                  <a:pt x="171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Text Box 44"/>
          <p:cNvSpPr txBox="1">
            <a:spLocks noChangeArrowheads="1"/>
          </p:cNvSpPr>
          <p:nvPr/>
        </p:nvSpPr>
        <p:spPr bwMode="auto">
          <a:xfrm>
            <a:off x="1487518" y="4628440"/>
            <a:ext cx="2377220" cy="6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/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搜狗微信搜索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Text Box 44"/>
          <p:cNvSpPr txBox="1">
            <a:spLocks noChangeArrowheads="1"/>
          </p:cNvSpPr>
          <p:nvPr/>
        </p:nvSpPr>
        <p:spPr bwMode="auto">
          <a:xfrm>
            <a:off x="4001209" y="4628440"/>
            <a:ext cx="2377220" cy="61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/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文库类搜索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Text Box 44"/>
          <p:cNvSpPr txBox="1">
            <a:spLocks noChangeArrowheads="1"/>
          </p:cNvSpPr>
          <p:nvPr/>
        </p:nvSpPr>
        <p:spPr bwMode="auto">
          <a:xfrm>
            <a:off x="6503998" y="4628440"/>
            <a:ext cx="2377220" cy="61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/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搜索引擎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Text Box 44"/>
          <p:cNvSpPr txBox="1">
            <a:spLocks noChangeArrowheads="1"/>
          </p:cNvSpPr>
          <p:nvPr/>
        </p:nvSpPr>
        <p:spPr bwMode="auto">
          <a:xfrm>
            <a:off x="8966536" y="4628440"/>
            <a:ext cx="2377220" cy="61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/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专业书籍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967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3.4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资料的整理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1034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整理资料是一个机械的、枯燥的过程，但这个过程也充满了淘宝的乐趣，你会发现很多惊喜的内容。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Freeform 10"/>
          <p:cNvSpPr>
            <a:spLocks noChangeAspect="1"/>
          </p:cNvSpPr>
          <p:nvPr/>
        </p:nvSpPr>
        <p:spPr bwMode="auto">
          <a:xfrm flipV="1">
            <a:off x="7400537" y="2657811"/>
            <a:ext cx="470058" cy="540065"/>
          </a:xfrm>
          <a:custGeom>
            <a:avLst/>
            <a:gdLst>
              <a:gd name="T0" fmla="*/ 63 w 179"/>
              <a:gd name="T1" fmla="*/ 90 h 205"/>
              <a:gd name="T2" fmla="*/ 0 w 179"/>
              <a:gd name="T3" fmla="*/ 128 h 205"/>
              <a:gd name="T4" fmla="*/ 88 w 179"/>
              <a:gd name="T5" fmla="*/ 0 h 205"/>
              <a:gd name="T6" fmla="*/ 179 w 179"/>
              <a:gd name="T7" fmla="*/ 128 h 205"/>
              <a:gd name="T8" fmla="*/ 116 w 179"/>
              <a:gd name="T9" fmla="*/ 91 h 205"/>
              <a:gd name="T10" fmla="*/ 116 w 179"/>
              <a:gd name="T11" fmla="*/ 140 h 205"/>
              <a:gd name="T12" fmla="*/ 116 w 179"/>
              <a:gd name="T13" fmla="*/ 205 h 205"/>
              <a:gd name="T14" fmla="*/ 63 w 179"/>
              <a:gd name="T15" fmla="*/ 205 h 205"/>
              <a:gd name="T16" fmla="*/ 63 w 179"/>
              <a:gd name="T17" fmla="*/ 140 h 205"/>
              <a:gd name="T18" fmla="*/ 63 w 179"/>
              <a:gd name="T19" fmla="*/ 9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9" h="205">
                <a:moveTo>
                  <a:pt x="63" y="90"/>
                </a:moveTo>
                <a:cubicBezTo>
                  <a:pt x="43" y="95"/>
                  <a:pt x="22" y="106"/>
                  <a:pt x="0" y="128"/>
                </a:cubicBezTo>
                <a:cubicBezTo>
                  <a:pt x="88" y="0"/>
                  <a:pt x="88" y="0"/>
                  <a:pt x="88" y="0"/>
                </a:cubicBezTo>
                <a:cubicBezTo>
                  <a:pt x="179" y="128"/>
                  <a:pt x="179" y="128"/>
                  <a:pt x="179" y="128"/>
                </a:cubicBezTo>
                <a:cubicBezTo>
                  <a:pt x="179" y="128"/>
                  <a:pt x="154" y="101"/>
                  <a:pt x="116" y="91"/>
                </a:cubicBezTo>
                <a:cubicBezTo>
                  <a:pt x="116" y="140"/>
                  <a:pt x="116" y="140"/>
                  <a:pt x="116" y="140"/>
                </a:cubicBezTo>
                <a:cubicBezTo>
                  <a:pt x="116" y="205"/>
                  <a:pt x="116" y="205"/>
                  <a:pt x="116" y="205"/>
                </a:cubicBezTo>
                <a:cubicBezTo>
                  <a:pt x="63" y="205"/>
                  <a:pt x="63" y="205"/>
                  <a:pt x="63" y="205"/>
                </a:cubicBezTo>
                <a:cubicBezTo>
                  <a:pt x="63" y="140"/>
                  <a:pt x="63" y="140"/>
                  <a:pt x="63" y="140"/>
                </a:cubicBezTo>
                <a:lnTo>
                  <a:pt x="63" y="9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158239" y="201148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打开资料文档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158239" y="320900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复制有用内容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158239" y="440652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新建空白文档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158239" y="560404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内容粘贴当中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0"/>
          <p:cNvSpPr>
            <a:spLocks noChangeAspect="1"/>
          </p:cNvSpPr>
          <p:nvPr/>
        </p:nvSpPr>
        <p:spPr bwMode="auto">
          <a:xfrm flipV="1">
            <a:off x="7400537" y="3855333"/>
            <a:ext cx="470058" cy="540065"/>
          </a:xfrm>
          <a:custGeom>
            <a:avLst/>
            <a:gdLst>
              <a:gd name="T0" fmla="*/ 63 w 179"/>
              <a:gd name="T1" fmla="*/ 90 h 205"/>
              <a:gd name="T2" fmla="*/ 0 w 179"/>
              <a:gd name="T3" fmla="*/ 128 h 205"/>
              <a:gd name="T4" fmla="*/ 88 w 179"/>
              <a:gd name="T5" fmla="*/ 0 h 205"/>
              <a:gd name="T6" fmla="*/ 179 w 179"/>
              <a:gd name="T7" fmla="*/ 128 h 205"/>
              <a:gd name="T8" fmla="*/ 116 w 179"/>
              <a:gd name="T9" fmla="*/ 91 h 205"/>
              <a:gd name="T10" fmla="*/ 116 w 179"/>
              <a:gd name="T11" fmla="*/ 140 h 205"/>
              <a:gd name="T12" fmla="*/ 116 w 179"/>
              <a:gd name="T13" fmla="*/ 205 h 205"/>
              <a:gd name="T14" fmla="*/ 63 w 179"/>
              <a:gd name="T15" fmla="*/ 205 h 205"/>
              <a:gd name="T16" fmla="*/ 63 w 179"/>
              <a:gd name="T17" fmla="*/ 140 h 205"/>
              <a:gd name="T18" fmla="*/ 63 w 179"/>
              <a:gd name="T19" fmla="*/ 9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9" h="205">
                <a:moveTo>
                  <a:pt x="63" y="90"/>
                </a:moveTo>
                <a:cubicBezTo>
                  <a:pt x="43" y="95"/>
                  <a:pt x="22" y="106"/>
                  <a:pt x="0" y="128"/>
                </a:cubicBezTo>
                <a:cubicBezTo>
                  <a:pt x="88" y="0"/>
                  <a:pt x="88" y="0"/>
                  <a:pt x="88" y="0"/>
                </a:cubicBezTo>
                <a:cubicBezTo>
                  <a:pt x="179" y="128"/>
                  <a:pt x="179" y="128"/>
                  <a:pt x="179" y="128"/>
                </a:cubicBezTo>
                <a:cubicBezTo>
                  <a:pt x="179" y="128"/>
                  <a:pt x="154" y="101"/>
                  <a:pt x="116" y="91"/>
                </a:cubicBezTo>
                <a:cubicBezTo>
                  <a:pt x="116" y="140"/>
                  <a:pt x="116" y="140"/>
                  <a:pt x="116" y="140"/>
                </a:cubicBezTo>
                <a:cubicBezTo>
                  <a:pt x="116" y="205"/>
                  <a:pt x="116" y="205"/>
                  <a:pt x="116" y="205"/>
                </a:cubicBezTo>
                <a:cubicBezTo>
                  <a:pt x="63" y="205"/>
                  <a:pt x="63" y="205"/>
                  <a:pt x="63" y="205"/>
                </a:cubicBezTo>
                <a:cubicBezTo>
                  <a:pt x="63" y="140"/>
                  <a:pt x="63" y="140"/>
                  <a:pt x="63" y="140"/>
                </a:cubicBezTo>
                <a:lnTo>
                  <a:pt x="63" y="9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10"/>
          <p:cNvSpPr>
            <a:spLocks noChangeAspect="1"/>
          </p:cNvSpPr>
          <p:nvPr/>
        </p:nvSpPr>
        <p:spPr bwMode="auto">
          <a:xfrm flipV="1">
            <a:off x="7400537" y="5052855"/>
            <a:ext cx="470058" cy="540065"/>
          </a:xfrm>
          <a:custGeom>
            <a:avLst/>
            <a:gdLst>
              <a:gd name="T0" fmla="*/ 63 w 179"/>
              <a:gd name="T1" fmla="*/ 90 h 205"/>
              <a:gd name="T2" fmla="*/ 0 w 179"/>
              <a:gd name="T3" fmla="*/ 128 h 205"/>
              <a:gd name="T4" fmla="*/ 88 w 179"/>
              <a:gd name="T5" fmla="*/ 0 h 205"/>
              <a:gd name="T6" fmla="*/ 179 w 179"/>
              <a:gd name="T7" fmla="*/ 128 h 205"/>
              <a:gd name="T8" fmla="*/ 116 w 179"/>
              <a:gd name="T9" fmla="*/ 91 h 205"/>
              <a:gd name="T10" fmla="*/ 116 w 179"/>
              <a:gd name="T11" fmla="*/ 140 h 205"/>
              <a:gd name="T12" fmla="*/ 116 w 179"/>
              <a:gd name="T13" fmla="*/ 205 h 205"/>
              <a:gd name="T14" fmla="*/ 63 w 179"/>
              <a:gd name="T15" fmla="*/ 205 h 205"/>
              <a:gd name="T16" fmla="*/ 63 w 179"/>
              <a:gd name="T17" fmla="*/ 140 h 205"/>
              <a:gd name="T18" fmla="*/ 63 w 179"/>
              <a:gd name="T19" fmla="*/ 9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9" h="205">
                <a:moveTo>
                  <a:pt x="63" y="90"/>
                </a:moveTo>
                <a:cubicBezTo>
                  <a:pt x="43" y="95"/>
                  <a:pt x="22" y="106"/>
                  <a:pt x="0" y="128"/>
                </a:cubicBezTo>
                <a:cubicBezTo>
                  <a:pt x="88" y="0"/>
                  <a:pt x="88" y="0"/>
                  <a:pt x="88" y="0"/>
                </a:cubicBezTo>
                <a:cubicBezTo>
                  <a:pt x="179" y="128"/>
                  <a:pt x="179" y="128"/>
                  <a:pt x="179" y="128"/>
                </a:cubicBezTo>
                <a:cubicBezTo>
                  <a:pt x="179" y="128"/>
                  <a:pt x="154" y="101"/>
                  <a:pt x="116" y="91"/>
                </a:cubicBezTo>
                <a:cubicBezTo>
                  <a:pt x="116" y="140"/>
                  <a:pt x="116" y="140"/>
                  <a:pt x="116" y="140"/>
                </a:cubicBezTo>
                <a:cubicBezTo>
                  <a:pt x="116" y="205"/>
                  <a:pt x="116" y="205"/>
                  <a:pt x="116" y="205"/>
                </a:cubicBezTo>
                <a:cubicBezTo>
                  <a:pt x="63" y="205"/>
                  <a:pt x="63" y="205"/>
                  <a:pt x="63" y="205"/>
                </a:cubicBezTo>
                <a:cubicBezTo>
                  <a:pt x="63" y="140"/>
                  <a:pt x="63" y="140"/>
                  <a:pt x="63" y="140"/>
                </a:cubicBezTo>
                <a:lnTo>
                  <a:pt x="63" y="9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429636" y="1925036"/>
            <a:ext cx="3047361" cy="4403308"/>
            <a:chOff x="5435600" y="2636838"/>
            <a:chExt cx="1370013" cy="1979612"/>
          </a:xfrm>
        </p:grpSpPr>
        <p:sp>
          <p:nvSpPr>
            <p:cNvPr id="19" name="Freeform 216"/>
            <p:cNvSpPr>
              <a:spLocks/>
            </p:cNvSpPr>
            <p:nvPr/>
          </p:nvSpPr>
          <p:spPr bwMode="auto">
            <a:xfrm>
              <a:off x="6081713" y="3943350"/>
              <a:ext cx="320675" cy="158750"/>
            </a:xfrm>
            <a:custGeom>
              <a:avLst/>
              <a:gdLst>
                <a:gd name="T0" fmla="*/ 66 w 404"/>
                <a:gd name="T1" fmla="*/ 200 h 201"/>
                <a:gd name="T2" fmla="*/ 66 w 404"/>
                <a:gd name="T3" fmla="*/ 200 h 201"/>
                <a:gd name="T4" fmla="*/ 54 w 404"/>
                <a:gd name="T5" fmla="*/ 201 h 201"/>
                <a:gd name="T6" fmla="*/ 43 w 404"/>
                <a:gd name="T7" fmla="*/ 200 h 201"/>
                <a:gd name="T8" fmla="*/ 34 w 404"/>
                <a:gd name="T9" fmla="*/ 197 h 201"/>
                <a:gd name="T10" fmla="*/ 24 w 404"/>
                <a:gd name="T11" fmla="*/ 191 h 201"/>
                <a:gd name="T12" fmla="*/ 16 w 404"/>
                <a:gd name="T13" fmla="*/ 185 h 201"/>
                <a:gd name="T14" fmla="*/ 9 w 404"/>
                <a:gd name="T15" fmla="*/ 176 h 201"/>
                <a:gd name="T16" fmla="*/ 4 w 404"/>
                <a:gd name="T17" fmla="*/ 166 h 201"/>
                <a:gd name="T18" fmla="*/ 1 w 404"/>
                <a:gd name="T19" fmla="*/ 155 h 201"/>
                <a:gd name="T20" fmla="*/ 1 w 404"/>
                <a:gd name="T21" fmla="*/ 155 h 201"/>
                <a:gd name="T22" fmla="*/ 1 w 404"/>
                <a:gd name="T23" fmla="*/ 155 h 201"/>
                <a:gd name="T24" fmla="*/ 0 w 404"/>
                <a:gd name="T25" fmla="*/ 144 h 201"/>
                <a:gd name="T26" fmla="*/ 1 w 404"/>
                <a:gd name="T27" fmla="*/ 134 h 201"/>
                <a:gd name="T28" fmla="*/ 4 w 404"/>
                <a:gd name="T29" fmla="*/ 123 h 201"/>
                <a:gd name="T30" fmla="*/ 10 w 404"/>
                <a:gd name="T31" fmla="*/ 113 h 201"/>
                <a:gd name="T32" fmla="*/ 16 w 404"/>
                <a:gd name="T33" fmla="*/ 105 h 201"/>
                <a:gd name="T34" fmla="*/ 25 w 404"/>
                <a:gd name="T35" fmla="*/ 99 h 201"/>
                <a:gd name="T36" fmla="*/ 35 w 404"/>
                <a:gd name="T37" fmla="*/ 93 h 201"/>
                <a:gd name="T38" fmla="*/ 46 w 404"/>
                <a:gd name="T39" fmla="*/ 90 h 201"/>
                <a:gd name="T40" fmla="*/ 338 w 404"/>
                <a:gd name="T41" fmla="*/ 1 h 201"/>
                <a:gd name="T42" fmla="*/ 338 w 404"/>
                <a:gd name="T43" fmla="*/ 1 h 201"/>
                <a:gd name="T44" fmla="*/ 349 w 404"/>
                <a:gd name="T45" fmla="*/ 0 h 201"/>
                <a:gd name="T46" fmla="*/ 360 w 404"/>
                <a:gd name="T47" fmla="*/ 1 h 201"/>
                <a:gd name="T48" fmla="*/ 371 w 404"/>
                <a:gd name="T49" fmla="*/ 5 h 201"/>
                <a:gd name="T50" fmla="*/ 379 w 404"/>
                <a:gd name="T51" fmla="*/ 10 h 201"/>
                <a:gd name="T52" fmla="*/ 388 w 404"/>
                <a:gd name="T53" fmla="*/ 17 h 201"/>
                <a:gd name="T54" fmla="*/ 395 w 404"/>
                <a:gd name="T55" fmla="*/ 25 h 201"/>
                <a:gd name="T56" fmla="*/ 400 w 404"/>
                <a:gd name="T57" fmla="*/ 35 h 201"/>
                <a:gd name="T58" fmla="*/ 403 w 404"/>
                <a:gd name="T59" fmla="*/ 46 h 201"/>
                <a:gd name="T60" fmla="*/ 403 w 404"/>
                <a:gd name="T61" fmla="*/ 46 h 201"/>
                <a:gd name="T62" fmla="*/ 403 w 404"/>
                <a:gd name="T63" fmla="*/ 46 h 201"/>
                <a:gd name="T64" fmla="*/ 404 w 404"/>
                <a:gd name="T65" fmla="*/ 58 h 201"/>
                <a:gd name="T66" fmla="*/ 403 w 404"/>
                <a:gd name="T67" fmla="*/ 68 h 201"/>
                <a:gd name="T68" fmla="*/ 399 w 404"/>
                <a:gd name="T69" fmla="*/ 78 h 201"/>
                <a:gd name="T70" fmla="*/ 395 w 404"/>
                <a:gd name="T71" fmla="*/ 88 h 201"/>
                <a:gd name="T72" fmla="*/ 387 w 404"/>
                <a:gd name="T73" fmla="*/ 96 h 201"/>
                <a:gd name="T74" fmla="*/ 379 w 404"/>
                <a:gd name="T75" fmla="*/ 102 h 201"/>
                <a:gd name="T76" fmla="*/ 370 w 404"/>
                <a:gd name="T77" fmla="*/ 108 h 201"/>
                <a:gd name="T78" fmla="*/ 359 w 404"/>
                <a:gd name="T79" fmla="*/ 111 h 201"/>
                <a:gd name="T80" fmla="*/ 66 w 404"/>
                <a:gd name="T81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4" h="201">
                  <a:moveTo>
                    <a:pt x="66" y="200"/>
                  </a:moveTo>
                  <a:lnTo>
                    <a:pt x="66" y="200"/>
                  </a:lnTo>
                  <a:lnTo>
                    <a:pt x="54" y="201"/>
                  </a:lnTo>
                  <a:lnTo>
                    <a:pt x="43" y="200"/>
                  </a:lnTo>
                  <a:lnTo>
                    <a:pt x="34" y="197"/>
                  </a:lnTo>
                  <a:lnTo>
                    <a:pt x="24" y="191"/>
                  </a:lnTo>
                  <a:lnTo>
                    <a:pt x="16" y="185"/>
                  </a:lnTo>
                  <a:lnTo>
                    <a:pt x="9" y="176"/>
                  </a:lnTo>
                  <a:lnTo>
                    <a:pt x="4" y="166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0" y="144"/>
                  </a:lnTo>
                  <a:lnTo>
                    <a:pt x="1" y="134"/>
                  </a:lnTo>
                  <a:lnTo>
                    <a:pt x="4" y="123"/>
                  </a:lnTo>
                  <a:lnTo>
                    <a:pt x="10" y="113"/>
                  </a:lnTo>
                  <a:lnTo>
                    <a:pt x="16" y="105"/>
                  </a:lnTo>
                  <a:lnTo>
                    <a:pt x="25" y="99"/>
                  </a:lnTo>
                  <a:lnTo>
                    <a:pt x="35" y="93"/>
                  </a:lnTo>
                  <a:lnTo>
                    <a:pt x="46" y="90"/>
                  </a:lnTo>
                  <a:lnTo>
                    <a:pt x="338" y="1"/>
                  </a:lnTo>
                  <a:lnTo>
                    <a:pt x="338" y="1"/>
                  </a:lnTo>
                  <a:lnTo>
                    <a:pt x="349" y="0"/>
                  </a:lnTo>
                  <a:lnTo>
                    <a:pt x="360" y="1"/>
                  </a:lnTo>
                  <a:lnTo>
                    <a:pt x="371" y="5"/>
                  </a:lnTo>
                  <a:lnTo>
                    <a:pt x="379" y="10"/>
                  </a:lnTo>
                  <a:lnTo>
                    <a:pt x="388" y="17"/>
                  </a:lnTo>
                  <a:lnTo>
                    <a:pt x="395" y="25"/>
                  </a:lnTo>
                  <a:lnTo>
                    <a:pt x="400" y="35"/>
                  </a:lnTo>
                  <a:lnTo>
                    <a:pt x="403" y="46"/>
                  </a:lnTo>
                  <a:lnTo>
                    <a:pt x="403" y="46"/>
                  </a:lnTo>
                  <a:lnTo>
                    <a:pt x="403" y="46"/>
                  </a:lnTo>
                  <a:lnTo>
                    <a:pt x="404" y="58"/>
                  </a:lnTo>
                  <a:lnTo>
                    <a:pt x="403" y="68"/>
                  </a:lnTo>
                  <a:lnTo>
                    <a:pt x="399" y="78"/>
                  </a:lnTo>
                  <a:lnTo>
                    <a:pt x="395" y="88"/>
                  </a:lnTo>
                  <a:lnTo>
                    <a:pt x="387" y="96"/>
                  </a:lnTo>
                  <a:lnTo>
                    <a:pt x="379" y="102"/>
                  </a:lnTo>
                  <a:lnTo>
                    <a:pt x="370" y="108"/>
                  </a:lnTo>
                  <a:lnTo>
                    <a:pt x="359" y="111"/>
                  </a:lnTo>
                  <a:lnTo>
                    <a:pt x="66" y="20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7"/>
            <p:cNvSpPr>
              <a:spLocks/>
            </p:cNvSpPr>
            <p:nvPr/>
          </p:nvSpPr>
          <p:spPr bwMode="auto">
            <a:xfrm>
              <a:off x="6313488" y="3763963"/>
              <a:ext cx="285750" cy="265112"/>
            </a:xfrm>
            <a:custGeom>
              <a:avLst/>
              <a:gdLst>
                <a:gd name="T0" fmla="*/ 100 w 360"/>
                <a:gd name="T1" fmla="*/ 314 h 336"/>
                <a:gd name="T2" fmla="*/ 84 w 360"/>
                <a:gd name="T3" fmla="*/ 329 h 336"/>
                <a:gd name="T4" fmla="*/ 63 w 360"/>
                <a:gd name="T5" fmla="*/ 336 h 336"/>
                <a:gd name="T6" fmla="*/ 42 w 360"/>
                <a:gd name="T7" fmla="*/ 335 h 336"/>
                <a:gd name="T8" fmla="*/ 22 w 360"/>
                <a:gd name="T9" fmla="*/ 325 h 336"/>
                <a:gd name="T10" fmla="*/ 13 w 360"/>
                <a:gd name="T11" fmla="*/ 316 h 336"/>
                <a:gd name="T12" fmla="*/ 4 w 360"/>
                <a:gd name="T13" fmla="*/ 298 h 336"/>
                <a:gd name="T14" fmla="*/ 0 w 360"/>
                <a:gd name="T15" fmla="*/ 277 h 336"/>
                <a:gd name="T16" fmla="*/ 6 w 360"/>
                <a:gd name="T17" fmla="*/ 255 h 336"/>
                <a:gd name="T18" fmla="*/ 12 w 360"/>
                <a:gd name="T19" fmla="*/ 245 h 336"/>
                <a:gd name="T20" fmla="*/ 100 w 360"/>
                <a:gd name="T21" fmla="*/ 100 h 336"/>
                <a:gd name="T22" fmla="*/ 121 w 360"/>
                <a:gd name="T23" fmla="*/ 63 h 336"/>
                <a:gd name="T24" fmla="*/ 137 w 360"/>
                <a:gd name="T25" fmla="*/ 40 h 336"/>
                <a:gd name="T26" fmla="*/ 157 w 360"/>
                <a:gd name="T27" fmla="*/ 21 h 336"/>
                <a:gd name="T28" fmla="*/ 169 w 360"/>
                <a:gd name="T29" fmla="*/ 13 h 336"/>
                <a:gd name="T30" fmla="*/ 196 w 360"/>
                <a:gd name="T31" fmla="*/ 3 h 336"/>
                <a:gd name="T32" fmla="*/ 224 w 360"/>
                <a:gd name="T33" fmla="*/ 0 h 336"/>
                <a:gd name="T34" fmla="*/ 254 w 360"/>
                <a:gd name="T35" fmla="*/ 3 h 336"/>
                <a:gd name="T36" fmla="*/ 282 w 360"/>
                <a:gd name="T37" fmla="*/ 12 h 336"/>
                <a:gd name="T38" fmla="*/ 293 w 360"/>
                <a:gd name="T39" fmla="*/ 16 h 336"/>
                <a:gd name="T40" fmla="*/ 316 w 360"/>
                <a:gd name="T41" fmla="*/ 28 h 336"/>
                <a:gd name="T42" fmla="*/ 336 w 360"/>
                <a:gd name="T43" fmla="*/ 44 h 336"/>
                <a:gd name="T44" fmla="*/ 351 w 360"/>
                <a:gd name="T45" fmla="*/ 63 h 336"/>
                <a:gd name="T46" fmla="*/ 357 w 360"/>
                <a:gd name="T47" fmla="*/ 74 h 336"/>
                <a:gd name="T48" fmla="*/ 360 w 360"/>
                <a:gd name="T49" fmla="*/ 90 h 336"/>
                <a:gd name="T50" fmla="*/ 360 w 360"/>
                <a:gd name="T51" fmla="*/ 106 h 336"/>
                <a:gd name="T52" fmla="*/ 356 w 360"/>
                <a:gd name="T53" fmla="*/ 138 h 336"/>
                <a:gd name="T54" fmla="*/ 348 w 360"/>
                <a:gd name="T55" fmla="*/ 139 h 336"/>
                <a:gd name="T56" fmla="*/ 333 w 360"/>
                <a:gd name="T57" fmla="*/ 139 h 336"/>
                <a:gd name="T58" fmla="*/ 311 w 360"/>
                <a:gd name="T59" fmla="*/ 135 h 336"/>
                <a:gd name="T60" fmla="*/ 297 w 360"/>
                <a:gd name="T61" fmla="*/ 131 h 336"/>
                <a:gd name="T62" fmla="*/ 278 w 360"/>
                <a:gd name="T63" fmla="*/ 131 h 336"/>
                <a:gd name="T64" fmla="*/ 259 w 360"/>
                <a:gd name="T65" fmla="*/ 134 h 336"/>
                <a:gd name="T66" fmla="*/ 243 w 360"/>
                <a:gd name="T67" fmla="*/ 138 h 336"/>
                <a:gd name="T68" fmla="*/ 212 w 360"/>
                <a:gd name="T69" fmla="*/ 154 h 336"/>
                <a:gd name="T70" fmla="*/ 187 w 360"/>
                <a:gd name="T71" fmla="*/ 177 h 336"/>
                <a:gd name="T72" fmla="*/ 165 w 360"/>
                <a:gd name="T73" fmla="*/ 205 h 336"/>
                <a:gd name="T74" fmla="*/ 135 w 360"/>
                <a:gd name="T75" fmla="*/ 252 h 336"/>
                <a:gd name="T76" fmla="*/ 100 w 360"/>
                <a:gd name="T77" fmla="*/ 31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0" h="336">
                  <a:moveTo>
                    <a:pt x="100" y="314"/>
                  </a:moveTo>
                  <a:lnTo>
                    <a:pt x="100" y="314"/>
                  </a:lnTo>
                  <a:lnTo>
                    <a:pt x="93" y="323"/>
                  </a:lnTo>
                  <a:lnTo>
                    <a:pt x="84" y="329"/>
                  </a:lnTo>
                  <a:lnTo>
                    <a:pt x="73" y="333"/>
                  </a:lnTo>
                  <a:lnTo>
                    <a:pt x="63" y="336"/>
                  </a:lnTo>
                  <a:lnTo>
                    <a:pt x="53" y="336"/>
                  </a:lnTo>
                  <a:lnTo>
                    <a:pt x="42" y="335"/>
                  </a:lnTo>
                  <a:lnTo>
                    <a:pt x="32" y="330"/>
                  </a:lnTo>
                  <a:lnTo>
                    <a:pt x="22" y="325"/>
                  </a:lnTo>
                  <a:lnTo>
                    <a:pt x="22" y="325"/>
                  </a:lnTo>
                  <a:lnTo>
                    <a:pt x="13" y="316"/>
                  </a:lnTo>
                  <a:lnTo>
                    <a:pt x="8" y="307"/>
                  </a:lnTo>
                  <a:lnTo>
                    <a:pt x="4" y="298"/>
                  </a:lnTo>
                  <a:lnTo>
                    <a:pt x="0" y="287"/>
                  </a:lnTo>
                  <a:lnTo>
                    <a:pt x="0" y="277"/>
                  </a:lnTo>
                  <a:lnTo>
                    <a:pt x="3" y="266"/>
                  </a:lnTo>
                  <a:lnTo>
                    <a:pt x="6" y="255"/>
                  </a:lnTo>
                  <a:lnTo>
                    <a:pt x="12" y="245"/>
                  </a:lnTo>
                  <a:lnTo>
                    <a:pt x="12" y="245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115" y="75"/>
                  </a:lnTo>
                  <a:lnTo>
                    <a:pt x="121" y="63"/>
                  </a:lnTo>
                  <a:lnTo>
                    <a:pt x="129" y="51"/>
                  </a:lnTo>
                  <a:lnTo>
                    <a:pt x="137" y="40"/>
                  </a:lnTo>
                  <a:lnTo>
                    <a:pt x="146" y="29"/>
                  </a:lnTo>
                  <a:lnTo>
                    <a:pt x="157" y="21"/>
                  </a:lnTo>
                  <a:lnTo>
                    <a:pt x="169" y="13"/>
                  </a:lnTo>
                  <a:lnTo>
                    <a:pt x="169" y="13"/>
                  </a:lnTo>
                  <a:lnTo>
                    <a:pt x="182" y="7"/>
                  </a:lnTo>
                  <a:lnTo>
                    <a:pt x="196" y="3"/>
                  </a:lnTo>
                  <a:lnTo>
                    <a:pt x="210" y="0"/>
                  </a:lnTo>
                  <a:lnTo>
                    <a:pt x="224" y="0"/>
                  </a:lnTo>
                  <a:lnTo>
                    <a:pt x="239" y="1"/>
                  </a:lnTo>
                  <a:lnTo>
                    <a:pt x="254" y="3"/>
                  </a:lnTo>
                  <a:lnTo>
                    <a:pt x="268" y="7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93" y="16"/>
                  </a:lnTo>
                  <a:lnTo>
                    <a:pt x="304" y="22"/>
                  </a:lnTo>
                  <a:lnTo>
                    <a:pt x="316" y="28"/>
                  </a:lnTo>
                  <a:lnTo>
                    <a:pt x="325" y="36"/>
                  </a:lnTo>
                  <a:lnTo>
                    <a:pt x="336" y="44"/>
                  </a:lnTo>
                  <a:lnTo>
                    <a:pt x="344" y="53"/>
                  </a:lnTo>
                  <a:lnTo>
                    <a:pt x="351" y="63"/>
                  </a:lnTo>
                  <a:lnTo>
                    <a:pt x="357" y="74"/>
                  </a:lnTo>
                  <a:lnTo>
                    <a:pt x="357" y="74"/>
                  </a:lnTo>
                  <a:lnTo>
                    <a:pt x="359" y="82"/>
                  </a:lnTo>
                  <a:lnTo>
                    <a:pt x="360" y="90"/>
                  </a:lnTo>
                  <a:lnTo>
                    <a:pt x="360" y="98"/>
                  </a:lnTo>
                  <a:lnTo>
                    <a:pt x="360" y="106"/>
                  </a:lnTo>
                  <a:lnTo>
                    <a:pt x="358" y="123"/>
                  </a:lnTo>
                  <a:lnTo>
                    <a:pt x="356" y="138"/>
                  </a:lnTo>
                  <a:lnTo>
                    <a:pt x="356" y="138"/>
                  </a:lnTo>
                  <a:lnTo>
                    <a:pt x="348" y="139"/>
                  </a:lnTo>
                  <a:lnTo>
                    <a:pt x="341" y="139"/>
                  </a:lnTo>
                  <a:lnTo>
                    <a:pt x="333" y="139"/>
                  </a:lnTo>
                  <a:lnTo>
                    <a:pt x="326" y="137"/>
                  </a:lnTo>
                  <a:lnTo>
                    <a:pt x="311" y="135"/>
                  </a:lnTo>
                  <a:lnTo>
                    <a:pt x="297" y="131"/>
                  </a:lnTo>
                  <a:lnTo>
                    <a:pt x="297" y="131"/>
                  </a:lnTo>
                  <a:lnTo>
                    <a:pt x="287" y="131"/>
                  </a:lnTo>
                  <a:lnTo>
                    <a:pt x="278" y="131"/>
                  </a:lnTo>
                  <a:lnTo>
                    <a:pt x="268" y="133"/>
                  </a:lnTo>
                  <a:lnTo>
                    <a:pt x="259" y="134"/>
                  </a:lnTo>
                  <a:lnTo>
                    <a:pt x="250" y="136"/>
                  </a:lnTo>
                  <a:lnTo>
                    <a:pt x="243" y="138"/>
                  </a:lnTo>
                  <a:lnTo>
                    <a:pt x="228" y="146"/>
                  </a:lnTo>
                  <a:lnTo>
                    <a:pt x="212" y="154"/>
                  </a:lnTo>
                  <a:lnTo>
                    <a:pt x="199" y="165"/>
                  </a:lnTo>
                  <a:lnTo>
                    <a:pt x="187" y="177"/>
                  </a:lnTo>
                  <a:lnTo>
                    <a:pt x="175" y="191"/>
                  </a:lnTo>
                  <a:lnTo>
                    <a:pt x="165" y="205"/>
                  </a:lnTo>
                  <a:lnTo>
                    <a:pt x="154" y="221"/>
                  </a:lnTo>
                  <a:lnTo>
                    <a:pt x="135" y="252"/>
                  </a:lnTo>
                  <a:lnTo>
                    <a:pt x="118" y="285"/>
                  </a:lnTo>
                  <a:lnTo>
                    <a:pt x="100" y="314"/>
                  </a:lnTo>
                  <a:lnTo>
                    <a:pt x="100" y="3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8"/>
            <p:cNvSpPr>
              <a:spLocks/>
            </p:cNvSpPr>
            <p:nvPr/>
          </p:nvSpPr>
          <p:spPr bwMode="auto">
            <a:xfrm>
              <a:off x="6280150" y="3509963"/>
              <a:ext cx="261938" cy="261937"/>
            </a:xfrm>
            <a:custGeom>
              <a:avLst/>
              <a:gdLst>
                <a:gd name="T0" fmla="*/ 106 w 329"/>
                <a:gd name="T1" fmla="*/ 319 h 330"/>
                <a:gd name="T2" fmla="*/ 138 w 329"/>
                <a:gd name="T3" fmla="*/ 328 h 330"/>
                <a:gd name="T4" fmla="*/ 170 w 329"/>
                <a:gd name="T5" fmla="*/ 330 h 330"/>
                <a:gd name="T6" fmla="*/ 201 w 329"/>
                <a:gd name="T7" fmla="*/ 326 h 330"/>
                <a:gd name="T8" fmla="*/ 232 w 329"/>
                <a:gd name="T9" fmla="*/ 316 h 330"/>
                <a:gd name="T10" fmla="*/ 259 w 329"/>
                <a:gd name="T11" fmla="*/ 300 h 330"/>
                <a:gd name="T12" fmla="*/ 284 w 329"/>
                <a:gd name="T13" fmla="*/ 279 h 330"/>
                <a:gd name="T14" fmla="*/ 303 w 329"/>
                <a:gd name="T15" fmla="*/ 254 h 330"/>
                <a:gd name="T16" fmla="*/ 319 w 329"/>
                <a:gd name="T17" fmla="*/ 224 h 330"/>
                <a:gd name="T18" fmla="*/ 324 w 329"/>
                <a:gd name="T19" fmla="*/ 208 h 330"/>
                <a:gd name="T20" fmla="*/ 328 w 329"/>
                <a:gd name="T21" fmla="*/ 176 h 330"/>
                <a:gd name="T22" fmla="*/ 327 w 329"/>
                <a:gd name="T23" fmla="*/ 143 h 330"/>
                <a:gd name="T24" fmla="*/ 321 w 329"/>
                <a:gd name="T25" fmla="*/ 113 h 330"/>
                <a:gd name="T26" fmla="*/ 308 w 329"/>
                <a:gd name="T27" fmla="*/ 83 h 330"/>
                <a:gd name="T28" fmla="*/ 289 w 329"/>
                <a:gd name="T29" fmla="*/ 57 h 330"/>
                <a:gd name="T30" fmla="*/ 266 w 329"/>
                <a:gd name="T31" fmla="*/ 36 h 330"/>
                <a:gd name="T32" fmla="*/ 239 w 329"/>
                <a:gd name="T33" fmla="*/ 18 h 330"/>
                <a:gd name="T34" fmla="*/ 223 w 329"/>
                <a:gd name="T35" fmla="*/ 11 h 330"/>
                <a:gd name="T36" fmla="*/ 191 w 329"/>
                <a:gd name="T37" fmla="*/ 2 h 330"/>
                <a:gd name="T38" fmla="*/ 159 w 329"/>
                <a:gd name="T39" fmla="*/ 0 h 330"/>
                <a:gd name="T40" fmla="*/ 127 w 329"/>
                <a:gd name="T41" fmla="*/ 4 h 330"/>
                <a:gd name="T42" fmla="*/ 97 w 329"/>
                <a:gd name="T43" fmla="*/ 15 h 330"/>
                <a:gd name="T44" fmla="*/ 70 w 329"/>
                <a:gd name="T45" fmla="*/ 30 h 330"/>
                <a:gd name="T46" fmla="*/ 46 w 329"/>
                <a:gd name="T47" fmla="*/ 51 h 330"/>
                <a:gd name="T48" fmla="*/ 25 w 329"/>
                <a:gd name="T49" fmla="*/ 77 h 330"/>
                <a:gd name="T50" fmla="*/ 11 w 329"/>
                <a:gd name="T51" fmla="*/ 106 h 330"/>
                <a:gd name="T52" fmla="*/ 6 w 329"/>
                <a:gd name="T53" fmla="*/ 123 h 330"/>
                <a:gd name="T54" fmla="*/ 0 w 329"/>
                <a:gd name="T55" fmla="*/ 155 h 330"/>
                <a:gd name="T56" fmla="*/ 1 w 329"/>
                <a:gd name="T57" fmla="*/ 187 h 330"/>
                <a:gd name="T58" fmla="*/ 8 w 329"/>
                <a:gd name="T59" fmla="*/ 217 h 330"/>
                <a:gd name="T60" fmla="*/ 21 w 329"/>
                <a:gd name="T61" fmla="*/ 246 h 330"/>
                <a:gd name="T62" fmla="*/ 39 w 329"/>
                <a:gd name="T63" fmla="*/ 272 h 330"/>
                <a:gd name="T64" fmla="*/ 62 w 329"/>
                <a:gd name="T65" fmla="*/ 294 h 330"/>
                <a:gd name="T66" fmla="*/ 90 w 329"/>
                <a:gd name="T67" fmla="*/ 311 h 330"/>
                <a:gd name="T68" fmla="*/ 106 w 329"/>
                <a:gd name="T69" fmla="*/ 31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9" h="330">
                  <a:moveTo>
                    <a:pt x="106" y="319"/>
                  </a:moveTo>
                  <a:lnTo>
                    <a:pt x="106" y="319"/>
                  </a:lnTo>
                  <a:lnTo>
                    <a:pt x="122" y="323"/>
                  </a:lnTo>
                  <a:lnTo>
                    <a:pt x="138" y="328"/>
                  </a:lnTo>
                  <a:lnTo>
                    <a:pt x="153" y="329"/>
                  </a:lnTo>
                  <a:lnTo>
                    <a:pt x="170" y="330"/>
                  </a:lnTo>
                  <a:lnTo>
                    <a:pt x="186" y="328"/>
                  </a:lnTo>
                  <a:lnTo>
                    <a:pt x="201" y="326"/>
                  </a:lnTo>
                  <a:lnTo>
                    <a:pt x="216" y="321"/>
                  </a:lnTo>
                  <a:lnTo>
                    <a:pt x="232" y="316"/>
                  </a:lnTo>
                  <a:lnTo>
                    <a:pt x="246" y="308"/>
                  </a:lnTo>
                  <a:lnTo>
                    <a:pt x="259" y="300"/>
                  </a:lnTo>
                  <a:lnTo>
                    <a:pt x="272" y="290"/>
                  </a:lnTo>
                  <a:lnTo>
                    <a:pt x="284" y="279"/>
                  </a:lnTo>
                  <a:lnTo>
                    <a:pt x="294" y="267"/>
                  </a:lnTo>
                  <a:lnTo>
                    <a:pt x="303" y="254"/>
                  </a:lnTo>
                  <a:lnTo>
                    <a:pt x="311" y="240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24" y="208"/>
                  </a:lnTo>
                  <a:lnTo>
                    <a:pt x="327" y="192"/>
                  </a:lnTo>
                  <a:lnTo>
                    <a:pt x="328" y="176"/>
                  </a:lnTo>
                  <a:lnTo>
                    <a:pt x="329" y="159"/>
                  </a:lnTo>
                  <a:lnTo>
                    <a:pt x="327" y="143"/>
                  </a:lnTo>
                  <a:lnTo>
                    <a:pt x="325" y="128"/>
                  </a:lnTo>
                  <a:lnTo>
                    <a:pt x="321" y="113"/>
                  </a:lnTo>
                  <a:lnTo>
                    <a:pt x="315" y="98"/>
                  </a:lnTo>
                  <a:lnTo>
                    <a:pt x="308" y="83"/>
                  </a:lnTo>
                  <a:lnTo>
                    <a:pt x="299" y="70"/>
                  </a:lnTo>
                  <a:lnTo>
                    <a:pt x="289" y="57"/>
                  </a:lnTo>
                  <a:lnTo>
                    <a:pt x="278" y="47"/>
                  </a:lnTo>
                  <a:lnTo>
                    <a:pt x="266" y="36"/>
                  </a:lnTo>
                  <a:lnTo>
                    <a:pt x="253" y="26"/>
                  </a:lnTo>
                  <a:lnTo>
                    <a:pt x="239" y="18"/>
                  </a:lnTo>
                  <a:lnTo>
                    <a:pt x="223" y="11"/>
                  </a:lnTo>
                  <a:lnTo>
                    <a:pt x="223" y="11"/>
                  </a:lnTo>
                  <a:lnTo>
                    <a:pt x="208" y="6"/>
                  </a:lnTo>
                  <a:lnTo>
                    <a:pt x="191" y="2"/>
                  </a:lnTo>
                  <a:lnTo>
                    <a:pt x="175" y="1"/>
                  </a:lnTo>
                  <a:lnTo>
                    <a:pt x="159" y="0"/>
                  </a:lnTo>
                  <a:lnTo>
                    <a:pt x="142" y="2"/>
                  </a:lnTo>
                  <a:lnTo>
                    <a:pt x="127" y="4"/>
                  </a:lnTo>
                  <a:lnTo>
                    <a:pt x="112" y="9"/>
                  </a:lnTo>
                  <a:lnTo>
                    <a:pt x="97" y="15"/>
                  </a:lnTo>
                  <a:lnTo>
                    <a:pt x="83" y="22"/>
                  </a:lnTo>
                  <a:lnTo>
                    <a:pt x="70" y="30"/>
                  </a:lnTo>
                  <a:lnTo>
                    <a:pt x="57" y="40"/>
                  </a:lnTo>
                  <a:lnTo>
                    <a:pt x="46" y="51"/>
                  </a:lnTo>
                  <a:lnTo>
                    <a:pt x="35" y="63"/>
                  </a:lnTo>
                  <a:lnTo>
                    <a:pt x="25" y="77"/>
                  </a:lnTo>
                  <a:lnTo>
                    <a:pt x="17" y="91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6" y="123"/>
                  </a:lnTo>
                  <a:lnTo>
                    <a:pt x="1" y="139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" y="187"/>
                  </a:lnTo>
                  <a:lnTo>
                    <a:pt x="3" y="202"/>
                  </a:lnTo>
                  <a:lnTo>
                    <a:pt x="8" y="217"/>
                  </a:lnTo>
                  <a:lnTo>
                    <a:pt x="14" y="232"/>
                  </a:lnTo>
                  <a:lnTo>
                    <a:pt x="21" y="246"/>
                  </a:lnTo>
                  <a:lnTo>
                    <a:pt x="29" y="259"/>
                  </a:lnTo>
                  <a:lnTo>
                    <a:pt x="39" y="272"/>
                  </a:lnTo>
                  <a:lnTo>
                    <a:pt x="50" y="283"/>
                  </a:lnTo>
                  <a:lnTo>
                    <a:pt x="62" y="294"/>
                  </a:lnTo>
                  <a:lnTo>
                    <a:pt x="75" y="304"/>
                  </a:lnTo>
                  <a:lnTo>
                    <a:pt x="90" y="311"/>
                  </a:lnTo>
                  <a:lnTo>
                    <a:pt x="106" y="319"/>
                  </a:lnTo>
                  <a:lnTo>
                    <a:pt x="106" y="319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9"/>
            <p:cNvSpPr>
              <a:spLocks/>
            </p:cNvSpPr>
            <p:nvPr/>
          </p:nvSpPr>
          <p:spPr bwMode="auto">
            <a:xfrm>
              <a:off x="6281738" y="4170363"/>
              <a:ext cx="158750" cy="428625"/>
            </a:xfrm>
            <a:custGeom>
              <a:avLst/>
              <a:gdLst>
                <a:gd name="T0" fmla="*/ 156 w 199"/>
                <a:gd name="T1" fmla="*/ 470 h 538"/>
                <a:gd name="T2" fmla="*/ 152 w 199"/>
                <a:gd name="T3" fmla="*/ 485 h 538"/>
                <a:gd name="T4" fmla="*/ 146 w 199"/>
                <a:gd name="T5" fmla="*/ 499 h 538"/>
                <a:gd name="T6" fmla="*/ 137 w 199"/>
                <a:gd name="T7" fmla="*/ 511 h 538"/>
                <a:gd name="T8" fmla="*/ 126 w 199"/>
                <a:gd name="T9" fmla="*/ 521 h 538"/>
                <a:gd name="T10" fmla="*/ 114 w 199"/>
                <a:gd name="T11" fmla="*/ 530 h 538"/>
                <a:gd name="T12" fmla="*/ 100 w 199"/>
                <a:gd name="T13" fmla="*/ 535 h 538"/>
                <a:gd name="T14" fmla="*/ 85 w 199"/>
                <a:gd name="T15" fmla="*/ 538 h 538"/>
                <a:gd name="T16" fmla="*/ 70 w 199"/>
                <a:gd name="T17" fmla="*/ 538 h 538"/>
                <a:gd name="T18" fmla="*/ 70 w 199"/>
                <a:gd name="T19" fmla="*/ 538 h 538"/>
                <a:gd name="T20" fmla="*/ 55 w 199"/>
                <a:gd name="T21" fmla="*/ 534 h 538"/>
                <a:gd name="T22" fmla="*/ 40 w 199"/>
                <a:gd name="T23" fmla="*/ 528 h 538"/>
                <a:gd name="T24" fmla="*/ 27 w 199"/>
                <a:gd name="T25" fmla="*/ 520 h 538"/>
                <a:gd name="T26" fmla="*/ 18 w 199"/>
                <a:gd name="T27" fmla="*/ 509 h 538"/>
                <a:gd name="T28" fmla="*/ 9 w 199"/>
                <a:gd name="T29" fmla="*/ 497 h 538"/>
                <a:gd name="T30" fmla="*/ 4 w 199"/>
                <a:gd name="T31" fmla="*/ 483 h 538"/>
                <a:gd name="T32" fmla="*/ 1 w 199"/>
                <a:gd name="T33" fmla="*/ 468 h 538"/>
                <a:gd name="T34" fmla="*/ 1 w 199"/>
                <a:gd name="T35" fmla="*/ 451 h 538"/>
                <a:gd name="T36" fmla="*/ 45 w 199"/>
                <a:gd name="T37" fmla="*/ 68 h 538"/>
                <a:gd name="T38" fmla="*/ 48 w 199"/>
                <a:gd name="T39" fmla="*/ 53 h 538"/>
                <a:gd name="T40" fmla="*/ 55 w 199"/>
                <a:gd name="T41" fmla="*/ 39 h 538"/>
                <a:gd name="T42" fmla="*/ 63 w 199"/>
                <a:gd name="T43" fmla="*/ 27 h 538"/>
                <a:gd name="T44" fmla="*/ 73 w 199"/>
                <a:gd name="T45" fmla="*/ 16 h 538"/>
                <a:gd name="T46" fmla="*/ 86 w 199"/>
                <a:gd name="T47" fmla="*/ 8 h 538"/>
                <a:gd name="T48" fmla="*/ 100 w 199"/>
                <a:gd name="T49" fmla="*/ 3 h 538"/>
                <a:gd name="T50" fmla="*/ 114 w 199"/>
                <a:gd name="T51" fmla="*/ 0 h 538"/>
                <a:gd name="T52" fmla="*/ 131 w 199"/>
                <a:gd name="T53" fmla="*/ 0 h 538"/>
                <a:gd name="T54" fmla="*/ 131 w 199"/>
                <a:gd name="T55" fmla="*/ 0 h 538"/>
                <a:gd name="T56" fmla="*/ 146 w 199"/>
                <a:gd name="T57" fmla="*/ 3 h 538"/>
                <a:gd name="T58" fmla="*/ 160 w 199"/>
                <a:gd name="T59" fmla="*/ 9 h 538"/>
                <a:gd name="T60" fmla="*/ 172 w 199"/>
                <a:gd name="T61" fmla="*/ 18 h 538"/>
                <a:gd name="T62" fmla="*/ 183 w 199"/>
                <a:gd name="T63" fmla="*/ 28 h 538"/>
                <a:gd name="T64" fmla="*/ 190 w 199"/>
                <a:gd name="T65" fmla="*/ 41 h 538"/>
                <a:gd name="T66" fmla="*/ 196 w 199"/>
                <a:gd name="T67" fmla="*/ 55 h 538"/>
                <a:gd name="T68" fmla="*/ 199 w 199"/>
                <a:gd name="T69" fmla="*/ 70 h 538"/>
                <a:gd name="T70" fmla="*/ 199 w 199"/>
                <a:gd name="T71" fmla="*/ 8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" h="538">
                  <a:moveTo>
                    <a:pt x="156" y="470"/>
                  </a:moveTo>
                  <a:lnTo>
                    <a:pt x="156" y="470"/>
                  </a:lnTo>
                  <a:lnTo>
                    <a:pt x="154" y="477"/>
                  </a:lnTo>
                  <a:lnTo>
                    <a:pt x="152" y="485"/>
                  </a:lnTo>
                  <a:lnTo>
                    <a:pt x="149" y="492"/>
                  </a:lnTo>
                  <a:lnTo>
                    <a:pt x="146" y="499"/>
                  </a:lnTo>
                  <a:lnTo>
                    <a:pt x="142" y="505"/>
                  </a:lnTo>
                  <a:lnTo>
                    <a:pt x="137" y="511"/>
                  </a:lnTo>
                  <a:lnTo>
                    <a:pt x="132" y="516"/>
                  </a:lnTo>
                  <a:lnTo>
                    <a:pt x="126" y="521"/>
                  </a:lnTo>
                  <a:lnTo>
                    <a:pt x="121" y="525"/>
                  </a:lnTo>
                  <a:lnTo>
                    <a:pt x="114" y="530"/>
                  </a:lnTo>
                  <a:lnTo>
                    <a:pt x="107" y="533"/>
                  </a:lnTo>
                  <a:lnTo>
                    <a:pt x="100" y="535"/>
                  </a:lnTo>
                  <a:lnTo>
                    <a:pt x="93" y="537"/>
                  </a:lnTo>
                  <a:lnTo>
                    <a:pt x="85" y="538"/>
                  </a:lnTo>
                  <a:lnTo>
                    <a:pt x="77" y="538"/>
                  </a:lnTo>
                  <a:lnTo>
                    <a:pt x="70" y="538"/>
                  </a:lnTo>
                  <a:lnTo>
                    <a:pt x="70" y="538"/>
                  </a:lnTo>
                  <a:lnTo>
                    <a:pt x="70" y="538"/>
                  </a:lnTo>
                  <a:lnTo>
                    <a:pt x="61" y="536"/>
                  </a:lnTo>
                  <a:lnTo>
                    <a:pt x="55" y="534"/>
                  </a:lnTo>
                  <a:lnTo>
                    <a:pt x="47" y="532"/>
                  </a:lnTo>
                  <a:lnTo>
                    <a:pt x="40" y="528"/>
                  </a:lnTo>
                  <a:lnTo>
                    <a:pt x="34" y="524"/>
                  </a:lnTo>
                  <a:lnTo>
                    <a:pt x="27" y="520"/>
                  </a:lnTo>
                  <a:lnTo>
                    <a:pt x="22" y="514"/>
                  </a:lnTo>
                  <a:lnTo>
                    <a:pt x="18" y="509"/>
                  </a:lnTo>
                  <a:lnTo>
                    <a:pt x="13" y="502"/>
                  </a:lnTo>
                  <a:lnTo>
                    <a:pt x="9" y="497"/>
                  </a:lnTo>
                  <a:lnTo>
                    <a:pt x="7" y="489"/>
                  </a:lnTo>
                  <a:lnTo>
                    <a:pt x="4" y="483"/>
                  </a:lnTo>
                  <a:lnTo>
                    <a:pt x="2" y="475"/>
                  </a:lnTo>
                  <a:lnTo>
                    <a:pt x="1" y="468"/>
                  </a:lnTo>
                  <a:lnTo>
                    <a:pt x="0" y="460"/>
                  </a:lnTo>
                  <a:lnTo>
                    <a:pt x="1" y="451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6" y="60"/>
                  </a:lnTo>
                  <a:lnTo>
                    <a:pt x="48" y="53"/>
                  </a:lnTo>
                  <a:lnTo>
                    <a:pt x="51" y="45"/>
                  </a:lnTo>
                  <a:lnTo>
                    <a:pt x="55" y="39"/>
                  </a:lnTo>
                  <a:lnTo>
                    <a:pt x="58" y="32"/>
                  </a:lnTo>
                  <a:lnTo>
                    <a:pt x="63" y="27"/>
                  </a:lnTo>
                  <a:lnTo>
                    <a:pt x="68" y="21"/>
                  </a:lnTo>
                  <a:lnTo>
                    <a:pt x="73" y="16"/>
                  </a:lnTo>
                  <a:lnTo>
                    <a:pt x="80" y="12"/>
                  </a:lnTo>
                  <a:lnTo>
                    <a:pt x="86" y="8"/>
                  </a:lnTo>
                  <a:lnTo>
                    <a:pt x="93" y="5"/>
                  </a:lnTo>
                  <a:lnTo>
                    <a:pt x="100" y="3"/>
                  </a:lnTo>
                  <a:lnTo>
                    <a:pt x="107" y="1"/>
                  </a:lnTo>
                  <a:lnTo>
                    <a:pt x="114" y="0"/>
                  </a:lnTo>
                  <a:lnTo>
                    <a:pt x="123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1"/>
                  </a:lnTo>
                  <a:lnTo>
                    <a:pt x="146" y="3"/>
                  </a:lnTo>
                  <a:lnTo>
                    <a:pt x="154" y="6"/>
                  </a:lnTo>
                  <a:lnTo>
                    <a:pt x="160" y="9"/>
                  </a:lnTo>
                  <a:lnTo>
                    <a:pt x="167" y="13"/>
                  </a:lnTo>
                  <a:lnTo>
                    <a:pt x="172" y="18"/>
                  </a:lnTo>
                  <a:lnTo>
                    <a:pt x="177" y="22"/>
                  </a:lnTo>
                  <a:lnTo>
                    <a:pt x="183" y="28"/>
                  </a:lnTo>
                  <a:lnTo>
                    <a:pt x="187" y="34"/>
                  </a:lnTo>
                  <a:lnTo>
                    <a:pt x="190" y="41"/>
                  </a:lnTo>
                  <a:lnTo>
                    <a:pt x="194" y="47"/>
                  </a:lnTo>
                  <a:lnTo>
                    <a:pt x="196" y="55"/>
                  </a:lnTo>
                  <a:lnTo>
                    <a:pt x="198" y="63"/>
                  </a:lnTo>
                  <a:lnTo>
                    <a:pt x="199" y="70"/>
                  </a:lnTo>
                  <a:lnTo>
                    <a:pt x="199" y="78"/>
                  </a:lnTo>
                  <a:lnTo>
                    <a:pt x="199" y="85"/>
                  </a:lnTo>
                  <a:lnTo>
                    <a:pt x="156" y="47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0"/>
            <p:cNvSpPr>
              <a:spLocks/>
            </p:cNvSpPr>
            <p:nvPr/>
          </p:nvSpPr>
          <p:spPr bwMode="auto">
            <a:xfrm>
              <a:off x="6338888" y="4140200"/>
              <a:ext cx="371475" cy="149225"/>
            </a:xfrm>
            <a:custGeom>
              <a:avLst/>
              <a:gdLst>
                <a:gd name="T0" fmla="*/ 86 w 467"/>
                <a:gd name="T1" fmla="*/ 187 h 188"/>
                <a:gd name="T2" fmla="*/ 70 w 467"/>
                <a:gd name="T3" fmla="*/ 187 h 188"/>
                <a:gd name="T4" fmla="*/ 55 w 467"/>
                <a:gd name="T5" fmla="*/ 185 h 188"/>
                <a:gd name="T6" fmla="*/ 41 w 467"/>
                <a:gd name="T7" fmla="*/ 180 h 188"/>
                <a:gd name="T8" fmla="*/ 28 w 467"/>
                <a:gd name="T9" fmla="*/ 171 h 188"/>
                <a:gd name="T10" fmla="*/ 18 w 467"/>
                <a:gd name="T11" fmla="*/ 161 h 188"/>
                <a:gd name="T12" fmla="*/ 10 w 467"/>
                <a:gd name="T13" fmla="*/ 148 h 188"/>
                <a:gd name="T14" fmla="*/ 3 w 467"/>
                <a:gd name="T15" fmla="*/ 134 h 188"/>
                <a:gd name="T16" fmla="*/ 0 w 467"/>
                <a:gd name="T17" fmla="*/ 119 h 188"/>
                <a:gd name="T18" fmla="*/ 0 w 467"/>
                <a:gd name="T19" fmla="*/ 119 h 188"/>
                <a:gd name="T20" fmla="*/ 0 w 467"/>
                <a:gd name="T21" fmla="*/ 104 h 188"/>
                <a:gd name="T22" fmla="*/ 3 w 467"/>
                <a:gd name="T23" fmla="*/ 89 h 188"/>
                <a:gd name="T24" fmla="*/ 9 w 467"/>
                <a:gd name="T25" fmla="*/ 74 h 188"/>
                <a:gd name="T26" fmla="*/ 16 w 467"/>
                <a:gd name="T27" fmla="*/ 63 h 188"/>
                <a:gd name="T28" fmla="*/ 27 w 467"/>
                <a:gd name="T29" fmla="*/ 52 h 188"/>
                <a:gd name="T30" fmla="*/ 39 w 467"/>
                <a:gd name="T31" fmla="*/ 43 h 188"/>
                <a:gd name="T32" fmla="*/ 53 w 467"/>
                <a:gd name="T33" fmla="*/ 36 h 188"/>
                <a:gd name="T34" fmla="*/ 68 w 467"/>
                <a:gd name="T35" fmla="*/ 33 h 188"/>
                <a:gd name="T36" fmla="*/ 381 w 467"/>
                <a:gd name="T37" fmla="*/ 0 h 188"/>
                <a:gd name="T38" fmla="*/ 398 w 467"/>
                <a:gd name="T39" fmla="*/ 0 h 188"/>
                <a:gd name="T40" fmla="*/ 413 w 467"/>
                <a:gd name="T41" fmla="*/ 3 h 188"/>
                <a:gd name="T42" fmla="*/ 426 w 467"/>
                <a:gd name="T43" fmla="*/ 8 h 188"/>
                <a:gd name="T44" fmla="*/ 439 w 467"/>
                <a:gd name="T45" fmla="*/ 16 h 188"/>
                <a:gd name="T46" fmla="*/ 450 w 467"/>
                <a:gd name="T47" fmla="*/ 27 h 188"/>
                <a:gd name="T48" fmla="*/ 458 w 467"/>
                <a:gd name="T49" fmla="*/ 39 h 188"/>
                <a:gd name="T50" fmla="*/ 464 w 467"/>
                <a:gd name="T51" fmla="*/ 53 h 188"/>
                <a:gd name="T52" fmla="*/ 467 w 467"/>
                <a:gd name="T53" fmla="*/ 68 h 188"/>
                <a:gd name="T54" fmla="*/ 467 w 467"/>
                <a:gd name="T55" fmla="*/ 68 h 188"/>
                <a:gd name="T56" fmla="*/ 467 w 467"/>
                <a:gd name="T57" fmla="*/ 84 h 188"/>
                <a:gd name="T58" fmla="*/ 464 w 467"/>
                <a:gd name="T59" fmla="*/ 99 h 188"/>
                <a:gd name="T60" fmla="*/ 459 w 467"/>
                <a:gd name="T61" fmla="*/ 112 h 188"/>
                <a:gd name="T62" fmla="*/ 451 w 467"/>
                <a:gd name="T63" fmla="*/ 126 h 188"/>
                <a:gd name="T64" fmla="*/ 440 w 467"/>
                <a:gd name="T65" fmla="*/ 136 h 188"/>
                <a:gd name="T66" fmla="*/ 428 w 467"/>
                <a:gd name="T67" fmla="*/ 144 h 188"/>
                <a:gd name="T68" fmla="*/ 414 w 467"/>
                <a:gd name="T69" fmla="*/ 150 h 188"/>
                <a:gd name="T70" fmla="*/ 399 w 467"/>
                <a:gd name="T71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7" h="188">
                  <a:moveTo>
                    <a:pt x="86" y="187"/>
                  </a:moveTo>
                  <a:lnTo>
                    <a:pt x="86" y="187"/>
                  </a:lnTo>
                  <a:lnTo>
                    <a:pt x="78" y="188"/>
                  </a:lnTo>
                  <a:lnTo>
                    <a:pt x="70" y="187"/>
                  </a:lnTo>
                  <a:lnTo>
                    <a:pt x="62" y="186"/>
                  </a:lnTo>
                  <a:lnTo>
                    <a:pt x="55" y="185"/>
                  </a:lnTo>
                  <a:lnTo>
                    <a:pt x="48" y="182"/>
                  </a:lnTo>
                  <a:lnTo>
                    <a:pt x="41" y="180"/>
                  </a:lnTo>
                  <a:lnTo>
                    <a:pt x="35" y="175"/>
                  </a:lnTo>
                  <a:lnTo>
                    <a:pt x="28" y="171"/>
                  </a:lnTo>
                  <a:lnTo>
                    <a:pt x="23" y="167"/>
                  </a:lnTo>
                  <a:lnTo>
                    <a:pt x="18" y="161"/>
                  </a:lnTo>
                  <a:lnTo>
                    <a:pt x="13" y="155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4"/>
                  </a:lnTo>
                  <a:lnTo>
                    <a:pt x="1" y="127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1" y="96"/>
                  </a:lnTo>
                  <a:lnTo>
                    <a:pt x="3" y="89"/>
                  </a:lnTo>
                  <a:lnTo>
                    <a:pt x="5" y="81"/>
                  </a:lnTo>
                  <a:lnTo>
                    <a:pt x="9" y="74"/>
                  </a:lnTo>
                  <a:lnTo>
                    <a:pt x="12" y="68"/>
                  </a:lnTo>
                  <a:lnTo>
                    <a:pt x="16" y="63"/>
                  </a:lnTo>
                  <a:lnTo>
                    <a:pt x="22" y="57"/>
                  </a:lnTo>
                  <a:lnTo>
                    <a:pt x="27" y="52"/>
                  </a:lnTo>
                  <a:lnTo>
                    <a:pt x="33" y="47"/>
                  </a:lnTo>
                  <a:lnTo>
                    <a:pt x="39" y="43"/>
                  </a:lnTo>
                  <a:lnTo>
                    <a:pt x="47" y="40"/>
                  </a:lnTo>
                  <a:lnTo>
                    <a:pt x="53" y="36"/>
                  </a:lnTo>
                  <a:lnTo>
                    <a:pt x="61" y="35"/>
                  </a:lnTo>
                  <a:lnTo>
                    <a:pt x="68" y="33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90" y="0"/>
                  </a:lnTo>
                  <a:lnTo>
                    <a:pt x="398" y="0"/>
                  </a:lnTo>
                  <a:lnTo>
                    <a:pt x="405" y="1"/>
                  </a:lnTo>
                  <a:lnTo>
                    <a:pt x="413" y="3"/>
                  </a:lnTo>
                  <a:lnTo>
                    <a:pt x="420" y="5"/>
                  </a:lnTo>
                  <a:lnTo>
                    <a:pt x="426" y="8"/>
                  </a:lnTo>
                  <a:lnTo>
                    <a:pt x="433" y="12"/>
                  </a:lnTo>
                  <a:lnTo>
                    <a:pt x="439" y="16"/>
                  </a:lnTo>
                  <a:lnTo>
                    <a:pt x="445" y="21"/>
                  </a:lnTo>
                  <a:lnTo>
                    <a:pt x="450" y="27"/>
                  </a:lnTo>
                  <a:lnTo>
                    <a:pt x="454" y="32"/>
                  </a:lnTo>
                  <a:lnTo>
                    <a:pt x="458" y="39"/>
                  </a:lnTo>
                  <a:lnTo>
                    <a:pt x="461" y="46"/>
                  </a:lnTo>
                  <a:lnTo>
                    <a:pt x="464" y="53"/>
                  </a:lnTo>
                  <a:lnTo>
                    <a:pt x="466" y="60"/>
                  </a:lnTo>
                  <a:lnTo>
                    <a:pt x="467" y="68"/>
                  </a:lnTo>
                  <a:lnTo>
                    <a:pt x="467" y="68"/>
                  </a:lnTo>
                  <a:lnTo>
                    <a:pt x="467" y="68"/>
                  </a:lnTo>
                  <a:lnTo>
                    <a:pt x="467" y="77"/>
                  </a:lnTo>
                  <a:lnTo>
                    <a:pt x="467" y="84"/>
                  </a:lnTo>
                  <a:lnTo>
                    <a:pt x="466" y="92"/>
                  </a:lnTo>
                  <a:lnTo>
                    <a:pt x="464" y="99"/>
                  </a:lnTo>
                  <a:lnTo>
                    <a:pt x="462" y="106"/>
                  </a:lnTo>
                  <a:lnTo>
                    <a:pt x="459" y="112"/>
                  </a:lnTo>
                  <a:lnTo>
                    <a:pt x="455" y="119"/>
                  </a:lnTo>
                  <a:lnTo>
                    <a:pt x="451" y="126"/>
                  </a:lnTo>
                  <a:lnTo>
                    <a:pt x="446" y="131"/>
                  </a:lnTo>
                  <a:lnTo>
                    <a:pt x="440" y="136"/>
                  </a:lnTo>
                  <a:lnTo>
                    <a:pt x="435" y="141"/>
                  </a:lnTo>
                  <a:lnTo>
                    <a:pt x="428" y="144"/>
                  </a:lnTo>
                  <a:lnTo>
                    <a:pt x="422" y="147"/>
                  </a:lnTo>
                  <a:lnTo>
                    <a:pt x="414" y="150"/>
                  </a:lnTo>
                  <a:lnTo>
                    <a:pt x="406" y="153"/>
                  </a:lnTo>
                  <a:lnTo>
                    <a:pt x="399" y="154"/>
                  </a:lnTo>
                  <a:lnTo>
                    <a:pt x="86" y="187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1"/>
            <p:cNvSpPr>
              <a:spLocks/>
            </p:cNvSpPr>
            <p:nvPr/>
          </p:nvSpPr>
          <p:spPr bwMode="auto">
            <a:xfrm>
              <a:off x="6419850" y="3751263"/>
              <a:ext cx="312738" cy="493712"/>
            </a:xfrm>
            <a:custGeom>
              <a:avLst/>
              <a:gdLst>
                <a:gd name="T0" fmla="*/ 389 w 396"/>
                <a:gd name="T1" fmla="*/ 474 h 621"/>
                <a:gd name="T2" fmla="*/ 395 w 396"/>
                <a:gd name="T3" fmla="*/ 503 h 621"/>
                <a:gd name="T4" fmla="*/ 395 w 396"/>
                <a:gd name="T5" fmla="*/ 527 h 621"/>
                <a:gd name="T6" fmla="*/ 388 w 396"/>
                <a:gd name="T7" fmla="*/ 545 h 621"/>
                <a:gd name="T8" fmla="*/ 377 w 396"/>
                <a:gd name="T9" fmla="*/ 560 h 621"/>
                <a:gd name="T10" fmla="*/ 363 w 396"/>
                <a:gd name="T11" fmla="*/ 572 h 621"/>
                <a:gd name="T12" fmla="*/ 345 w 396"/>
                <a:gd name="T13" fmla="*/ 582 h 621"/>
                <a:gd name="T14" fmla="*/ 301 w 396"/>
                <a:gd name="T15" fmla="*/ 597 h 621"/>
                <a:gd name="T16" fmla="*/ 253 w 396"/>
                <a:gd name="T17" fmla="*/ 610 h 621"/>
                <a:gd name="T18" fmla="*/ 209 w 396"/>
                <a:gd name="T19" fmla="*/ 620 h 621"/>
                <a:gd name="T20" fmla="*/ 188 w 396"/>
                <a:gd name="T21" fmla="*/ 621 h 621"/>
                <a:gd name="T22" fmla="*/ 170 w 396"/>
                <a:gd name="T23" fmla="*/ 619 h 621"/>
                <a:gd name="T24" fmla="*/ 152 w 396"/>
                <a:gd name="T25" fmla="*/ 611 h 621"/>
                <a:gd name="T26" fmla="*/ 138 w 396"/>
                <a:gd name="T27" fmla="*/ 598 h 621"/>
                <a:gd name="T28" fmla="*/ 125 w 396"/>
                <a:gd name="T29" fmla="*/ 578 h 621"/>
                <a:gd name="T30" fmla="*/ 115 w 396"/>
                <a:gd name="T31" fmla="*/ 550 h 621"/>
                <a:gd name="T32" fmla="*/ 96 w 396"/>
                <a:gd name="T33" fmla="*/ 474 h 621"/>
                <a:gd name="T34" fmla="*/ 65 w 396"/>
                <a:gd name="T35" fmla="*/ 359 h 621"/>
                <a:gd name="T36" fmla="*/ 40 w 396"/>
                <a:gd name="T37" fmla="*/ 284 h 621"/>
                <a:gd name="T38" fmla="*/ 26 w 396"/>
                <a:gd name="T39" fmla="*/ 250 h 621"/>
                <a:gd name="T40" fmla="*/ 13 w 396"/>
                <a:gd name="T41" fmla="*/ 213 h 621"/>
                <a:gd name="T42" fmla="*/ 3 w 396"/>
                <a:gd name="T43" fmla="*/ 173 h 621"/>
                <a:gd name="T44" fmla="*/ 0 w 396"/>
                <a:gd name="T45" fmla="*/ 134 h 621"/>
                <a:gd name="T46" fmla="*/ 1 w 396"/>
                <a:gd name="T47" fmla="*/ 94 h 621"/>
                <a:gd name="T48" fmla="*/ 10 w 396"/>
                <a:gd name="T49" fmla="*/ 61 h 621"/>
                <a:gd name="T50" fmla="*/ 21 w 396"/>
                <a:gd name="T51" fmla="*/ 38 h 621"/>
                <a:gd name="T52" fmla="*/ 32 w 396"/>
                <a:gd name="T53" fmla="*/ 26 h 621"/>
                <a:gd name="T54" fmla="*/ 44 w 396"/>
                <a:gd name="T55" fmla="*/ 15 h 621"/>
                <a:gd name="T56" fmla="*/ 58 w 396"/>
                <a:gd name="T57" fmla="*/ 8 h 621"/>
                <a:gd name="T58" fmla="*/ 74 w 396"/>
                <a:gd name="T59" fmla="*/ 2 h 621"/>
                <a:gd name="T60" fmla="*/ 84 w 396"/>
                <a:gd name="T61" fmla="*/ 1 h 621"/>
                <a:gd name="T62" fmla="*/ 115 w 396"/>
                <a:gd name="T63" fmla="*/ 0 h 621"/>
                <a:gd name="T64" fmla="*/ 148 w 396"/>
                <a:gd name="T65" fmla="*/ 4 h 621"/>
                <a:gd name="T66" fmla="*/ 182 w 396"/>
                <a:gd name="T67" fmla="*/ 15 h 621"/>
                <a:gd name="T68" fmla="*/ 213 w 396"/>
                <a:gd name="T69" fmla="*/ 35 h 621"/>
                <a:gd name="T70" fmla="*/ 224 w 396"/>
                <a:gd name="T71" fmla="*/ 43 h 621"/>
                <a:gd name="T72" fmla="*/ 242 w 396"/>
                <a:gd name="T73" fmla="*/ 62 h 621"/>
                <a:gd name="T74" fmla="*/ 260 w 396"/>
                <a:gd name="T75" fmla="*/ 84 h 621"/>
                <a:gd name="T76" fmla="*/ 283 w 396"/>
                <a:gd name="T77" fmla="*/ 120 h 621"/>
                <a:gd name="T78" fmla="*/ 308 w 396"/>
                <a:gd name="T79" fmla="*/ 175 h 621"/>
                <a:gd name="T80" fmla="*/ 328 w 396"/>
                <a:gd name="T81" fmla="*/ 235 h 621"/>
                <a:gd name="T82" fmla="*/ 346 w 396"/>
                <a:gd name="T83" fmla="*/ 296 h 621"/>
                <a:gd name="T84" fmla="*/ 375 w 396"/>
                <a:gd name="T85" fmla="*/ 418 h 621"/>
                <a:gd name="T86" fmla="*/ 389 w 396"/>
                <a:gd name="T87" fmla="*/ 474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6" h="621">
                  <a:moveTo>
                    <a:pt x="389" y="474"/>
                  </a:moveTo>
                  <a:lnTo>
                    <a:pt x="389" y="474"/>
                  </a:lnTo>
                  <a:lnTo>
                    <a:pt x="392" y="489"/>
                  </a:lnTo>
                  <a:lnTo>
                    <a:pt x="395" y="503"/>
                  </a:lnTo>
                  <a:lnTo>
                    <a:pt x="396" y="516"/>
                  </a:lnTo>
                  <a:lnTo>
                    <a:pt x="395" y="527"/>
                  </a:lnTo>
                  <a:lnTo>
                    <a:pt x="392" y="536"/>
                  </a:lnTo>
                  <a:lnTo>
                    <a:pt x="388" y="545"/>
                  </a:lnTo>
                  <a:lnTo>
                    <a:pt x="384" y="554"/>
                  </a:lnTo>
                  <a:lnTo>
                    <a:pt x="377" y="560"/>
                  </a:lnTo>
                  <a:lnTo>
                    <a:pt x="371" y="567"/>
                  </a:lnTo>
                  <a:lnTo>
                    <a:pt x="363" y="572"/>
                  </a:lnTo>
                  <a:lnTo>
                    <a:pt x="354" y="578"/>
                  </a:lnTo>
                  <a:lnTo>
                    <a:pt x="345" y="582"/>
                  </a:lnTo>
                  <a:lnTo>
                    <a:pt x="324" y="590"/>
                  </a:lnTo>
                  <a:lnTo>
                    <a:pt x="301" y="597"/>
                  </a:lnTo>
                  <a:lnTo>
                    <a:pt x="253" y="610"/>
                  </a:lnTo>
                  <a:lnTo>
                    <a:pt x="253" y="610"/>
                  </a:lnTo>
                  <a:lnTo>
                    <a:pt x="230" y="616"/>
                  </a:lnTo>
                  <a:lnTo>
                    <a:pt x="209" y="620"/>
                  </a:lnTo>
                  <a:lnTo>
                    <a:pt x="199" y="621"/>
                  </a:lnTo>
                  <a:lnTo>
                    <a:pt x="188" y="621"/>
                  </a:lnTo>
                  <a:lnTo>
                    <a:pt x="179" y="620"/>
                  </a:lnTo>
                  <a:lnTo>
                    <a:pt x="170" y="619"/>
                  </a:lnTo>
                  <a:lnTo>
                    <a:pt x="161" y="616"/>
                  </a:lnTo>
                  <a:lnTo>
                    <a:pt x="152" y="611"/>
                  </a:lnTo>
                  <a:lnTo>
                    <a:pt x="145" y="605"/>
                  </a:lnTo>
                  <a:lnTo>
                    <a:pt x="138" y="598"/>
                  </a:lnTo>
                  <a:lnTo>
                    <a:pt x="132" y="588"/>
                  </a:lnTo>
                  <a:lnTo>
                    <a:pt x="125" y="578"/>
                  </a:lnTo>
                  <a:lnTo>
                    <a:pt x="120" y="565"/>
                  </a:lnTo>
                  <a:lnTo>
                    <a:pt x="115" y="550"/>
                  </a:lnTo>
                  <a:lnTo>
                    <a:pt x="115" y="550"/>
                  </a:lnTo>
                  <a:lnTo>
                    <a:pt x="96" y="474"/>
                  </a:lnTo>
                  <a:lnTo>
                    <a:pt x="75" y="397"/>
                  </a:lnTo>
                  <a:lnTo>
                    <a:pt x="65" y="359"/>
                  </a:lnTo>
                  <a:lnTo>
                    <a:pt x="53" y="321"/>
                  </a:lnTo>
                  <a:lnTo>
                    <a:pt x="40" y="284"/>
                  </a:lnTo>
                  <a:lnTo>
                    <a:pt x="26" y="250"/>
                  </a:lnTo>
                  <a:lnTo>
                    <a:pt x="26" y="250"/>
                  </a:lnTo>
                  <a:lnTo>
                    <a:pt x="20" y="231"/>
                  </a:lnTo>
                  <a:lnTo>
                    <a:pt x="13" y="213"/>
                  </a:lnTo>
                  <a:lnTo>
                    <a:pt x="8" y="193"/>
                  </a:lnTo>
                  <a:lnTo>
                    <a:pt x="3" y="173"/>
                  </a:lnTo>
                  <a:lnTo>
                    <a:pt x="1" y="153"/>
                  </a:lnTo>
                  <a:lnTo>
                    <a:pt x="0" y="134"/>
                  </a:lnTo>
                  <a:lnTo>
                    <a:pt x="0" y="114"/>
                  </a:lnTo>
                  <a:lnTo>
                    <a:pt x="1" y="94"/>
                  </a:lnTo>
                  <a:lnTo>
                    <a:pt x="4" y="77"/>
                  </a:lnTo>
                  <a:lnTo>
                    <a:pt x="10" y="61"/>
                  </a:lnTo>
                  <a:lnTo>
                    <a:pt x="17" y="46"/>
                  </a:lnTo>
                  <a:lnTo>
                    <a:pt x="21" y="38"/>
                  </a:lnTo>
                  <a:lnTo>
                    <a:pt x="26" y="31"/>
                  </a:lnTo>
                  <a:lnTo>
                    <a:pt x="32" y="26"/>
                  </a:lnTo>
                  <a:lnTo>
                    <a:pt x="37" y="21"/>
                  </a:lnTo>
                  <a:lnTo>
                    <a:pt x="44" y="15"/>
                  </a:lnTo>
                  <a:lnTo>
                    <a:pt x="50" y="12"/>
                  </a:lnTo>
                  <a:lnTo>
                    <a:pt x="58" y="8"/>
                  </a:lnTo>
                  <a:lnTo>
                    <a:pt x="65" y="5"/>
                  </a:lnTo>
                  <a:lnTo>
                    <a:pt x="74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99" y="0"/>
                  </a:lnTo>
                  <a:lnTo>
                    <a:pt x="115" y="0"/>
                  </a:lnTo>
                  <a:lnTo>
                    <a:pt x="132" y="1"/>
                  </a:lnTo>
                  <a:lnTo>
                    <a:pt x="148" y="4"/>
                  </a:lnTo>
                  <a:lnTo>
                    <a:pt x="165" y="9"/>
                  </a:lnTo>
                  <a:lnTo>
                    <a:pt x="182" y="15"/>
                  </a:lnTo>
                  <a:lnTo>
                    <a:pt x="198" y="24"/>
                  </a:lnTo>
                  <a:lnTo>
                    <a:pt x="213" y="35"/>
                  </a:lnTo>
                  <a:lnTo>
                    <a:pt x="213" y="35"/>
                  </a:lnTo>
                  <a:lnTo>
                    <a:pt x="224" y="43"/>
                  </a:lnTo>
                  <a:lnTo>
                    <a:pt x="234" y="52"/>
                  </a:lnTo>
                  <a:lnTo>
                    <a:pt x="242" y="62"/>
                  </a:lnTo>
                  <a:lnTo>
                    <a:pt x="251" y="73"/>
                  </a:lnTo>
                  <a:lnTo>
                    <a:pt x="260" y="84"/>
                  </a:lnTo>
                  <a:lnTo>
                    <a:pt x="267" y="96"/>
                  </a:lnTo>
                  <a:lnTo>
                    <a:pt x="283" y="120"/>
                  </a:lnTo>
                  <a:lnTo>
                    <a:pt x="296" y="147"/>
                  </a:lnTo>
                  <a:lnTo>
                    <a:pt x="308" y="175"/>
                  </a:lnTo>
                  <a:lnTo>
                    <a:pt x="319" y="204"/>
                  </a:lnTo>
                  <a:lnTo>
                    <a:pt x="328" y="235"/>
                  </a:lnTo>
                  <a:lnTo>
                    <a:pt x="337" y="265"/>
                  </a:lnTo>
                  <a:lnTo>
                    <a:pt x="346" y="296"/>
                  </a:lnTo>
                  <a:lnTo>
                    <a:pt x="361" y="358"/>
                  </a:lnTo>
                  <a:lnTo>
                    <a:pt x="375" y="418"/>
                  </a:lnTo>
                  <a:lnTo>
                    <a:pt x="389" y="474"/>
                  </a:lnTo>
                  <a:lnTo>
                    <a:pt x="389" y="47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2"/>
            <p:cNvSpPr>
              <a:spLocks/>
            </p:cNvSpPr>
            <p:nvPr/>
          </p:nvSpPr>
          <p:spPr bwMode="auto">
            <a:xfrm>
              <a:off x="5829300" y="3779838"/>
              <a:ext cx="112713" cy="327025"/>
            </a:xfrm>
            <a:custGeom>
              <a:avLst/>
              <a:gdLst>
                <a:gd name="T0" fmla="*/ 34 w 141"/>
                <a:gd name="T1" fmla="*/ 0 h 412"/>
                <a:gd name="T2" fmla="*/ 5 w 141"/>
                <a:gd name="T3" fmla="*/ 14 h 412"/>
                <a:gd name="T4" fmla="*/ 5 w 141"/>
                <a:gd name="T5" fmla="*/ 14 h 412"/>
                <a:gd name="T6" fmla="*/ 4 w 141"/>
                <a:gd name="T7" fmla="*/ 16 h 412"/>
                <a:gd name="T8" fmla="*/ 2 w 141"/>
                <a:gd name="T9" fmla="*/ 19 h 412"/>
                <a:gd name="T10" fmla="*/ 0 w 141"/>
                <a:gd name="T11" fmla="*/ 29 h 412"/>
                <a:gd name="T12" fmla="*/ 0 w 141"/>
                <a:gd name="T13" fmla="*/ 41 h 412"/>
                <a:gd name="T14" fmla="*/ 1 w 141"/>
                <a:gd name="T15" fmla="*/ 56 h 412"/>
                <a:gd name="T16" fmla="*/ 3 w 141"/>
                <a:gd name="T17" fmla="*/ 74 h 412"/>
                <a:gd name="T18" fmla="*/ 7 w 141"/>
                <a:gd name="T19" fmla="*/ 93 h 412"/>
                <a:gd name="T20" fmla="*/ 17 w 141"/>
                <a:gd name="T21" fmla="*/ 137 h 412"/>
                <a:gd name="T22" fmla="*/ 29 w 141"/>
                <a:gd name="T23" fmla="*/ 184 h 412"/>
                <a:gd name="T24" fmla="*/ 43 w 141"/>
                <a:gd name="T25" fmla="*/ 233 h 412"/>
                <a:gd name="T26" fmla="*/ 68 w 141"/>
                <a:gd name="T27" fmla="*/ 322 h 412"/>
                <a:gd name="T28" fmla="*/ 68 w 141"/>
                <a:gd name="T29" fmla="*/ 322 h 412"/>
                <a:gd name="T30" fmla="*/ 73 w 141"/>
                <a:gd name="T31" fmla="*/ 334 h 412"/>
                <a:gd name="T32" fmla="*/ 84 w 141"/>
                <a:gd name="T33" fmla="*/ 361 h 412"/>
                <a:gd name="T34" fmla="*/ 92 w 141"/>
                <a:gd name="T35" fmla="*/ 376 h 412"/>
                <a:gd name="T36" fmla="*/ 100 w 141"/>
                <a:gd name="T37" fmla="*/ 391 h 412"/>
                <a:gd name="T38" fmla="*/ 109 w 141"/>
                <a:gd name="T39" fmla="*/ 401 h 412"/>
                <a:gd name="T40" fmla="*/ 114 w 141"/>
                <a:gd name="T41" fmla="*/ 406 h 412"/>
                <a:gd name="T42" fmla="*/ 118 w 141"/>
                <a:gd name="T43" fmla="*/ 408 h 412"/>
                <a:gd name="T44" fmla="*/ 141 w 141"/>
                <a:gd name="T45" fmla="*/ 412 h 412"/>
                <a:gd name="T46" fmla="*/ 34 w 141"/>
                <a:gd name="T47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1" h="412">
                  <a:moveTo>
                    <a:pt x="34" y="0"/>
                  </a:moveTo>
                  <a:lnTo>
                    <a:pt x="5" y="14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0" y="41"/>
                  </a:lnTo>
                  <a:lnTo>
                    <a:pt x="1" y="56"/>
                  </a:lnTo>
                  <a:lnTo>
                    <a:pt x="3" y="74"/>
                  </a:lnTo>
                  <a:lnTo>
                    <a:pt x="7" y="93"/>
                  </a:lnTo>
                  <a:lnTo>
                    <a:pt x="17" y="137"/>
                  </a:lnTo>
                  <a:lnTo>
                    <a:pt x="29" y="184"/>
                  </a:lnTo>
                  <a:lnTo>
                    <a:pt x="43" y="233"/>
                  </a:lnTo>
                  <a:lnTo>
                    <a:pt x="68" y="322"/>
                  </a:lnTo>
                  <a:lnTo>
                    <a:pt x="68" y="322"/>
                  </a:lnTo>
                  <a:lnTo>
                    <a:pt x="73" y="334"/>
                  </a:lnTo>
                  <a:lnTo>
                    <a:pt x="84" y="361"/>
                  </a:lnTo>
                  <a:lnTo>
                    <a:pt x="92" y="376"/>
                  </a:lnTo>
                  <a:lnTo>
                    <a:pt x="100" y="391"/>
                  </a:lnTo>
                  <a:lnTo>
                    <a:pt x="109" y="401"/>
                  </a:lnTo>
                  <a:lnTo>
                    <a:pt x="114" y="406"/>
                  </a:lnTo>
                  <a:lnTo>
                    <a:pt x="118" y="408"/>
                  </a:lnTo>
                  <a:lnTo>
                    <a:pt x="141" y="4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3"/>
            <p:cNvSpPr>
              <a:spLocks/>
            </p:cNvSpPr>
            <p:nvPr/>
          </p:nvSpPr>
          <p:spPr bwMode="auto">
            <a:xfrm>
              <a:off x="5435600" y="4119563"/>
              <a:ext cx="893763" cy="38100"/>
            </a:xfrm>
            <a:custGeom>
              <a:avLst/>
              <a:gdLst>
                <a:gd name="T0" fmla="*/ 1126 w 1126"/>
                <a:gd name="T1" fmla="*/ 23 h 48"/>
                <a:gd name="T2" fmla="*/ 1126 w 1126"/>
                <a:gd name="T3" fmla="*/ 23 h 48"/>
                <a:gd name="T4" fmla="*/ 1126 w 1126"/>
                <a:gd name="T5" fmla="*/ 29 h 48"/>
                <a:gd name="T6" fmla="*/ 1125 w 1126"/>
                <a:gd name="T7" fmla="*/ 33 h 48"/>
                <a:gd name="T8" fmla="*/ 1123 w 1126"/>
                <a:gd name="T9" fmla="*/ 38 h 48"/>
                <a:gd name="T10" fmla="*/ 1120 w 1126"/>
                <a:gd name="T11" fmla="*/ 41 h 48"/>
                <a:gd name="T12" fmla="*/ 1115 w 1126"/>
                <a:gd name="T13" fmla="*/ 44 h 48"/>
                <a:gd name="T14" fmla="*/ 1112 w 1126"/>
                <a:gd name="T15" fmla="*/ 46 h 48"/>
                <a:gd name="T16" fmla="*/ 1106 w 1126"/>
                <a:gd name="T17" fmla="*/ 47 h 48"/>
                <a:gd name="T18" fmla="*/ 1102 w 1126"/>
                <a:gd name="T19" fmla="*/ 48 h 48"/>
                <a:gd name="T20" fmla="*/ 25 w 1126"/>
                <a:gd name="T21" fmla="*/ 48 h 48"/>
                <a:gd name="T22" fmla="*/ 25 w 1126"/>
                <a:gd name="T23" fmla="*/ 48 h 48"/>
                <a:gd name="T24" fmla="*/ 20 w 1126"/>
                <a:gd name="T25" fmla="*/ 47 h 48"/>
                <a:gd name="T26" fmla="*/ 15 w 1126"/>
                <a:gd name="T27" fmla="*/ 46 h 48"/>
                <a:gd name="T28" fmla="*/ 11 w 1126"/>
                <a:gd name="T29" fmla="*/ 44 h 48"/>
                <a:gd name="T30" fmla="*/ 8 w 1126"/>
                <a:gd name="T31" fmla="*/ 41 h 48"/>
                <a:gd name="T32" fmla="*/ 4 w 1126"/>
                <a:gd name="T33" fmla="*/ 38 h 48"/>
                <a:gd name="T34" fmla="*/ 2 w 1126"/>
                <a:gd name="T35" fmla="*/ 33 h 48"/>
                <a:gd name="T36" fmla="*/ 0 w 1126"/>
                <a:gd name="T37" fmla="*/ 29 h 48"/>
                <a:gd name="T38" fmla="*/ 0 w 1126"/>
                <a:gd name="T39" fmla="*/ 23 h 48"/>
                <a:gd name="T40" fmla="*/ 0 w 1126"/>
                <a:gd name="T41" fmla="*/ 23 h 48"/>
                <a:gd name="T42" fmla="*/ 0 w 1126"/>
                <a:gd name="T43" fmla="*/ 23 h 48"/>
                <a:gd name="T44" fmla="*/ 0 w 1126"/>
                <a:gd name="T45" fmla="*/ 19 h 48"/>
                <a:gd name="T46" fmla="*/ 2 w 1126"/>
                <a:gd name="T47" fmla="*/ 14 h 48"/>
                <a:gd name="T48" fmla="*/ 4 w 1126"/>
                <a:gd name="T49" fmla="*/ 10 h 48"/>
                <a:gd name="T50" fmla="*/ 8 w 1126"/>
                <a:gd name="T51" fmla="*/ 6 h 48"/>
                <a:gd name="T52" fmla="*/ 11 w 1126"/>
                <a:gd name="T53" fmla="*/ 3 h 48"/>
                <a:gd name="T54" fmla="*/ 15 w 1126"/>
                <a:gd name="T55" fmla="*/ 1 h 48"/>
                <a:gd name="T56" fmla="*/ 20 w 1126"/>
                <a:gd name="T57" fmla="*/ 0 h 48"/>
                <a:gd name="T58" fmla="*/ 25 w 1126"/>
                <a:gd name="T59" fmla="*/ 0 h 48"/>
                <a:gd name="T60" fmla="*/ 1102 w 1126"/>
                <a:gd name="T61" fmla="*/ 0 h 48"/>
                <a:gd name="T62" fmla="*/ 1102 w 1126"/>
                <a:gd name="T63" fmla="*/ 0 h 48"/>
                <a:gd name="T64" fmla="*/ 1106 w 1126"/>
                <a:gd name="T65" fmla="*/ 0 h 48"/>
                <a:gd name="T66" fmla="*/ 1112 w 1126"/>
                <a:gd name="T67" fmla="*/ 1 h 48"/>
                <a:gd name="T68" fmla="*/ 1115 w 1126"/>
                <a:gd name="T69" fmla="*/ 3 h 48"/>
                <a:gd name="T70" fmla="*/ 1120 w 1126"/>
                <a:gd name="T71" fmla="*/ 6 h 48"/>
                <a:gd name="T72" fmla="*/ 1123 w 1126"/>
                <a:gd name="T73" fmla="*/ 10 h 48"/>
                <a:gd name="T74" fmla="*/ 1125 w 1126"/>
                <a:gd name="T75" fmla="*/ 14 h 48"/>
                <a:gd name="T76" fmla="*/ 1126 w 1126"/>
                <a:gd name="T77" fmla="*/ 19 h 48"/>
                <a:gd name="T78" fmla="*/ 1126 w 1126"/>
                <a:gd name="T79" fmla="*/ 23 h 48"/>
                <a:gd name="T80" fmla="*/ 1126 w 1126"/>
                <a:gd name="T81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6" h="48">
                  <a:moveTo>
                    <a:pt x="1126" y="23"/>
                  </a:moveTo>
                  <a:lnTo>
                    <a:pt x="1126" y="23"/>
                  </a:lnTo>
                  <a:lnTo>
                    <a:pt x="1126" y="29"/>
                  </a:lnTo>
                  <a:lnTo>
                    <a:pt x="1125" y="33"/>
                  </a:lnTo>
                  <a:lnTo>
                    <a:pt x="1123" y="38"/>
                  </a:lnTo>
                  <a:lnTo>
                    <a:pt x="1120" y="41"/>
                  </a:lnTo>
                  <a:lnTo>
                    <a:pt x="1115" y="44"/>
                  </a:lnTo>
                  <a:lnTo>
                    <a:pt x="1112" y="46"/>
                  </a:lnTo>
                  <a:lnTo>
                    <a:pt x="1106" y="47"/>
                  </a:lnTo>
                  <a:lnTo>
                    <a:pt x="1102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0" y="47"/>
                  </a:lnTo>
                  <a:lnTo>
                    <a:pt x="15" y="46"/>
                  </a:lnTo>
                  <a:lnTo>
                    <a:pt x="11" y="44"/>
                  </a:lnTo>
                  <a:lnTo>
                    <a:pt x="8" y="41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1102" y="0"/>
                  </a:lnTo>
                  <a:lnTo>
                    <a:pt x="1102" y="0"/>
                  </a:lnTo>
                  <a:lnTo>
                    <a:pt x="1106" y="0"/>
                  </a:lnTo>
                  <a:lnTo>
                    <a:pt x="1112" y="1"/>
                  </a:lnTo>
                  <a:lnTo>
                    <a:pt x="1115" y="3"/>
                  </a:lnTo>
                  <a:lnTo>
                    <a:pt x="1120" y="6"/>
                  </a:lnTo>
                  <a:lnTo>
                    <a:pt x="1123" y="10"/>
                  </a:lnTo>
                  <a:lnTo>
                    <a:pt x="1125" y="14"/>
                  </a:lnTo>
                  <a:lnTo>
                    <a:pt x="1126" y="19"/>
                  </a:lnTo>
                  <a:lnTo>
                    <a:pt x="1126" y="23"/>
                  </a:lnTo>
                  <a:lnTo>
                    <a:pt x="1126" y="2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4"/>
            <p:cNvSpPr>
              <a:spLocks/>
            </p:cNvSpPr>
            <p:nvPr/>
          </p:nvSpPr>
          <p:spPr bwMode="auto">
            <a:xfrm>
              <a:off x="6223000" y="4130675"/>
              <a:ext cx="38100" cy="485775"/>
            </a:xfrm>
            <a:custGeom>
              <a:avLst/>
              <a:gdLst>
                <a:gd name="T0" fmla="*/ 24 w 49"/>
                <a:gd name="T1" fmla="*/ 0 h 611"/>
                <a:gd name="T2" fmla="*/ 24 w 49"/>
                <a:gd name="T3" fmla="*/ 0 h 611"/>
                <a:gd name="T4" fmla="*/ 30 w 49"/>
                <a:gd name="T5" fmla="*/ 0 h 611"/>
                <a:gd name="T6" fmla="*/ 34 w 49"/>
                <a:gd name="T7" fmla="*/ 2 h 611"/>
                <a:gd name="T8" fmla="*/ 38 w 49"/>
                <a:gd name="T9" fmla="*/ 4 h 611"/>
                <a:gd name="T10" fmla="*/ 42 w 49"/>
                <a:gd name="T11" fmla="*/ 7 h 611"/>
                <a:gd name="T12" fmla="*/ 45 w 49"/>
                <a:gd name="T13" fmla="*/ 11 h 611"/>
                <a:gd name="T14" fmla="*/ 47 w 49"/>
                <a:gd name="T15" fmla="*/ 15 h 611"/>
                <a:gd name="T16" fmla="*/ 49 w 49"/>
                <a:gd name="T17" fmla="*/ 19 h 611"/>
                <a:gd name="T18" fmla="*/ 49 w 49"/>
                <a:gd name="T19" fmla="*/ 25 h 611"/>
                <a:gd name="T20" fmla="*/ 49 w 49"/>
                <a:gd name="T21" fmla="*/ 586 h 611"/>
                <a:gd name="T22" fmla="*/ 49 w 49"/>
                <a:gd name="T23" fmla="*/ 586 h 611"/>
                <a:gd name="T24" fmla="*/ 49 w 49"/>
                <a:gd name="T25" fmla="*/ 591 h 611"/>
                <a:gd name="T26" fmla="*/ 47 w 49"/>
                <a:gd name="T27" fmla="*/ 596 h 611"/>
                <a:gd name="T28" fmla="*/ 45 w 49"/>
                <a:gd name="T29" fmla="*/ 600 h 611"/>
                <a:gd name="T30" fmla="*/ 42 w 49"/>
                <a:gd name="T31" fmla="*/ 603 h 611"/>
                <a:gd name="T32" fmla="*/ 38 w 49"/>
                <a:gd name="T33" fmla="*/ 607 h 611"/>
                <a:gd name="T34" fmla="*/ 34 w 49"/>
                <a:gd name="T35" fmla="*/ 609 h 611"/>
                <a:gd name="T36" fmla="*/ 30 w 49"/>
                <a:gd name="T37" fmla="*/ 611 h 611"/>
                <a:gd name="T38" fmla="*/ 24 w 49"/>
                <a:gd name="T39" fmla="*/ 611 h 611"/>
                <a:gd name="T40" fmla="*/ 24 w 49"/>
                <a:gd name="T41" fmla="*/ 611 h 611"/>
                <a:gd name="T42" fmla="*/ 24 w 49"/>
                <a:gd name="T43" fmla="*/ 611 h 611"/>
                <a:gd name="T44" fmla="*/ 20 w 49"/>
                <a:gd name="T45" fmla="*/ 611 h 611"/>
                <a:gd name="T46" fmla="*/ 15 w 49"/>
                <a:gd name="T47" fmla="*/ 609 h 611"/>
                <a:gd name="T48" fmla="*/ 11 w 49"/>
                <a:gd name="T49" fmla="*/ 607 h 611"/>
                <a:gd name="T50" fmla="*/ 7 w 49"/>
                <a:gd name="T51" fmla="*/ 603 h 611"/>
                <a:gd name="T52" fmla="*/ 5 w 49"/>
                <a:gd name="T53" fmla="*/ 600 h 611"/>
                <a:gd name="T54" fmla="*/ 2 w 49"/>
                <a:gd name="T55" fmla="*/ 596 h 611"/>
                <a:gd name="T56" fmla="*/ 0 w 49"/>
                <a:gd name="T57" fmla="*/ 591 h 611"/>
                <a:gd name="T58" fmla="*/ 0 w 49"/>
                <a:gd name="T59" fmla="*/ 586 h 611"/>
                <a:gd name="T60" fmla="*/ 0 w 49"/>
                <a:gd name="T61" fmla="*/ 25 h 611"/>
                <a:gd name="T62" fmla="*/ 0 w 49"/>
                <a:gd name="T63" fmla="*/ 25 h 611"/>
                <a:gd name="T64" fmla="*/ 0 w 49"/>
                <a:gd name="T65" fmla="*/ 19 h 611"/>
                <a:gd name="T66" fmla="*/ 2 w 49"/>
                <a:gd name="T67" fmla="*/ 15 h 611"/>
                <a:gd name="T68" fmla="*/ 5 w 49"/>
                <a:gd name="T69" fmla="*/ 11 h 611"/>
                <a:gd name="T70" fmla="*/ 7 w 49"/>
                <a:gd name="T71" fmla="*/ 7 h 611"/>
                <a:gd name="T72" fmla="*/ 11 w 49"/>
                <a:gd name="T73" fmla="*/ 4 h 611"/>
                <a:gd name="T74" fmla="*/ 15 w 49"/>
                <a:gd name="T75" fmla="*/ 2 h 611"/>
                <a:gd name="T76" fmla="*/ 20 w 49"/>
                <a:gd name="T77" fmla="*/ 0 h 611"/>
                <a:gd name="T78" fmla="*/ 24 w 49"/>
                <a:gd name="T79" fmla="*/ 0 h 611"/>
                <a:gd name="T80" fmla="*/ 24 w 49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" h="611">
                  <a:moveTo>
                    <a:pt x="24" y="0"/>
                  </a:moveTo>
                  <a:lnTo>
                    <a:pt x="24" y="0"/>
                  </a:lnTo>
                  <a:lnTo>
                    <a:pt x="30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7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9" y="19"/>
                  </a:lnTo>
                  <a:lnTo>
                    <a:pt x="49" y="25"/>
                  </a:lnTo>
                  <a:lnTo>
                    <a:pt x="49" y="586"/>
                  </a:lnTo>
                  <a:lnTo>
                    <a:pt x="49" y="586"/>
                  </a:lnTo>
                  <a:lnTo>
                    <a:pt x="49" y="591"/>
                  </a:lnTo>
                  <a:lnTo>
                    <a:pt x="47" y="596"/>
                  </a:lnTo>
                  <a:lnTo>
                    <a:pt x="45" y="600"/>
                  </a:lnTo>
                  <a:lnTo>
                    <a:pt x="42" y="603"/>
                  </a:lnTo>
                  <a:lnTo>
                    <a:pt x="38" y="607"/>
                  </a:lnTo>
                  <a:lnTo>
                    <a:pt x="34" y="609"/>
                  </a:lnTo>
                  <a:lnTo>
                    <a:pt x="30" y="611"/>
                  </a:lnTo>
                  <a:lnTo>
                    <a:pt x="24" y="611"/>
                  </a:lnTo>
                  <a:lnTo>
                    <a:pt x="24" y="611"/>
                  </a:lnTo>
                  <a:lnTo>
                    <a:pt x="24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7" y="603"/>
                  </a:lnTo>
                  <a:lnTo>
                    <a:pt x="5" y="600"/>
                  </a:lnTo>
                  <a:lnTo>
                    <a:pt x="2" y="596"/>
                  </a:lnTo>
                  <a:lnTo>
                    <a:pt x="0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5"/>
            <p:cNvSpPr>
              <a:spLocks/>
            </p:cNvSpPr>
            <p:nvPr/>
          </p:nvSpPr>
          <p:spPr bwMode="auto">
            <a:xfrm>
              <a:off x="5475288" y="4130675"/>
              <a:ext cx="39688" cy="485775"/>
            </a:xfrm>
            <a:custGeom>
              <a:avLst/>
              <a:gdLst>
                <a:gd name="T0" fmla="*/ 25 w 50"/>
                <a:gd name="T1" fmla="*/ 0 h 611"/>
                <a:gd name="T2" fmla="*/ 25 w 50"/>
                <a:gd name="T3" fmla="*/ 0 h 611"/>
                <a:gd name="T4" fmla="*/ 29 w 50"/>
                <a:gd name="T5" fmla="*/ 0 h 611"/>
                <a:gd name="T6" fmla="*/ 35 w 50"/>
                <a:gd name="T7" fmla="*/ 2 h 611"/>
                <a:gd name="T8" fmla="*/ 39 w 50"/>
                <a:gd name="T9" fmla="*/ 4 h 611"/>
                <a:gd name="T10" fmla="*/ 42 w 50"/>
                <a:gd name="T11" fmla="*/ 7 h 611"/>
                <a:gd name="T12" fmla="*/ 46 w 50"/>
                <a:gd name="T13" fmla="*/ 11 h 611"/>
                <a:gd name="T14" fmla="*/ 48 w 50"/>
                <a:gd name="T15" fmla="*/ 15 h 611"/>
                <a:gd name="T16" fmla="*/ 49 w 50"/>
                <a:gd name="T17" fmla="*/ 19 h 611"/>
                <a:gd name="T18" fmla="*/ 50 w 50"/>
                <a:gd name="T19" fmla="*/ 25 h 611"/>
                <a:gd name="T20" fmla="*/ 50 w 50"/>
                <a:gd name="T21" fmla="*/ 586 h 611"/>
                <a:gd name="T22" fmla="*/ 50 w 50"/>
                <a:gd name="T23" fmla="*/ 586 h 611"/>
                <a:gd name="T24" fmla="*/ 49 w 50"/>
                <a:gd name="T25" fmla="*/ 591 h 611"/>
                <a:gd name="T26" fmla="*/ 48 w 50"/>
                <a:gd name="T27" fmla="*/ 596 h 611"/>
                <a:gd name="T28" fmla="*/ 46 w 50"/>
                <a:gd name="T29" fmla="*/ 600 h 611"/>
                <a:gd name="T30" fmla="*/ 42 w 50"/>
                <a:gd name="T31" fmla="*/ 603 h 611"/>
                <a:gd name="T32" fmla="*/ 39 w 50"/>
                <a:gd name="T33" fmla="*/ 607 h 611"/>
                <a:gd name="T34" fmla="*/ 35 w 50"/>
                <a:gd name="T35" fmla="*/ 609 h 611"/>
                <a:gd name="T36" fmla="*/ 29 w 50"/>
                <a:gd name="T37" fmla="*/ 611 h 611"/>
                <a:gd name="T38" fmla="*/ 25 w 50"/>
                <a:gd name="T39" fmla="*/ 611 h 611"/>
                <a:gd name="T40" fmla="*/ 25 w 50"/>
                <a:gd name="T41" fmla="*/ 611 h 611"/>
                <a:gd name="T42" fmla="*/ 25 w 50"/>
                <a:gd name="T43" fmla="*/ 611 h 611"/>
                <a:gd name="T44" fmla="*/ 20 w 50"/>
                <a:gd name="T45" fmla="*/ 611 h 611"/>
                <a:gd name="T46" fmla="*/ 15 w 50"/>
                <a:gd name="T47" fmla="*/ 609 h 611"/>
                <a:gd name="T48" fmla="*/ 11 w 50"/>
                <a:gd name="T49" fmla="*/ 607 h 611"/>
                <a:gd name="T50" fmla="*/ 8 w 50"/>
                <a:gd name="T51" fmla="*/ 603 h 611"/>
                <a:gd name="T52" fmla="*/ 4 w 50"/>
                <a:gd name="T53" fmla="*/ 600 h 611"/>
                <a:gd name="T54" fmla="*/ 2 w 50"/>
                <a:gd name="T55" fmla="*/ 596 h 611"/>
                <a:gd name="T56" fmla="*/ 1 w 50"/>
                <a:gd name="T57" fmla="*/ 591 h 611"/>
                <a:gd name="T58" fmla="*/ 0 w 50"/>
                <a:gd name="T59" fmla="*/ 586 h 611"/>
                <a:gd name="T60" fmla="*/ 0 w 50"/>
                <a:gd name="T61" fmla="*/ 25 h 611"/>
                <a:gd name="T62" fmla="*/ 0 w 50"/>
                <a:gd name="T63" fmla="*/ 25 h 611"/>
                <a:gd name="T64" fmla="*/ 1 w 50"/>
                <a:gd name="T65" fmla="*/ 19 h 611"/>
                <a:gd name="T66" fmla="*/ 2 w 50"/>
                <a:gd name="T67" fmla="*/ 15 h 611"/>
                <a:gd name="T68" fmla="*/ 4 w 50"/>
                <a:gd name="T69" fmla="*/ 11 h 611"/>
                <a:gd name="T70" fmla="*/ 8 w 50"/>
                <a:gd name="T71" fmla="*/ 7 h 611"/>
                <a:gd name="T72" fmla="*/ 11 w 50"/>
                <a:gd name="T73" fmla="*/ 4 h 611"/>
                <a:gd name="T74" fmla="*/ 15 w 50"/>
                <a:gd name="T75" fmla="*/ 2 h 611"/>
                <a:gd name="T76" fmla="*/ 20 w 50"/>
                <a:gd name="T77" fmla="*/ 0 h 611"/>
                <a:gd name="T78" fmla="*/ 25 w 50"/>
                <a:gd name="T79" fmla="*/ 0 h 611"/>
                <a:gd name="T80" fmla="*/ 25 w 50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611">
                  <a:moveTo>
                    <a:pt x="25" y="0"/>
                  </a:moveTo>
                  <a:lnTo>
                    <a:pt x="25" y="0"/>
                  </a:lnTo>
                  <a:lnTo>
                    <a:pt x="29" y="0"/>
                  </a:lnTo>
                  <a:lnTo>
                    <a:pt x="35" y="2"/>
                  </a:lnTo>
                  <a:lnTo>
                    <a:pt x="39" y="4"/>
                  </a:lnTo>
                  <a:lnTo>
                    <a:pt x="42" y="7"/>
                  </a:lnTo>
                  <a:lnTo>
                    <a:pt x="46" y="11"/>
                  </a:lnTo>
                  <a:lnTo>
                    <a:pt x="48" y="15"/>
                  </a:lnTo>
                  <a:lnTo>
                    <a:pt x="49" y="19"/>
                  </a:lnTo>
                  <a:lnTo>
                    <a:pt x="50" y="25"/>
                  </a:lnTo>
                  <a:lnTo>
                    <a:pt x="50" y="586"/>
                  </a:lnTo>
                  <a:lnTo>
                    <a:pt x="50" y="586"/>
                  </a:lnTo>
                  <a:lnTo>
                    <a:pt x="49" y="591"/>
                  </a:lnTo>
                  <a:lnTo>
                    <a:pt x="48" y="596"/>
                  </a:lnTo>
                  <a:lnTo>
                    <a:pt x="46" y="600"/>
                  </a:lnTo>
                  <a:lnTo>
                    <a:pt x="42" y="603"/>
                  </a:lnTo>
                  <a:lnTo>
                    <a:pt x="39" y="607"/>
                  </a:lnTo>
                  <a:lnTo>
                    <a:pt x="35" y="609"/>
                  </a:lnTo>
                  <a:lnTo>
                    <a:pt x="29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8" y="603"/>
                  </a:lnTo>
                  <a:lnTo>
                    <a:pt x="4" y="600"/>
                  </a:lnTo>
                  <a:lnTo>
                    <a:pt x="2" y="596"/>
                  </a:lnTo>
                  <a:lnTo>
                    <a:pt x="1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6"/>
            <p:cNvSpPr>
              <a:spLocks/>
            </p:cNvSpPr>
            <p:nvPr/>
          </p:nvSpPr>
          <p:spPr bwMode="auto">
            <a:xfrm>
              <a:off x="6705600" y="3762375"/>
              <a:ext cx="100013" cy="481012"/>
            </a:xfrm>
            <a:custGeom>
              <a:avLst/>
              <a:gdLst>
                <a:gd name="T0" fmla="*/ 105 w 126"/>
                <a:gd name="T1" fmla="*/ 0 h 606"/>
                <a:gd name="T2" fmla="*/ 105 w 126"/>
                <a:gd name="T3" fmla="*/ 0 h 606"/>
                <a:gd name="T4" fmla="*/ 110 w 126"/>
                <a:gd name="T5" fmla="*/ 1 h 606"/>
                <a:gd name="T6" fmla="*/ 114 w 126"/>
                <a:gd name="T7" fmla="*/ 3 h 606"/>
                <a:gd name="T8" fmla="*/ 118 w 126"/>
                <a:gd name="T9" fmla="*/ 7 h 606"/>
                <a:gd name="T10" fmla="*/ 122 w 126"/>
                <a:gd name="T11" fmla="*/ 10 h 606"/>
                <a:gd name="T12" fmla="*/ 124 w 126"/>
                <a:gd name="T13" fmla="*/ 14 h 606"/>
                <a:gd name="T14" fmla="*/ 125 w 126"/>
                <a:gd name="T15" fmla="*/ 18 h 606"/>
                <a:gd name="T16" fmla="*/ 126 w 126"/>
                <a:gd name="T17" fmla="*/ 23 h 606"/>
                <a:gd name="T18" fmla="*/ 126 w 126"/>
                <a:gd name="T19" fmla="*/ 28 h 606"/>
                <a:gd name="T20" fmla="*/ 49 w 126"/>
                <a:gd name="T21" fmla="*/ 585 h 606"/>
                <a:gd name="T22" fmla="*/ 49 w 126"/>
                <a:gd name="T23" fmla="*/ 585 h 606"/>
                <a:gd name="T24" fmla="*/ 48 w 126"/>
                <a:gd name="T25" fmla="*/ 590 h 606"/>
                <a:gd name="T26" fmla="*/ 46 w 126"/>
                <a:gd name="T27" fmla="*/ 594 h 606"/>
                <a:gd name="T28" fmla="*/ 43 w 126"/>
                <a:gd name="T29" fmla="*/ 598 h 606"/>
                <a:gd name="T30" fmla="*/ 39 w 126"/>
                <a:gd name="T31" fmla="*/ 602 h 606"/>
                <a:gd name="T32" fmla="*/ 36 w 126"/>
                <a:gd name="T33" fmla="*/ 604 h 606"/>
                <a:gd name="T34" fmla="*/ 31 w 126"/>
                <a:gd name="T35" fmla="*/ 606 h 606"/>
                <a:gd name="T36" fmla="*/ 26 w 126"/>
                <a:gd name="T37" fmla="*/ 606 h 606"/>
                <a:gd name="T38" fmla="*/ 22 w 126"/>
                <a:gd name="T39" fmla="*/ 606 h 606"/>
                <a:gd name="T40" fmla="*/ 22 w 126"/>
                <a:gd name="T41" fmla="*/ 606 h 606"/>
                <a:gd name="T42" fmla="*/ 22 w 126"/>
                <a:gd name="T43" fmla="*/ 606 h 606"/>
                <a:gd name="T44" fmla="*/ 16 w 126"/>
                <a:gd name="T45" fmla="*/ 605 h 606"/>
                <a:gd name="T46" fmla="*/ 12 w 126"/>
                <a:gd name="T47" fmla="*/ 603 h 606"/>
                <a:gd name="T48" fmla="*/ 9 w 126"/>
                <a:gd name="T49" fmla="*/ 600 h 606"/>
                <a:gd name="T50" fmla="*/ 5 w 126"/>
                <a:gd name="T51" fmla="*/ 596 h 606"/>
                <a:gd name="T52" fmla="*/ 2 w 126"/>
                <a:gd name="T53" fmla="*/ 593 h 606"/>
                <a:gd name="T54" fmla="*/ 1 w 126"/>
                <a:gd name="T55" fmla="*/ 588 h 606"/>
                <a:gd name="T56" fmla="*/ 0 w 126"/>
                <a:gd name="T57" fmla="*/ 583 h 606"/>
                <a:gd name="T58" fmla="*/ 0 w 126"/>
                <a:gd name="T59" fmla="*/ 579 h 606"/>
                <a:gd name="T60" fmla="*/ 77 w 126"/>
                <a:gd name="T61" fmla="*/ 22 h 606"/>
                <a:gd name="T62" fmla="*/ 77 w 126"/>
                <a:gd name="T63" fmla="*/ 22 h 606"/>
                <a:gd name="T64" fmla="*/ 78 w 126"/>
                <a:gd name="T65" fmla="*/ 16 h 606"/>
                <a:gd name="T66" fmla="*/ 80 w 126"/>
                <a:gd name="T67" fmla="*/ 12 h 606"/>
                <a:gd name="T68" fmla="*/ 84 w 126"/>
                <a:gd name="T69" fmla="*/ 9 h 606"/>
                <a:gd name="T70" fmla="*/ 87 w 126"/>
                <a:gd name="T71" fmla="*/ 5 h 606"/>
                <a:gd name="T72" fmla="*/ 91 w 126"/>
                <a:gd name="T73" fmla="*/ 2 h 606"/>
                <a:gd name="T74" fmla="*/ 96 w 126"/>
                <a:gd name="T75" fmla="*/ 1 h 606"/>
                <a:gd name="T76" fmla="*/ 100 w 126"/>
                <a:gd name="T77" fmla="*/ 0 h 606"/>
                <a:gd name="T78" fmla="*/ 105 w 126"/>
                <a:gd name="T79" fmla="*/ 0 h 606"/>
                <a:gd name="T80" fmla="*/ 105 w 126"/>
                <a:gd name="T81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606">
                  <a:moveTo>
                    <a:pt x="105" y="0"/>
                  </a:moveTo>
                  <a:lnTo>
                    <a:pt x="105" y="0"/>
                  </a:lnTo>
                  <a:lnTo>
                    <a:pt x="110" y="1"/>
                  </a:lnTo>
                  <a:lnTo>
                    <a:pt x="114" y="3"/>
                  </a:lnTo>
                  <a:lnTo>
                    <a:pt x="118" y="7"/>
                  </a:lnTo>
                  <a:lnTo>
                    <a:pt x="122" y="10"/>
                  </a:lnTo>
                  <a:lnTo>
                    <a:pt x="124" y="14"/>
                  </a:lnTo>
                  <a:lnTo>
                    <a:pt x="125" y="18"/>
                  </a:lnTo>
                  <a:lnTo>
                    <a:pt x="126" y="23"/>
                  </a:lnTo>
                  <a:lnTo>
                    <a:pt x="126" y="28"/>
                  </a:lnTo>
                  <a:lnTo>
                    <a:pt x="49" y="585"/>
                  </a:lnTo>
                  <a:lnTo>
                    <a:pt x="49" y="585"/>
                  </a:lnTo>
                  <a:lnTo>
                    <a:pt x="48" y="590"/>
                  </a:lnTo>
                  <a:lnTo>
                    <a:pt x="46" y="594"/>
                  </a:lnTo>
                  <a:lnTo>
                    <a:pt x="43" y="598"/>
                  </a:lnTo>
                  <a:lnTo>
                    <a:pt x="39" y="602"/>
                  </a:lnTo>
                  <a:lnTo>
                    <a:pt x="36" y="604"/>
                  </a:lnTo>
                  <a:lnTo>
                    <a:pt x="31" y="606"/>
                  </a:lnTo>
                  <a:lnTo>
                    <a:pt x="26" y="606"/>
                  </a:lnTo>
                  <a:lnTo>
                    <a:pt x="22" y="606"/>
                  </a:lnTo>
                  <a:lnTo>
                    <a:pt x="22" y="606"/>
                  </a:lnTo>
                  <a:lnTo>
                    <a:pt x="22" y="606"/>
                  </a:lnTo>
                  <a:lnTo>
                    <a:pt x="16" y="605"/>
                  </a:lnTo>
                  <a:lnTo>
                    <a:pt x="12" y="603"/>
                  </a:lnTo>
                  <a:lnTo>
                    <a:pt x="9" y="600"/>
                  </a:lnTo>
                  <a:lnTo>
                    <a:pt x="5" y="596"/>
                  </a:lnTo>
                  <a:lnTo>
                    <a:pt x="2" y="593"/>
                  </a:lnTo>
                  <a:lnTo>
                    <a:pt x="1" y="588"/>
                  </a:lnTo>
                  <a:lnTo>
                    <a:pt x="0" y="583"/>
                  </a:lnTo>
                  <a:lnTo>
                    <a:pt x="0" y="579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8" y="16"/>
                  </a:lnTo>
                  <a:lnTo>
                    <a:pt x="80" y="12"/>
                  </a:lnTo>
                  <a:lnTo>
                    <a:pt x="84" y="9"/>
                  </a:lnTo>
                  <a:lnTo>
                    <a:pt x="87" y="5"/>
                  </a:lnTo>
                  <a:lnTo>
                    <a:pt x="91" y="2"/>
                  </a:lnTo>
                  <a:lnTo>
                    <a:pt x="96" y="1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7"/>
            <p:cNvSpPr>
              <a:spLocks/>
            </p:cNvSpPr>
            <p:nvPr/>
          </p:nvSpPr>
          <p:spPr bwMode="auto">
            <a:xfrm>
              <a:off x="6707188" y="4130675"/>
              <a:ext cx="39688" cy="485775"/>
            </a:xfrm>
            <a:custGeom>
              <a:avLst/>
              <a:gdLst>
                <a:gd name="T0" fmla="*/ 25 w 50"/>
                <a:gd name="T1" fmla="*/ 0 h 611"/>
                <a:gd name="T2" fmla="*/ 25 w 50"/>
                <a:gd name="T3" fmla="*/ 0 h 611"/>
                <a:gd name="T4" fmla="*/ 31 w 50"/>
                <a:gd name="T5" fmla="*/ 0 h 611"/>
                <a:gd name="T6" fmla="*/ 35 w 50"/>
                <a:gd name="T7" fmla="*/ 2 h 611"/>
                <a:gd name="T8" fmla="*/ 39 w 50"/>
                <a:gd name="T9" fmla="*/ 4 h 611"/>
                <a:gd name="T10" fmla="*/ 42 w 50"/>
                <a:gd name="T11" fmla="*/ 7 h 611"/>
                <a:gd name="T12" fmla="*/ 46 w 50"/>
                <a:gd name="T13" fmla="*/ 11 h 611"/>
                <a:gd name="T14" fmla="*/ 48 w 50"/>
                <a:gd name="T15" fmla="*/ 15 h 611"/>
                <a:gd name="T16" fmla="*/ 49 w 50"/>
                <a:gd name="T17" fmla="*/ 19 h 611"/>
                <a:gd name="T18" fmla="*/ 50 w 50"/>
                <a:gd name="T19" fmla="*/ 25 h 611"/>
                <a:gd name="T20" fmla="*/ 50 w 50"/>
                <a:gd name="T21" fmla="*/ 586 h 611"/>
                <a:gd name="T22" fmla="*/ 50 w 50"/>
                <a:gd name="T23" fmla="*/ 586 h 611"/>
                <a:gd name="T24" fmla="*/ 49 w 50"/>
                <a:gd name="T25" fmla="*/ 591 h 611"/>
                <a:gd name="T26" fmla="*/ 48 w 50"/>
                <a:gd name="T27" fmla="*/ 596 h 611"/>
                <a:gd name="T28" fmla="*/ 46 w 50"/>
                <a:gd name="T29" fmla="*/ 600 h 611"/>
                <a:gd name="T30" fmla="*/ 42 w 50"/>
                <a:gd name="T31" fmla="*/ 603 h 611"/>
                <a:gd name="T32" fmla="*/ 39 w 50"/>
                <a:gd name="T33" fmla="*/ 607 h 611"/>
                <a:gd name="T34" fmla="*/ 35 w 50"/>
                <a:gd name="T35" fmla="*/ 609 h 611"/>
                <a:gd name="T36" fmla="*/ 31 w 50"/>
                <a:gd name="T37" fmla="*/ 611 h 611"/>
                <a:gd name="T38" fmla="*/ 25 w 50"/>
                <a:gd name="T39" fmla="*/ 611 h 611"/>
                <a:gd name="T40" fmla="*/ 25 w 50"/>
                <a:gd name="T41" fmla="*/ 611 h 611"/>
                <a:gd name="T42" fmla="*/ 25 w 50"/>
                <a:gd name="T43" fmla="*/ 611 h 611"/>
                <a:gd name="T44" fmla="*/ 20 w 50"/>
                <a:gd name="T45" fmla="*/ 611 h 611"/>
                <a:gd name="T46" fmla="*/ 15 w 50"/>
                <a:gd name="T47" fmla="*/ 609 h 611"/>
                <a:gd name="T48" fmla="*/ 11 w 50"/>
                <a:gd name="T49" fmla="*/ 607 h 611"/>
                <a:gd name="T50" fmla="*/ 8 w 50"/>
                <a:gd name="T51" fmla="*/ 603 h 611"/>
                <a:gd name="T52" fmla="*/ 4 w 50"/>
                <a:gd name="T53" fmla="*/ 600 h 611"/>
                <a:gd name="T54" fmla="*/ 2 w 50"/>
                <a:gd name="T55" fmla="*/ 596 h 611"/>
                <a:gd name="T56" fmla="*/ 1 w 50"/>
                <a:gd name="T57" fmla="*/ 591 h 611"/>
                <a:gd name="T58" fmla="*/ 0 w 50"/>
                <a:gd name="T59" fmla="*/ 586 h 611"/>
                <a:gd name="T60" fmla="*/ 0 w 50"/>
                <a:gd name="T61" fmla="*/ 25 h 611"/>
                <a:gd name="T62" fmla="*/ 0 w 50"/>
                <a:gd name="T63" fmla="*/ 25 h 611"/>
                <a:gd name="T64" fmla="*/ 1 w 50"/>
                <a:gd name="T65" fmla="*/ 19 h 611"/>
                <a:gd name="T66" fmla="*/ 2 w 50"/>
                <a:gd name="T67" fmla="*/ 15 h 611"/>
                <a:gd name="T68" fmla="*/ 4 w 50"/>
                <a:gd name="T69" fmla="*/ 11 h 611"/>
                <a:gd name="T70" fmla="*/ 8 w 50"/>
                <a:gd name="T71" fmla="*/ 7 h 611"/>
                <a:gd name="T72" fmla="*/ 11 w 50"/>
                <a:gd name="T73" fmla="*/ 4 h 611"/>
                <a:gd name="T74" fmla="*/ 15 w 50"/>
                <a:gd name="T75" fmla="*/ 2 h 611"/>
                <a:gd name="T76" fmla="*/ 20 w 50"/>
                <a:gd name="T77" fmla="*/ 0 h 611"/>
                <a:gd name="T78" fmla="*/ 25 w 50"/>
                <a:gd name="T79" fmla="*/ 0 h 611"/>
                <a:gd name="T80" fmla="*/ 25 w 50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611">
                  <a:moveTo>
                    <a:pt x="25" y="0"/>
                  </a:moveTo>
                  <a:lnTo>
                    <a:pt x="25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39" y="4"/>
                  </a:lnTo>
                  <a:lnTo>
                    <a:pt x="42" y="7"/>
                  </a:lnTo>
                  <a:lnTo>
                    <a:pt x="46" y="11"/>
                  </a:lnTo>
                  <a:lnTo>
                    <a:pt x="48" y="15"/>
                  </a:lnTo>
                  <a:lnTo>
                    <a:pt x="49" y="19"/>
                  </a:lnTo>
                  <a:lnTo>
                    <a:pt x="50" y="25"/>
                  </a:lnTo>
                  <a:lnTo>
                    <a:pt x="50" y="586"/>
                  </a:lnTo>
                  <a:lnTo>
                    <a:pt x="50" y="586"/>
                  </a:lnTo>
                  <a:lnTo>
                    <a:pt x="49" y="591"/>
                  </a:lnTo>
                  <a:lnTo>
                    <a:pt x="48" y="596"/>
                  </a:lnTo>
                  <a:lnTo>
                    <a:pt x="46" y="600"/>
                  </a:lnTo>
                  <a:lnTo>
                    <a:pt x="42" y="603"/>
                  </a:lnTo>
                  <a:lnTo>
                    <a:pt x="39" y="607"/>
                  </a:lnTo>
                  <a:lnTo>
                    <a:pt x="35" y="609"/>
                  </a:lnTo>
                  <a:lnTo>
                    <a:pt x="31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8" y="603"/>
                  </a:lnTo>
                  <a:lnTo>
                    <a:pt x="4" y="600"/>
                  </a:lnTo>
                  <a:lnTo>
                    <a:pt x="2" y="596"/>
                  </a:lnTo>
                  <a:lnTo>
                    <a:pt x="1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28"/>
            <p:cNvSpPr>
              <a:spLocks/>
            </p:cNvSpPr>
            <p:nvPr/>
          </p:nvSpPr>
          <p:spPr bwMode="auto">
            <a:xfrm>
              <a:off x="6426200" y="4221163"/>
              <a:ext cx="39688" cy="395287"/>
            </a:xfrm>
            <a:custGeom>
              <a:avLst/>
              <a:gdLst>
                <a:gd name="T0" fmla="*/ 0 w 49"/>
                <a:gd name="T1" fmla="*/ 0 h 498"/>
                <a:gd name="T2" fmla="*/ 0 w 49"/>
                <a:gd name="T3" fmla="*/ 473 h 498"/>
                <a:gd name="T4" fmla="*/ 0 w 49"/>
                <a:gd name="T5" fmla="*/ 473 h 498"/>
                <a:gd name="T6" fmla="*/ 0 w 49"/>
                <a:gd name="T7" fmla="*/ 478 h 498"/>
                <a:gd name="T8" fmla="*/ 2 w 49"/>
                <a:gd name="T9" fmla="*/ 483 h 498"/>
                <a:gd name="T10" fmla="*/ 4 w 49"/>
                <a:gd name="T11" fmla="*/ 487 h 498"/>
                <a:gd name="T12" fmla="*/ 7 w 49"/>
                <a:gd name="T13" fmla="*/ 490 h 498"/>
                <a:gd name="T14" fmla="*/ 11 w 49"/>
                <a:gd name="T15" fmla="*/ 494 h 498"/>
                <a:gd name="T16" fmla="*/ 15 w 49"/>
                <a:gd name="T17" fmla="*/ 496 h 498"/>
                <a:gd name="T18" fmla="*/ 19 w 49"/>
                <a:gd name="T19" fmla="*/ 498 h 498"/>
                <a:gd name="T20" fmla="*/ 25 w 49"/>
                <a:gd name="T21" fmla="*/ 498 h 498"/>
                <a:gd name="T22" fmla="*/ 25 w 49"/>
                <a:gd name="T23" fmla="*/ 498 h 498"/>
                <a:gd name="T24" fmla="*/ 29 w 49"/>
                <a:gd name="T25" fmla="*/ 498 h 498"/>
                <a:gd name="T26" fmla="*/ 34 w 49"/>
                <a:gd name="T27" fmla="*/ 496 h 498"/>
                <a:gd name="T28" fmla="*/ 38 w 49"/>
                <a:gd name="T29" fmla="*/ 494 h 498"/>
                <a:gd name="T30" fmla="*/ 42 w 49"/>
                <a:gd name="T31" fmla="*/ 490 h 498"/>
                <a:gd name="T32" fmla="*/ 44 w 49"/>
                <a:gd name="T33" fmla="*/ 487 h 498"/>
                <a:gd name="T34" fmla="*/ 47 w 49"/>
                <a:gd name="T35" fmla="*/ 483 h 498"/>
                <a:gd name="T36" fmla="*/ 49 w 49"/>
                <a:gd name="T37" fmla="*/ 478 h 498"/>
                <a:gd name="T38" fmla="*/ 49 w 49"/>
                <a:gd name="T39" fmla="*/ 473 h 498"/>
                <a:gd name="T40" fmla="*/ 49 w 49"/>
                <a:gd name="T41" fmla="*/ 4 h 498"/>
                <a:gd name="T42" fmla="*/ 49 w 49"/>
                <a:gd name="T43" fmla="*/ 4 h 498"/>
                <a:gd name="T44" fmla="*/ 25 w 49"/>
                <a:gd name="T45" fmla="*/ 2 h 498"/>
                <a:gd name="T46" fmla="*/ 0 w 49"/>
                <a:gd name="T47" fmla="*/ 0 h 498"/>
                <a:gd name="T48" fmla="*/ 0 w 49"/>
                <a:gd name="T4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98">
                  <a:moveTo>
                    <a:pt x="0" y="0"/>
                  </a:moveTo>
                  <a:lnTo>
                    <a:pt x="0" y="473"/>
                  </a:lnTo>
                  <a:lnTo>
                    <a:pt x="0" y="473"/>
                  </a:lnTo>
                  <a:lnTo>
                    <a:pt x="0" y="478"/>
                  </a:lnTo>
                  <a:lnTo>
                    <a:pt x="2" y="483"/>
                  </a:lnTo>
                  <a:lnTo>
                    <a:pt x="4" y="487"/>
                  </a:lnTo>
                  <a:lnTo>
                    <a:pt x="7" y="490"/>
                  </a:lnTo>
                  <a:lnTo>
                    <a:pt x="11" y="494"/>
                  </a:lnTo>
                  <a:lnTo>
                    <a:pt x="15" y="496"/>
                  </a:lnTo>
                  <a:lnTo>
                    <a:pt x="19" y="498"/>
                  </a:lnTo>
                  <a:lnTo>
                    <a:pt x="25" y="498"/>
                  </a:lnTo>
                  <a:lnTo>
                    <a:pt x="25" y="498"/>
                  </a:lnTo>
                  <a:lnTo>
                    <a:pt x="29" y="498"/>
                  </a:lnTo>
                  <a:lnTo>
                    <a:pt x="34" y="496"/>
                  </a:lnTo>
                  <a:lnTo>
                    <a:pt x="38" y="494"/>
                  </a:lnTo>
                  <a:lnTo>
                    <a:pt x="42" y="490"/>
                  </a:lnTo>
                  <a:lnTo>
                    <a:pt x="44" y="487"/>
                  </a:lnTo>
                  <a:lnTo>
                    <a:pt x="47" y="483"/>
                  </a:lnTo>
                  <a:lnTo>
                    <a:pt x="49" y="478"/>
                  </a:lnTo>
                  <a:lnTo>
                    <a:pt x="49" y="47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2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29"/>
            <p:cNvSpPr>
              <a:spLocks/>
            </p:cNvSpPr>
            <p:nvPr/>
          </p:nvSpPr>
          <p:spPr bwMode="auto">
            <a:xfrm>
              <a:off x="5932488" y="4086225"/>
              <a:ext cx="276225" cy="38100"/>
            </a:xfrm>
            <a:custGeom>
              <a:avLst/>
              <a:gdLst>
                <a:gd name="T0" fmla="*/ 348 w 348"/>
                <a:gd name="T1" fmla="*/ 25 h 49"/>
                <a:gd name="T2" fmla="*/ 348 w 348"/>
                <a:gd name="T3" fmla="*/ 25 h 49"/>
                <a:gd name="T4" fmla="*/ 347 w 348"/>
                <a:gd name="T5" fmla="*/ 29 h 49"/>
                <a:gd name="T6" fmla="*/ 346 w 348"/>
                <a:gd name="T7" fmla="*/ 34 h 49"/>
                <a:gd name="T8" fmla="*/ 344 w 348"/>
                <a:gd name="T9" fmla="*/ 38 h 49"/>
                <a:gd name="T10" fmla="*/ 340 w 348"/>
                <a:gd name="T11" fmla="*/ 43 h 49"/>
                <a:gd name="T12" fmla="*/ 337 w 348"/>
                <a:gd name="T13" fmla="*/ 45 h 49"/>
                <a:gd name="T14" fmla="*/ 333 w 348"/>
                <a:gd name="T15" fmla="*/ 47 h 49"/>
                <a:gd name="T16" fmla="*/ 327 w 348"/>
                <a:gd name="T17" fmla="*/ 49 h 49"/>
                <a:gd name="T18" fmla="*/ 323 w 348"/>
                <a:gd name="T19" fmla="*/ 49 h 49"/>
                <a:gd name="T20" fmla="*/ 24 w 348"/>
                <a:gd name="T21" fmla="*/ 49 h 49"/>
                <a:gd name="T22" fmla="*/ 24 w 348"/>
                <a:gd name="T23" fmla="*/ 49 h 49"/>
                <a:gd name="T24" fmla="*/ 20 w 348"/>
                <a:gd name="T25" fmla="*/ 49 h 49"/>
                <a:gd name="T26" fmla="*/ 14 w 348"/>
                <a:gd name="T27" fmla="*/ 47 h 49"/>
                <a:gd name="T28" fmla="*/ 11 w 348"/>
                <a:gd name="T29" fmla="*/ 45 h 49"/>
                <a:gd name="T30" fmla="*/ 7 w 348"/>
                <a:gd name="T31" fmla="*/ 43 h 49"/>
                <a:gd name="T32" fmla="*/ 4 w 348"/>
                <a:gd name="T33" fmla="*/ 38 h 49"/>
                <a:gd name="T34" fmla="*/ 1 w 348"/>
                <a:gd name="T35" fmla="*/ 34 h 49"/>
                <a:gd name="T36" fmla="*/ 0 w 348"/>
                <a:gd name="T37" fmla="*/ 29 h 49"/>
                <a:gd name="T38" fmla="*/ 0 w 348"/>
                <a:gd name="T39" fmla="*/ 25 h 49"/>
                <a:gd name="T40" fmla="*/ 0 w 348"/>
                <a:gd name="T41" fmla="*/ 25 h 49"/>
                <a:gd name="T42" fmla="*/ 0 w 348"/>
                <a:gd name="T43" fmla="*/ 25 h 49"/>
                <a:gd name="T44" fmla="*/ 0 w 348"/>
                <a:gd name="T45" fmla="*/ 20 h 49"/>
                <a:gd name="T46" fmla="*/ 1 w 348"/>
                <a:gd name="T47" fmla="*/ 15 h 49"/>
                <a:gd name="T48" fmla="*/ 4 w 348"/>
                <a:gd name="T49" fmla="*/ 11 h 49"/>
                <a:gd name="T50" fmla="*/ 7 w 348"/>
                <a:gd name="T51" fmla="*/ 8 h 49"/>
                <a:gd name="T52" fmla="*/ 11 w 348"/>
                <a:gd name="T53" fmla="*/ 5 h 49"/>
                <a:gd name="T54" fmla="*/ 14 w 348"/>
                <a:gd name="T55" fmla="*/ 2 h 49"/>
                <a:gd name="T56" fmla="*/ 20 w 348"/>
                <a:gd name="T57" fmla="*/ 0 h 49"/>
                <a:gd name="T58" fmla="*/ 24 w 348"/>
                <a:gd name="T59" fmla="*/ 0 h 49"/>
                <a:gd name="T60" fmla="*/ 323 w 348"/>
                <a:gd name="T61" fmla="*/ 0 h 49"/>
                <a:gd name="T62" fmla="*/ 323 w 348"/>
                <a:gd name="T63" fmla="*/ 0 h 49"/>
                <a:gd name="T64" fmla="*/ 327 w 348"/>
                <a:gd name="T65" fmla="*/ 0 h 49"/>
                <a:gd name="T66" fmla="*/ 333 w 348"/>
                <a:gd name="T67" fmla="*/ 2 h 49"/>
                <a:gd name="T68" fmla="*/ 337 w 348"/>
                <a:gd name="T69" fmla="*/ 5 h 49"/>
                <a:gd name="T70" fmla="*/ 340 w 348"/>
                <a:gd name="T71" fmla="*/ 8 h 49"/>
                <a:gd name="T72" fmla="*/ 344 w 348"/>
                <a:gd name="T73" fmla="*/ 11 h 49"/>
                <a:gd name="T74" fmla="*/ 346 w 348"/>
                <a:gd name="T75" fmla="*/ 15 h 49"/>
                <a:gd name="T76" fmla="*/ 347 w 348"/>
                <a:gd name="T77" fmla="*/ 20 h 49"/>
                <a:gd name="T78" fmla="*/ 348 w 348"/>
                <a:gd name="T79" fmla="*/ 25 h 49"/>
                <a:gd name="T80" fmla="*/ 348 w 348"/>
                <a:gd name="T81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49">
                  <a:moveTo>
                    <a:pt x="348" y="25"/>
                  </a:moveTo>
                  <a:lnTo>
                    <a:pt x="348" y="25"/>
                  </a:lnTo>
                  <a:lnTo>
                    <a:pt x="347" y="29"/>
                  </a:lnTo>
                  <a:lnTo>
                    <a:pt x="346" y="34"/>
                  </a:lnTo>
                  <a:lnTo>
                    <a:pt x="344" y="38"/>
                  </a:lnTo>
                  <a:lnTo>
                    <a:pt x="340" y="43"/>
                  </a:lnTo>
                  <a:lnTo>
                    <a:pt x="337" y="45"/>
                  </a:lnTo>
                  <a:lnTo>
                    <a:pt x="333" y="47"/>
                  </a:lnTo>
                  <a:lnTo>
                    <a:pt x="327" y="49"/>
                  </a:lnTo>
                  <a:lnTo>
                    <a:pt x="3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0" y="49"/>
                  </a:lnTo>
                  <a:lnTo>
                    <a:pt x="14" y="47"/>
                  </a:lnTo>
                  <a:lnTo>
                    <a:pt x="11" y="45"/>
                  </a:lnTo>
                  <a:lnTo>
                    <a:pt x="7" y="43"/>
                  </a:lnTo>
                  <a:lnTo>
                    <a:pt x="4" y="38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5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323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3" y="2"/>
                  </a:lnTo>
                  <a:lnTo>
                    <a:pt x="337" y="5"/>
                  </a:lnTo>
                  <a:lnTo>
                    <a:pt x="340" y="8"/>
                  </a:lnTo>
                  <a:lnTo>
                    <a:pt x="344" y="11"/>
                  </a:lnTo>
                  <a:lnTo>
                    <a:pt x="346" y="15"/>
                  </a:lnTo>
                  <a:lnTo>
                    <a:pt x="347" y="20"/>
                  </a:lnTo>
                  <a:lnTo>
                    <a:pt x="348" y="25"/>
                  </a:lnTo>
                  <a:lnTo>
                    <a:pt x="348" y="25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0"/>
            <p:cNvSpPr>
              <a:spLocks/>
            </p:cNvSpPr>
            <p:nvPr/>
          </p:nvSpPr>
          <p:spPr bwMode="auto">
            <a:xfrm>
              <a:off x="5495925" y="4087813"/>
              <a:ext cx="244475" cy="20637"/>
            </a:xfrm>
            <a:custGeom>
              <a:avLst/>
              <a:gdLst>
                <a:gd name="T0" fmla="*/ 308 w 308"/>
                <a:gd name="T1" fmla="*/ 13 h 27"/>
                <a:gd name="T2" fmla="*/ 308 w 308"/>
                <a:gd name="T3" fmla="*/ 13 h 27"/>
                <a:gd name="T4" fmla="*/ 307 w 308"/>
                <a:gd name="T5" fmla="*/ 19 h 27"/>
                <a:gd name="T6" fmla="*/ 303 w 308"/>
                <a:gd name="T7" fmla="*/ 23 h 27"/>
                <a:gd name="T8" fmla="*/ 299 w 308"/>
                <a:gd name="T9" fmla="*/ 26 h 27"/>
                <a:gd name="T10" fmla="*/ 294 w 308"/>
                <a:gd name="T11" fmla="*/ 27 h 27"/>
                <a:gd name="T12" fmla="*/ 14 w 308"/>
                <a:gd name="T13" fmla="*/ 27 h 27"/>
                <a:gd name="T14" fmla="*/ 14 w 308"/>
                <a:gd name="T15" fmla="*/ 27 h 27"/>
                <a:gd name="T16" fmla="*/ 9 w 308"/>
                <a:gd name="T17" fmla="*/ 26 h 27"/>
                <a:gd name="T18" fmla="*/ 4 w 308"/>
                <a:gd name="T19" fmla="*/ 23 h 27"/>
                <a:gd name="T20" fmla="*/ 1 w 308"/>
                <a:gd name="T21" fmla="*/ 19 h 27"/>
                <a:gd name="T22" fmla="*/ 0 w 308"/>
                <a:gd name="T23" fmla="*/ 13 h 27"/>
                <a:gd name="T24" fmla="*/ 0 w 308"/>
                <a:gd name="T25" fmla="*/ 13 h 27"/>
                <a:gd name="T26" fmla="*/ 0 w 308"/>
                <a:gd name="T27" fmla="*/ 13 h 27"/>
                <a:gd name="T28" fmla="*/ 1 w 308"/>
                <a:gd name="T29" fmla="*/ 8 h 27"/>
                <a:gd name="T30" fmla="*/ 4 w 308"/>
                <a:gd name="T31" fmla="*/ 5 h 27"/>
                <a:gd name="T32" fmla="*/ 9 w 308"/>
                <a:gd name="T33" fmla="*/ 1 h 27"/>
                <a:gd name="T34" fmla="*/ 14 w 308"/>
                <a:gd name="T35" fmla="*/ 0 h 27"/>
                <a:gd name="T36" fmla="*/ 294 w 308"/>
                <a:gd name="T37" fmla="*/ 0 h 27"/>
                <a:gd name="T38" fmla="*/ 294 w 308"/>
                <a:gd name="T39" fmla="*/ 0 h 27"/>
                <a:gd name="T40" fmla="*/ 299 w 308"/>
                <a:gd name="T41" fmla="*/ 1 h 27"/>
                <a:gd name="T42" fmla="*/ 303 w 308"/>
                <a:gd name="T43" fmla="*/ 5 h 27"/>
                <a:gd name="T44" fmla="*/ 307 w 308"/>
                <a:gd name="T45" fmla="*/ 8 h 27"/>
                <a:gd name="T46" fmla="*/ 308 w 308"/>
                <a:gd name="T47" fmla="*/ 13 h 27"/>
                <a:gd name="T48" fmla="*/ 308 w 308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8" h="27">
                  <a:moveTo>
                    <a:pt x="308" y="13"/>
                  </a:moveTo>
                  <a:lnTo>
                    <a:pt x="308" y="13"/>
                  </a:lnTo>
                  <a:lnTo>
                    <a:pt x="307" y="19"/>
                  </a:lnTo>
                  <a:lnTo>
                    <a:pt x="303" y="23"/>
                  </a:lnTo>
                  <a:lnTo>
                    <a:pt x="299" y="26"/>
                  </a:lnTo>
                  <a:lnTo>
                    <a:pt x="29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9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5"/>
                  </a:lnTo>
                  <a:lnTo>
                    <a:pt x="9" y="1"/>
                  </a:lnTo>
                  <a:lnTo>
                    <a:pt x="14" y="0"/>
                  </a:lnTo>
                  <a:lnTo>
                    <a:pt x="294" y="0"/>
                  </a:lnTo>
                  <a:lnTo>
                    <a:pt x="294" y="0"/>
                  </a:lnTo>
                  <a:lnTo>
                    <a:pt x="299" y="1"/>
                  </a:lnTo>
                  <a:lnTo>
                    <a:pt x="303" y="5"/>
                  </a:lnTo>
                  <a:lnTo>
                    <a:pt x="307" y="8"/>
                  </a:lnTo>
                  <a:lnTo>
                    <a:pt x="308" y="13"/>
                  </a:lnTo>
                  <a:lnTo>
                    <a:pt x="308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1"/>
            <p:cNvSpPr>
              <a:spLocks/>
            </p:cNvSpPr>
            <p:nvPr/>
          </p:nvSpPr>
          <p:spPr bwMode="auto">
            <a:xfrm>
              <a:off x="5494338" y="4059238"/>
              <a:ext cx="244475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5 w 307"/>
                <a:gd name="T5" fmla="*/ 18 h 27"/>
                <a:gd name="T6" fmla="*/ 303 w 307"/>
                <a:gd name="T7" fmla="*/ 22 h 27"/>
                <a:gd name="T8" fmla="*/ 299 w 307"/>
                <a:gd name="T9" fmla="*/ 26 h 27"/>
                <a:gd name="T10" fmla="*/ 293 w 307"/>
                <a:gd name="T11" fmla="*/ 27 h 27"/>
                <a:gd name="T12" fmla="*/ 14 w 307"/>
                <a:gd name="T13" fmla="*/ 27 h 27"/>
                <a:gd name="T14" fmla="*/ 14 w 307"/>
                <a:gd name="T15" fmla="*/ 27 h 27"/>
                <a:gd name="T16" fmla="*/ 9 w 307"/>
                <a:gd name="T17" fmla="*/ 26 h 27"/>
                <a:gd name="T18" fmla="*/ 4 w 307"/>
                <a:gd name="T19" fmla="*/ 22 h 27"/>
                <a:gd name="T20" fmla="*/ 1 w 307"/>
                <a:gd name="T21" fmla="*/ 18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8 h 27"/>
                <a:gd name="T30" fmla="*/ 4 w 307"/>
                <a:gd name="T31" fmla="*/ 4 h 27"/>
                <a:gd name="T32" fmla="*/ 9 w 307"/>
                <a:gd name="T33" fmla="*/ 1 h 27"/>
                <a:gd name="T34" fmla="*/ 14 w 307"/>
                <a:gd name="T35" fmla="*/ 0 h 27"/>
                <a:gd name="T36" fmla="*/ 293 w 307"/>
                <a:gd name="T37" fmla="*/ 0 h 27"/>
                <a:gd name="T38" fmla="*/ 293 w 307"/>
                <a:gd name="T39" fmla="*/ 0 h 27"/>
                <a:gd name="T40" fmla="*/ 299 w 307"/>
                <a:gd name="T41" fmla="*/ 1 h 27"/>
                <a:gd name="T42" fmla="*/ 303 w 307"/>
                <a:gd name="T43" fmla="*/ 4 h 27"/>
                <a:gd name="T44" fmla="*/ 305 w 307"/>
                <a:gd name="T45" fmla="*/ 8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5" y="18"/>
                  </a:lnTo>
                  <a:lnTo>
                    <a:pt x="303" y="22"/>
                  </a:lnTo>
                  <a:lnTo>
                    <a:pt x="299" y="26"/>
                  </a:lnTo>
                  <a:lnTo>
                    <a:pt x="29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9" y="26"/>
                  </a:lnTo>
                  <a:lnTo>
                    <a:pt x="4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4" y="4"/>
                  </a:lnTo>
                  <a:lnTo>
                    <a:pt x="9" y="1"/>
                  </a:lnTo>
                  <a:lnTo>
                    <a:pt x="14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9" y="1"/>
                  </a:lnTo>
                  <a:lnTo>
                    <a:pt x="303" y="4"/>
                  </a:lnTo>
                  <a:lnTo>
                    <a:pt x="305" y="8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2"/>
            <p:cNvSpPr>
              <a:spLocks/>
            </p:cNvSpPr>
            <p:nvPr/>
          </p:nvSpPr>
          <p:spPr bwMode="auto">
            <a:xfrm>
              <a:off x="5505450" y="4030663"/>
              <a:ext cx="242888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5 w 307"/>
                <a:gd name="T5" fmla="*/ 19 h 27"/>
                <a:gd name="T6" fmla="*/ 302 w 307"/>
                <a:gd name="T7" fmla="*/ 24 h 27"/>
                <a:gd name="T8" fmla="*/ 298 w 307"/>
                <a:gd name="T9" fmla="*/ 26 h 27"/>
                <a:gd name="T10" fmla="*/ 294 w 307"/>
                <a:gd name="T11" fmla="*/ 27 h 27"/>
                <a:gd name="T12" fmla="*/ 13 w 307"/>
                <a:gd name="T13" fmla="*/ 27 h 27"/>
                <a:gd name="T14" fmla="*/ 13 w 307"/>
                <a:gd name="T15" fmla="*/ 27 h 27"/>
                <a:gd name="T16" fmla="*/ 8 w 307"/>
                <a:gd name="T17" fmla="*/ 26 h 27"/>
                <a:gd name="T18" fmla="*/ 3 w 307"/>
                <a:gd name="T19" fmla="*/ 24 h 27"/>
                <a:gd name="T20" fmla="*/ 1 w 307"/>
                <a:gd name="T21" fmla="*/ 19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8 h 27"/>
                <a:gd name="T30" fmla="*/ 3 w 307"/>
                <a:gd name="T31" fmla="*/ 4 h 27"/>
                <a:gd name="T32" fmla="*/ 8 w 307"/>
                <a:gd name="T33" fmla="*/ 1 h 27"/>
                <a:gd name="T34" fmla="*/ 13 w 307"/>
                <a:gd name="T35" fmla="*/ 0 h 27"/>
                <a:gd name="T36" fmla="*/ 294 w 307"/>
                <a:gd name="T37" fmla="*/ 0 h 27"/>
                <a:gd name="T38" fmla="*/ 294 w 307"/>
                <a:gd name="T39" fmla="*/ 0 h 27"/>
                <a:gd name="T40" fmla="*/ 298 w 307"/>
                <a:gd name="T41" fmla="*/ 1 h 27"/>
                <a:gd name="T42" fmla="*/ 302 w 307"/>
                <a:gd name="T43" fmla="*/ 4 h 27"/>
                <a:gd name="T44" fmla="*/ 305 w 307"/>
                <a:gd name="T45" fmla="*/ 8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5" y="19"/>
                  </a:lnTo>
                  <a:lnTo>
                    <a:pt x="302" y="24"/>
                  </a:lnTo>
                  <a:lnTo>
                    <a:pt x="298" y="26"/>
                  </a:lnTo>
                  <a:lnTo>
                    <a:pt x="294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3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4" y="0"/>
                  </a:lnTo>
                  <a:lnTo>
                    <a:pt x="294" y="0"/>
                  </a:lnTo>
                  <a:lnTo>
                    <a:pt x="298" y="1"/>
                  </a:lnTo>
                  <a:lnTo>
                    <a:pt x="302" y="4"/>
                  </a:lnTo>
                  <a:lnTo>
                    <a:pt x="305" y="8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3"/>
            <p:cNvSpPr>
              <a:spLocks/>
            </p:cNvSpPr>
            <p:nvPr/>
          </p:nvSpPr>
          <p:spPr bwMode="auto">
            <a:xfrm>
              <a:off x="5494338" y="4002088"/>
              <a:ext cx="242888" cy="22225"/>
            </a:xfrm>
            <a:custGeom>
              <a:avLst/>
              <a:gdLst>
                <a:gd name="T0" fmla="*/ 306 w 306"/>
                <a:gd name="T1" fmla="*/ 13 h 27"/>
                <a:gd name="T2" fmla="*/ 306 w 306"/>
                <a:gd name="T3" fmla="*/ 13 h 27"/>
                <a:gd name="T4" fmla="*/ 305 w 306"/>
                <a:gd name="T5" fmla="*/ 18 h 27"/>
                <a:gd name="T6" fmla="*/ 302 w 306"/>
                <a:gd name="T7" fmla="*/ 23 h 27"/>
                <a:gd name="T8" fmla="*/ 298 w 306"/>
                <a:gd name="T9" fmla="*/ 26 h 27"/>
                <a:gd name="T10" fmla="*/ 293 w 306"/>
                <a:gd name="T11" fmla="*/ 27 h 27"/>
                <a:gd name="T12" fmla="*/ 13 w 306"/>
                <a:gd name="T13" fmla="*/ 27 h 27"/>
                <a:gd name="T14" fmla="*/ 13 w 306"/>
                <a:gd name="T15" fmla="*/ 27 h 27"/>
                <a:gd name="T16" fmla="*/ 8 w 306"/>
                <a:gd name="T17" fmla="*/ 26 h 27"/>
                <a:gd name="T18" fmla="*/ 3 w 306"/>
                <a:gd name="T19" fmla="*/ 23 h 27"/>
                <a:gd name="T20" fmla="*/ 1 w 306"/>
                <a:gd name="T21" fmla="*/ 18 h 27"/>
                <a:gd name="T22" fmla="*/ 0 w 306"/>
                <a:gd name="T23" fmla="*/ 13 h 27"/>
                <a:gd name="T24" fmla="*/ 0 w 306"/>
                <a:gd name="T25" fmla="*/ 13 h 27"/>
                <a:gd name="T26" fmla="*/ 0 w 306"/>
                <a:gd name="T27" fmla="*/ 13 h 27"/>
                <a:gd name="T28" fmla="*/ 1 w 306"/>
                <a:gd name="T29" fmla="*/ 8 h 27"/>
                <a:gd name="T30" fmla="*/ 3 w 306"/>
                <a:gd name="T31" fmla="*/ 3 h 27"/>
                <a:gd name="T32" fmla="*/ 8 w 306"/>
                <a:gd name="T33" fmla="*/ 1 h 27"/>
                <a:gd name="T34" fmla="*/ 13 w 306"/>
                <a:gd name="T35" fmla="*/ 0 h 27"/>
                <a:gd name="T36" fmla="*/ 293 w 306"/>
                <a:gd name="T37" fmla="*/ 0 h 27"/>
                <a:gd name="T38" fmla="*/ 293 w 306"/>
                <a:gd name="T39" fmla="*/ 0 h 27"/>
                <a:gd name="T40" fmla="*/ 298 w 306"/>
                <a:gd name="T41" fmla="*/ 1 h 27"/>
                <a:gd name="T42" fmla="*/ 302 w 306"/>
                <a:gd name="T43" fmla="*/ 3 h 27"/>
                <a:gd name="T44" fmla="*/ 305 w 306"/>
                <a:gd name="T45" fmla="*/ 8 h 27"/>
                <a:gd name="T46" fmla="*/ 306 w 306"/>
                <a:gd name="T47" fmla="*/ 13 h 27"/>
                <a:gd name="T48" fmla="*/ 306 w 306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6" h="27">
                  <a:moveTo>
                    <a:pt x="306" y="13"/>
                  </a:moveTo>
                  <a:lnTo>
                    <a:pt x="306" y="13"/>
                  </a:lnTo>
                  <a:lnTo>
                    <a:pt x="305" y="18"/>
                  </a:lnTo>
                  <a:lnTo>
                    <a:pt x="302" y="23"/>
                  </a:lnTo>
                  <a:lnTo>
                    <a:pt x="298" y="26"/>
                  </a:lnTo>
                  <a:lnTo>
                    <a:pt x="29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3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8" y="1"/>
                  </a:lnTo>
                  <a:lnTo>
                    <a:pt x="302" y="3"/>
                  </a:lnTo>
                  <a:lnTo>
                    <a:pt x="305" y="8"/>
                  </a:lnTo>
                  <a:lnTo>
                    <a:pt x="306" y="13"/>
                  </a:lnTo>
                  <a:lnTo>
                    <a:pt x="306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4"/>
            <p:cNvSpPr>
              <a:spLocks/>
            </p:cNvSpPr>
            <p:nvPr/>
          </p:nvSpPr>
          <p:spPr bwMode="auto">
            <a:xfrm>
              <a:off x="5511800" y="3975100"/>
              <a:ext cx="244475" cy="20637"/>
            </a:xfrm>
            <a:custGeom>
              <a:avLst/>
              <a:gdLst>
                <a:gd name="T0" fmla="*/ 306 w 306"/>
                <a:gd name="T1" fmla="*/ 13 h 27"/>
                <a:gd name="T2" fmla="*/ 306 w 306"/>
                <a:gd name="T3" fmla="*/ 13 h 27"/>
                <a:gd name="T4" fmla="*/ 305 w 306"/>
                <a:gd name="T5" fmla="*/ 19 h 27"/>
                <a:gd name="T6" fmla="*/ 302 w 306"/>
                <a:gd name="T7" fmla="*/ 23 h 27"/>
                <a:gd name="T8" fmla="*/ 298 w 306"/>
                <a:gd name="T9" fmla="*/ 26 h 27"/>
                <a:gd name="T10" fmla="*/ 292 w 306"/>
                <a:gd name="T11" fmla="*/ 27 h 27"/>
                <a:gd name="T12" fmla="*/ 13 w 306"/>
                <a:gd name="T13" fmla="*/ 27 h 27"/>
                <a:gd name="T14" fmla="*/ 13 w 306"/>
                <a:gd name="T15" fmla="*/ 27 h 27"/>
                <a:gd name="T16" fmla="*/ 7 w 306"/>
                <a:gd name="T17" fmla="*/ 26 h 27"/>
                <a:gd name="T18" fmla="*/ 3 w 306"/>
                <a:gd name="T19" fmla="*/ 23 h 27"/>
                <a:gd name="T20" fmla="*/ 1 w 306"/>
                <a:gd name="T21" fmla="*/ 19 h 27"/>
                <a:gd name="T22" fmla="*/ 0 w 306"/>
                <a:gd name="T23" fmla="*/ 13 h 27"/>
                <a:gd name="T24" fmla="*/ 0 w 306"/>
                <a:gd name="T25" fmla="*/ 13 h 27"/>
                <a:gd name="T26" fmla="*/ 0 w 306"/>
                <a:gd name="T27" fmla="*/ 13 h 27"/>
                <a:gd name="T28" fmla="*/ 1 w 306"/>
                <a:gd name="T29" fmla="*/ 9 h 27"/>
                <a:gd name="T30" fmla="*/ 3 w 306"/>
                <a:gd name="T31" fmla="*/ 4 h 27"/>
                <a:gd name="T32" fmla="*/ 7 w 306"/>
                <a:gd name="T33" fmla="*/ 1 h 27"/>
                <a:gd name="T34" fmla="*/ 13 w 306"/>
                <a:gd name="T35" fmla="*/ 0 h 27"/>
                <a:gd name="T36" fmla="*/ 292 w 306"/>
                <a:gd name="T37" fmla="*/ 0 h 27"/>
                <a:gd name="T38" fmla="*/ 292 w 306"/>
                <a:gd name="T39" fmla="*/ 0 h 27"/>
                <a:gd name="T40" fmla="*/ 298 w 306"/>
                <a:gd name="T41" fmla="*/ 1 h 27"/>
                <a:gd name="T42" fmla="*/ 302 w 306"/>
                <a:gd name="T43" fmla="*/ 4 h 27"/>
                <a:gd name="T44" fmla="*/ 305 w 306"/>
                <a:gd name="T45" fmla="*/ 9 h 27"/>
                <a:gd name="T46" fmla="*/ 306 w 306"/>
                <a:gd name="T47" fmla="*/ 13 h 27"/>
                <a:gd name="T48" fmla="*/ 306 w 306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6" h="27">
                  <a:moveTo>
                    <a:pt x="306" y="13"/>
                  </a:moveTo>
                  <a:lnTo>
                    <a:pt x="306" y="13"/>
                  </a:lnTo>
                  <a:lnTo>
                    <a:pt x="305" y="19"/>
                  </a:lnTo>
                  <a:lnTo>
                    <a:pt x="302" y="23"/>
                  </a:lnTo>
                  <a:lnTo>
                    <a:pt x="298" y="26"/>
                  </a:lnTo>
                  <a:lnTo>
                    <a:pt x="292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3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8" y="1"/>
                  </a:lnTo>
                  <a:lnTo>
                    <a:pt x="302" y="4"/>
                  </a:lnTo>
                  <a:lnTo>
                    <a:pt x="305" y="9"/>
                  </a:lnTo>
                  <a:lnTo>
                    <a:pt x="306" y="13"/>
                  </a:lnTo>
                  <a:lnTo>
                    <a:pt x="306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5"/>
            <p:cNvSpPr>
              <a:spLocks/>
            </p:cNvSpPr>
            <p:nvPr/>
          </p:nvSpPr>
          <p:spPr bwMode="auto">
            <a:xfrm>
              <a:off x="5499100" y="3946525"/>
              <a:ext cx="242888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6 w 307"/>
                <a:gd name="T5" fmla="*/ 19 h 27"/>
                <a:gd name="T6" fmla="*/ 303 w 307"/>
                <a:gd name="T7" fmla="*/ 23 h 27"/>
                <a:gd name="T8" fmla="*/ 298 w 307"/>
                <a:gd name="T9" fmla="*/ 26 h 27"/>
                <a:gd name="T10" fmla="*/ 293 w 307"/>
                <a:gd name="T11" fmla="*/ 27 h 27"/>
                <a:gd name="T12" fmla="*/ 13 w 307"/>
                <a:gd name="T13" fmla="*/ 27 h 27"/>
                <a:gd name="T14" fmla="*/ 13 w 307"/>
                <a:gd name="T15" fmla="*/ 27 h 27"/>
                <a:gd name="T16" fmla="*/ 8 w 307"/>
                <a:gd name="T17" fmla="*/ 26 h 27"/>
                <a:gd name="T18" fmla="*/ 4 w 307"/>
                <a:gd name="T19" fmla="*/ 23 h 27"/>
                <a:gd name="T20" fmla="*/ 1 w 307"/>
                <a:gd name="T21" fmla="*/ 19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9 h 27"/>
                <a:gd name="T30" fmla="*/ 4 w 307"/>
                <a:gd name="T31" fmla="*/ 5 h 27"/>
                <a:gd name="T32" fmla="*/ 8 w 307"/>
                <a:gd name="T33" fmla="*/ 1 h 27"/>
                <a:gd name="T34" fmla="*/ 13 w 307"/>
                <a:gd name="T35" fmla="*/ 0 h 27"/>
                <a:gd name="T36" fmla="*/ 293 w 307"/>
                <a:gd name="T37" fmla="*/ 0 h 27"/>
                <a:gd name="T38" fmla="*/ 293 w 307"/>
                <a:gd name="T39" fmla="*/ 0 h 27"/>
                <a:gd name="T40" fmla="*/ 298 w 307"/>
                <a:gd name="T41" fmla="*/ 1 h 27"/>
                <a:gd name="T42" fmla="*/ 303 w 307"/>
                <a:gd name="T43" fmla="*/ 5 h 27"/>
                <a:gd name="T44" fmla="*/ 306 w 307"/>
                <a:gd name="T45" fmla="*/ 9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6" y="19"/>
                  </a:lnTo>
                  <a:lnTo>
                    <a:pt x="303" y="23"/>
                  </a:lnTo>
                  <a:lnTo>
                    <a:pt x="298" y="26"/>
                  </a:lnTo>
                  <a:lnTo>
                    <a:pt x="29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8" y="1"/>
                  </a:lnTo>
                  <a:lnTo>
                    <a:pt x="303" y="5"/>
                  </a:lnTo>
                  <a:lnTo>
                    <a:pt x="306" y="9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6"/>
            <p:cNvSpPr>
              <a:spLocks/>
            </p:cNvSpPr>
            <p:nvPr/>
          </p:nvSpPr>
          <p:spPr bwMode="auto">
            <a:xfrm>
              <a:off x="5503863" y="3917950"/>
              <a:ext cx="244475" cy="20637"/>
            </a:xfrm>
            <a:custGeom>
              <a:avLst/>
              <a:gdLst>
                <a:gd name="T0" fmla="*/ 307 w 307"/>
                <a:gd name="T1" fmla="*/ 15 h 28"/>
                <a:gd name="T2" fmla="*/ 307 w 307"/>
                <a:gd name="T3" fmla="*/ 15 h 28"/>
                <a:gd name="T4" fmla="*/ 306 w 307"/>
                <a:gd name="T5" fmla="*/ 20 h 28"/>
                <a:gd name="T6" fmla="*/ 303 w 307"/>
                <a:gd name="T7" fmla="*/ 24 h 28"/>
                <a:gd name="T8" fmla="*/ 299 w 307"/>
                <a:gd name="T9" fmla="*/ 27 h 28"/>
                <a:gd name="T10" fmla="*/ 293 w 307"/>
                <a:gd name="T11" fmla="*/ 28 h 28"/>
                <a:gd name="T12" fmla="*/ 14 w 307"/>
                <a:gd name="T13" fmla="*/ 28 h 28"/>
                <a:gd name="T14" fmla="*/ 14 w 307"/>
                <a:gd name="T15" fmla="*/ 28 h 28"/>
                <a:gd name="T16" fmla="*/ 9 w 307"/>
                <a:gd name="T17" fmla="*/ 27 h 28"/>
                <a:gd name="T18" fmla="*/ 4 w 307"/>
                <a:gd name="T19" fmla="*/ 24 h 28"/>
                <a:gd name="T20" fmla="*/ 1 w 307"/>
                <a:gd name="T21" fmla="*/ 20 h 28"/>
                <a:gd name="T22" fmla="*/ 0 w 307"/>
                <a:gd name="T23" fmla="*/ 15 h 28"/>
                <a:gd name="T24" fmla="*/ 0 w 307"/>
                <a:gd name="T25" fmla="*/ 15 h 28"/>
                <a:gd name="T26" fmla="*/ 0 w 307"/>
                <a:gd name="T27" fmla="*/ 15 h 28"/>
                <a:gd name="T28" fmla="*/ 1 w 307"/>
                <a:gd name="T29" fmla="*/ 9 h 28"/>
                <a:gd name="T30" fmla="*/ 4 w 307"/>
                <a:gd name="T31" fmla="*/ 5 h 28"/>
                <a:gd name="T32" fmla="*/ 9 w 307"/>
                <a:gd name="T33" fmla="*/ 2 h 28"/>
                <a:gd name="T34" fmla="*/ 14 w 307"/>
                <a:gd name="T35" fmla="*/ 0 h 28"/>
                <a:gd name="T36" fmla="*/ 293 w 307"/>
                <a:gd name="T37" fmla="*/ 0 h 28"/>
                <a:gd name="T38" fmla="*/ 293 w 307"/>
                <a:gd name="T39" fmla="*/ 0 h 28"/>
                <a:gd name="T40" fmla="*/ 299 w 307"/>
                <a:gd name="T41" fmla="*/ 2 h 28"/>
                <a:gd name="T42" fmla="*/ 303 w 307"/>
                <a:gd name="T43" fmla="*/ 5 h 28"/>
                <a:gd name="T44" fmla="*/ 306 w 307"/>
                <a:gd name="T45" fmla="*/ 9 h 28"/>
                <a:gd name="T46" fmla="*/ 307 w 307"/>
                <a:gd name="T47" fmla="*/ 15 h 28"/>
                <a:gd name="T48" fmla="*/ 307 w 307"/>
                <a:gd name="T4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8">
                  <a:moveTo>
                    <a:pt x="307" y="15"/>
                  </a:moveTo>
                  <a:lnTo>
                    <a:pt x="307" y="15"/>
                  </a:lnTo>
                  <a:lnTo>
                    <a:pt x="306" y="20"/>
                  </a:lnTo>
                  <a:lnTo>
                    <a:pt x="303" y="24"/>
                  </a:lnTo>
                  <a:lnTo>
                    <a:pt x="299" y="27"/>
                  </a:lnTo>
                  <a:lnTo>
                    <a:pt x="293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9" y="27"/>
                  </a:lnTo>
                  <a:lnTo>
                    <a:pt x="4" y="24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9" y="2"/>
                  </a:lnTo>
                  <a:lnTo>
                    <a:pt x="303" y="5"/>
                  </a:lnTo>
                  <a:lnTo>
                    <a:pt x="306" y="9"/>
                  </a:lnTo>
                  <a:lnTo>
                    <a:pt x="307" y="15"/>
                  </a:lnTo>
                  <a:lnTo>
                    <a:pt x="307" y="15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37"/>
            <p:cNvSpPr>
              <a:spLocks/>
            </p:cNvSpPr>
            <p:nvPr/>
          </p:nvSpPr>
          <p:spPr bwMode="auto">
            <a:xfrm>
              <a:off x="5746750" y="3214688"/>
              <a:ext cx="100013" cy="131762"/>
            </a:xfrm>
            <a:custGeom>
              <a:avLst/>
              <a:gdLst>
                <a:gd name="T0" fmla="*/ 126 w 126"/>
                <a:gd name="T1" fmla="*/ 28 h 166"/>
                <a:gd name="T2" fmla="*/ 38 w 126"/>
                <a:gd name="T3" fmla="*/ 166 h 166"/>
                <a:gd name="T4" fmla="*/ 36 w 126"/>
                <a:gd name="T5" fmla="*/ 166 h 166"/>
                <a:gd name="T6" fmla="*/ 0 w 126"/>
                <a:gd name="T7" fmla="*/ 3 h 166"/>
                <a:gd name="T8" fmla="*/ 0 w 126"/>
                <a:gd name="T9" fmla="*/ 3 h 166"/>
                <a:gd name="T10" fmla="*/ 17 w 126"/>
                <a:gd name="T11" fmla="*/ 1 h 166"/>
                <a:gd name="T12" fmla="*/ 33 w 126"/>
                <a:gd name="T13" fmla="*/ 0 h 166"/>
                <a:gd name="T14" fmla="*/ 48 w 126"/>
                <a:gd name="T15" fmla="*/ 0 h 166"/>
                <a:gd name="T16" fmla="*/ 63 w 126"/>
                <a:gd name="T17" fmla="*/ 2 h 166"/>
                <a:gd name="T18" fmla="*/ 79 w 126"/>
                <a:gd name="T19" fmla="*/ 5 h 166"/>
                <a:gd name="T20" fmla="*/ 94 w 126"/>
                <a:gd name="T21" fmla="*/ 10 h 166"/>
                <a:gd name="T22" fmla="*/ 108 w 126"/>
                <a:gd name="T23" fmla="*/ 17 h 166"/>
                <a:gd name="T24" fmla="*/ 123 w 126"/>
                <a:gd name="T25" fmla="*/ 25 h 166"/>
                <a:gd name="T26" fmla="*/ 123 w 126"/>
                <a:gd name="T27" fmla="*/ 25 h 166"/>
                <a:gd name="T28" fmla="*/ 126 w 126"/>
                <a:gd name="T29" fmla="*/ 28 h 166"/>
                <a:gd name="T30" fmla="*/ 126 w 126"/>
                <a:gd name="T31" fmla="*/ 2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66">
                  <a:moveTo>
                    <a:pt x="126" y="28"/>
                  </a:moveTo>
                  <a:lnTo>
                    <a:pt x="38" y="166"/>
                  </a:lnTo>
                  <a:lnTo>
                    <a:pt x="36" y="16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7" y="1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3" y="2"/>
                  </a:lnTo>
                  <a:lnTo>
                    <a:pt x="79" y="5"/>
                  </a:lnTo>
                  <a:lnTo>
                    <a:pt x="94" y="10"/>
                  </a:lnTo>
                  <a:lnTo>
                    <a:pt x="108" y="17"/>
                  </a:lnTo>
                  <a:lnTo>
                    <a:pt x="123" y="25"/>
                  </a:lnTo>
                  <a:lnTo>
                    <a:pt x="123" y="25"/>
                  </a:lnTo>
                  <a:lnTo>
                    <a:pt x="126" y="28"/>
                  </a:lnTo>
                  <a:lnTo>
                    <a:pt x="126" y="28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38"/>
            <p:cNvSpPr>
              <a:spLocks/>
            </p:cNvSpPr>
            <p:nvPr/>
          </p:nvSpPr>
          <p:spPr bwMode="auto">
            <a:xfrm>
              <a:off x="5780088" y="3252788"/>
              <a:ext cx="127000" cy="234950"/>
            </a:xfrm>
            <a:custGeom>
              <a:avLst/>
              <a:gdLst>
                <a:gd name="T0" fmla="*/ 155 w 159"/>
                <a:gd name="T1" fmla="*/ 101 h 296"/>
                <a:gd name="T2" fmla="*/ 155 w 159"/>
                <a:gd name="T3" fmla="*/ 101 h 296"/>
                <a:gd name="T4" fmla="*/ 156 w 159"/>
                <a:gd name="T5" fmla="*/ 105 h 296"/>
                <a:gd name="T6" fmla="*/ 156 w 159"/>
                <a:gd name="T7" fmla="*/ 105 h 296"/>
                <a:gd name="T8" fmla="*/ 156 w 159"/>
                <a:gd name="T9" fmla="*/ 105 h 296"/>
                <a:gd name="T10" fmla="*/ 158 w 159"/>
                <a:gd name="T11" fmla="*/ 120 h 296"/>
                <a:gd name="T12" fmla="*/ 159 w 159"/>
                <a:gd name="T13" fmla="*/ 136 h 296"/>
                <a:gd name="T14" fmla="*/ 158 w 159"/>
                <a:gd name="T15" fmla="*/ 151 h 296"/>
                <a:gd name="T16" fmla="*/ 157 w 159"/>
                <a:gd name="T17" fmla="*/ 166 h 296"/>
                <a:gd name="T18" fmla="*/ 153 w 159"/>
                <a:gd name="T19" fmla="*/ 182 h 296"/>
                <a:gd name="T20" fmla="*/ 149 w 159"/>
                <a:gd name="T21" fmla="*/ 196 h 296"/>
                <a:gd name="T22" fmla="*/ 141 w 159"/>
                <a:gd name="T23" fmla="*/ 211 h 296"/>
                <a:gd name="T24" fmla="*/ 133 w 159"/>
                <a:gd name="T25" fmla="*/ 225 h 296"/>
                <a:gd name="T26" fmla="*/ 133 w 159"/>
                <a:gd name="T27" fmla="*/ 225 h 296"/>
                <a:gd name="T28" fmla="*/ 124 w 159"/>
                <a:gd name="T29" fmla="*/ 238 h 296"/>
                <a:gd name="T30" fmla="*/ 114 w 159"/>
                <a:gd name="T31" fmla="*/ 250 h 296"/>
                <a:gd name="T32" fmla="*/ 103 w 159"/>
                <a:gd name="T33" fmla="*/ 261 h 296"/>
                <a:gd name="T34" fmla="*/ 91 w 159"/>
                <a:gd name="T35" fmla="*/ 271 h 296"/>
                <a:gd name="T36" fmla="*/ 78 w 159"/>
                <a:gd name="T37" fmla="*/ 278 h 296"/>
                <a:gd name="T38" fmla="*/ 64 w 159"/>
                <a:gd name="T39" fmla="*/ 286 h 296"/>
                <a:gd name="T40" fmla="*/ 50 w 159"/>
                <a:gd name="T41" fmla="*/ 291 h 296"/>
                <a:gd name="T42" fmla="*/ 34 w 159"/>
                <a:gd name="T43" fmla="*/ 296 h 296"/>
                <a:gd name="T44" fmla="*/ 0 w 159"/>
                <a:gd name="T45" fmla="*/ 138 h 296"/>
                <a:gd name="T46" fmla="*/ 88 w 159"/>
                <a:gd name="T47" fmla="*/ 0 h 296"/>
                <a:gd name="T48" fmla="*/ 88 w 159"/>
                <a:gd name="T49" fmla="*/ 0 h 296"/>
                <a:gd name="T50" fmla="*/ 101 w 159"/>
                <a:gd name="T51" fmla="*/ 10 h 296"/>
                <a:gd name="T52" fmla="*/ 112 w 159"/>
                <a:gd name="T53" fmla="*/ 21 h 296"/>
                <a:gd name="T54" fmla="*/ 122 w 159"/>
                <a:gd name="T55" fmla="*/ 32 h 296"/>
                <a:gd name="T56" fmla="*/ 131 w 159"/>
                <a:gd name="T57" fmla="*/ 44 h 296"/>
                <a:gd name="T58" fmla="*/ 139 w 159"/>
                <a:gd name="T59" fmla="*/ 57 h 296"/>
                <a:gd name="T60" fmla="*/ 146 w 159"/>
                <a:gd name="T61" fmla="*/ 71 h 296"/>
                <a:gd name="T62" fmla="*/ 151 w 159"/>
                <a:gd name="T63" fmla="*/ 86 h 296"/>
                <a:gd name="T64" fmla="*/ 155 w 159"/>
                <a:gd name="T65" fmla="*/ 101 h 296"/>
                <a:gd name="T66" fmla="*/ 155 w 159"/>
                <a:gd name="T67" fmla="*/ 10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296">
                  <a:moveTo>
                    <a:pt x="155" y="101"/>
                  </a:moveTo>
                  <a:lnTo>
                    <a:pt x="155" y="101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8" y="120"/>
                  </a:lnTo>
                  <a:lnTo>
                    <a:pt x="159" y="136"/>
                  </a:lnTo>
                  <a:lnTo>
                    <a:pt x="158" y="151"/>
                  </a:lnTo>
                  <a:lnTo>
                    <a:pt x="157" y="166"/>
                  </a:lnTo>
                  <a:lnTo>
                    <a:pt x="153" y="182"/>
                  </a:lnTo>
                  <a:lnTo>
                    <a:pt x="149" y="196"/>
                  </a:lnTo>
                  <a:lnTo>
                    <a:pt x="141" y="211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24" y="238"/>
                  </a:lnTo>
                  <a:lnTo>
                    <a:pt x="114" y="250"/>
                  </a:lnTo>
                  <a:lnTo>
                    <a:pt x="103" y="261"/>
                  </a:lnTo>
                  <a:lnTo>
                    <a:pt x="91" y="271"/>
                  </a:lnTo>
                  <a:lnTo>
                    <a:pt x="78" y="278"/>
                  </a:lnTo>
                  <a:lnTo>
                    <a:pt x="64" y="286"/>
                  </a:lnTo>
                  <a:lnTo>
                    <a:pt x="50" y="291"/>
                  </a:lnTo>
                  <a:lnTo>
                    <a:pt x="34" y="296"/>
                  </a:lnTo>
                  <a:lnTo>
                    <a:pt x="0" y="138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101" y="10"/>
                  </a:lnTo>
                  <a:lnTo>
                    <a:pt x="112" y="21"/>
                  </a:lnTo>
                  <a:lnTo>
                    <a:pt x="122" y="32"/>
                  </a:lnTo>
                  <a:lnTo>
                    <a:pt x="131" y="44"/>
                  </a:lnTo>
                  <a:lnTo>
                    <a:pt x="139" y="57"/>
                  </a:lnTo>
                  <a:lnTo>
                    <a:pt x="146" y="71"/>
                  </a:lnTo>
                  <a:lnTo>
                    <a:pt x="151" y="86"/>
                  </a:lnTo>
                  <a:lnTo>
                    <a:pt x="155" y="101"/>
                  </a:lnTo>
                  <a:lnTo>
                    <a:pt x="155" y="101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39"/>
            <p:cNvSpPr>
              <a:spLocks/>
            </p:cNvSpPr>
            <p:nvPr/>
          </p:nvSpPr>
          <p:spPr bwMode="auto">
            <a:xfrm>
              <a:off x="5638800" y="3235325"/>
              <a:ext cx="158750" cy="257175"/>
            </a:xfrm>
            <a:custGeom>
              <a:avLst/>
              <a:gdLst>
                <a:gd name="T0" fmla="*/ 131 w 201"/>
                <a:gd name="T1" fmla="*/ 0 h 323"/>
                <a:gd name="T2" fmla="*/ 201 w 201"/>
                <a:gd name="T3" fmla="*/ 319 h 323"/>
                <a:gd name="T4" fmla="*/ 201 w 201"/>
                <a:gd name="T5" fmla="*/ 319 h 323"/>
                <a:gd name="T6" fmla="*/ 200 w 201"/>
                <a:gd name="T7" fmla="*/ 320 h 323"/>
                <a:gd name="T8" fmla="*/ 200 w 201"/>
                <a:gd name="T9" fmla="*/ 320 h 323"/>
                <a:gd name="T10" fmla="*/ 184 w 201"/>
                <a:gd name="T11" fmla="*/ 322 h 323"/>
                <a:gd name="T12" fmla="*/ 168 w 201"/>
                <a:gd name="T13" fmla="*/ 323 h 323"/>
                <a:gd name="T14" fmla="*/ 152 w 201"/>
                <a:gd name="T15" fmla="*/ 323 h 323"/>
                <a:gd name="T16" fmla="*/ 136 w 201"/>
                <a:gd name="T17" fmla="*/ 321 h 323"/>
                <a:gd name="T18" fmla="*/ 121 w 201"/>
                <a:gd name="T19" fmla="*/ 318 h 323"/>
                <a:gd name="T20" fmla="*/ 106 w 201"/>
                <a:gd name="T21" fmla="*/ 312 h 323"/>
                <a:gd name="T22" fmla="*/ 91 w 201"/>
                <a:gd name="T23" fmla="*/ 306 h 323"/>
                <a:gd name="T24" fmla="*/ 77 w 201"/>
                <a:gd name="T25" fmla="*/ 297 h 323"/>
                <a:gd name="T26" fmla="*/ 77 w 201"/>
                <a:gd name="T27" fmla="*/ 297 h 323"/>
                <a:gd name="T28" fmla="*/ 63 w 201"/>
                <a:gd name="T29" fmla="*/ 288 h 323"/>
                <a:gd name="T30" fmla="*/ 50 w 201"/>
                <a:gd name="T31" fmla="*/ 278 h 323"/>
                <a:gd name="T32" fmla="*/ 40 w 201"/>
                <a:gd name="T33" fmla="*/ 266 h 323"/>
                <a:gd name="T34" fmla="*/ 30 w 201"/>
                <a:gd name="T35" fmla="*/ 254 h 323"/>
                <a:gd name="T36" fmla="*/ 22 w 201"/>
                <a:gd name="T37" fmla="*/ 241 h 323"/>
                <a:gd name="T38" fmla="*/ 15 w 201"/>
                <a:gd name="T39" fmla="*/ 227 h 323"/>
                <a:gd name="T40" fmla="*/ 9 w 201"/>
                <a:gd name="T41" fmla="*/ 211 h 323"/>
                <a:gd name="T42" fmla="*/ 5 w 201"/>
                <a:gd name="T43" fmla="*/ 195 h 323"/>
                <a:gd name="T44" fmla="*/ 5 w 201"/>
                <a:gd name="T45" fmla="*/ 195 h 323"/>
                <a:gd name="T46" fmla="*/ 2 w 201"/>
                <a:gd name="T47" fmla="*/ 179 h 323"/>
                <a:gd name="T48" fmla="*/ 0 w 201"/>
                <a:gd name="T49" fmla="*/ 162 h 323"/>
                <a:gd name="T50" fmla="*/ 2 w 201"/>
                <a:gd name="T51" fmla="*/ 146 h 323"/>
                <a:gd name="T52" fmla="*/ 3 w 201"/>
                <a:gd name="T53" fmla="*/ 131 h 323"/>
                <a:gd name="T54" fmla="*/ 7 w 201"/>
                <a:gd name="T55" fmla="*/ 116 h 323"/>
                <a:gd name="T56" fmla="*/ 11 w 201"/>
                <a:gd name="T57" fmla="*/ 101 h 323"/>
                <a:gd name="T58" fmla="*/ 18 w 201"/>
                <a:gd name="T59" fmla="*/ 86 h 323"/>
                <a:gd name="T60" fmla="*/ 27 w 201"/>
                <a:gd name="T61" fmla="*/ 71 h 323"/>
                <a:gd name="T62" fmla="*/ 27 w 201"/>
                <a:gd name="T63" fmla="*/ 71 h 323"/>
                <a:gd name="T64" fmla="*/ 36 w 201"/>
                <a:gd name="T65" fmla="*/ 58 h 323"/>
                <a:gd name="T66" fmla="*/ 47 w 201"/>
                <a:gd name="T67" fmla="*/ 45 h 323"/>
                <a:gd name="T68" fmla="*/ 58 w 201"/>
                <a:gd name="T69" fmla="*/ 34 h 323"/>
                <a:gd name="T70" fmla="*/ 71 w 201"/>
                <a:gd name="T71" fmla="*/ 25 h 323"/>
                <a:gd name="T72" fmla="*/ 84 w 201"/>
                <a:gd name="T73" fmla="*/ 17 h 323"/>
                <a:gd name="T74" fmla="*/ 98 w 201"/>
                <a:gd name="T75" fmla="*/ 9 h 323"/>
                <a:gd name="T76" fmla="*/ 113 w 201"/>
                <a:gd name="T77" fmla="*/ 4 h 323"/>
                <a:gd name="T78" fmla="*/ 130 w 201"/>
                <a:gd name="T79" fmla="*/ 0 h 323"/>
                <a:gd name="T80" fmla="*/ 130 w 201"/>
                <a:gd name="T81" fmla="*/ 0 h 323"/>
                <a:gd name="T82" fmla="*/ 131 w 201"/>
                <a:gd name="T83" fmla="*/ 0 h 323"/>
                <a:gd name="T84" fmla="*/ 131 w 201"/>
                <a:gd name="T8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" h="323">
                  <a:moveTo>
                    <a:pt x="131" y="0"/>
                  </a:moveTo>
                  <a:lnTo>
                    <a:pt x="201" y="319"/>
                  </a:lnTo>
                  <a:lnTo>
                    <a:pt x="201" y="319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184" y="322"/>
                  </a:lnTo>
                  <a:lnTo>
                    <a:pt x="168" y="323"/>
                  </a:lnTo>
                  <a:lnTo>
                    <a:pt x="152" y="323"/>
                  </a:lnTo>
                  <a:lnTo>
                    <a:pt x="136" y="321"/>
                  </a:lnTo>
                  <a:lnTo>
                    <a:pt x="121" y="318"/>
                  </a:lnTo>
                  <a:lnTo>
                    <a:pt x="106" y="312"/>
                  </a:lnTo>
                  <a:lnTo>
                    <a:pt x="91" y="306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63" y="288"/>
                  </a:lnTo>
                  <a:lnTo>
                    <a:pt x="50" y="278"/>
                  </a:lnTo>
                  <a:lnTo>
                    <a:pt x="40" y="266"/>
                  </a:lnTo>
                  <a:lnTo>
                    <a:pt x="30" y="254"/>
                  </a:lnTo>
                  <a:lnTo>
                    <a:pt x="22" y="241"/>
                  </a:lnTo>
                  <a:lnTo>
                    <a:pt x="15" y="227"/>
                  </a:lnTo>
                  <a:lnTo>
                    <a:pt x="9" y="211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3" y="131"/>
                  </a:lnTo>
                  <a:lnTo>
                    <a:pt x="7" y="116"/>
                  </a:lnTo>
                  <a:lnTo>
                    <a:pt x="11" y="101"/>
                  </a:lnTo>
                  <a:lnTo>
                    <a:pt x="18" y="86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36" y="58"/>
                  </a:lnTo>
                  <a:lnTo>
                    <a:pt x="47" y="45"/>
                  </a:lnTo>
                  <a:lnTo>
                    <a:pt x="58" y="34"/>
                  </a:lnTo>
                  <a:lnTo>
                    <a:pt x="71" y="25"/>
                  </a:lnTo>
                  <a:lnTo>
                    <a:pt x="84" y="17"/>
                  </a:lnTo>
                  <a:lnTo>
                    <a:pt x="98" y="9"/>
                  </a:lnTo>
                  <a:lnTo>
                    <a:pt x="113" y="4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0"/>
            <p:cNvSpPr>
              <a:spLocks/>
            </p:cNvSpPr>
            <p:nvPr/>
          </p:nvSpPr>
          <p:spPr bwMode="auto">
            <a:xfrm>
              <a:off x="6083300" y="2636838"/>
              <a:ext cx="193675" cy="179387"/>
            </a:xfrm>
            <a:custGeom>
              <a:avLst/>
              <a:gdLst>
                <a:gd name="T0" fmla="*/ 68 w 245"/>
                <a:gd name="T1" fmla="*/ 1 h 226"/>
                <a:gd name="T2" fmla="*/ 209 w 245"/>
                <a:gd name="T3" fmla="*/ 29 h 226"/>
                <a:gd name="T4" fmla="*/ 209 w 245"/>
                <a:gd name="T5" fmla="*/ 29 h 226"/>
                <a:gd name="T6" fmla="*/ 218 w 245"/>
                <a:gd name="T7" fmla="*/ 33 h 226"/>
                <a:gd name="T8" fmla="*/ 225 w 245"/>
                <a:gd name="T9" fmla="*/ 36 h 226"/>
                <a:gd name="T10" fmla="*/ 232 w 245"/>
                <a:gd name="T11" fmla="*/ 41 h 226"/>
                <a:gd name="T12" fmla="*/ 237 w 245"/>
                <a:gd name="T13" fmla="*/ 49 h 226"/>
                <a:gd name="T14" fmla="*/ 237 w 245"/>
                <a:gd name="T15" fmla="*/ 49 h 226"/>
                <a:gd name="T16" fmla="*/ 242 w 245"/>
                <a:gd name="T17" fmla="*/ 56 h 226"/>
                <a:gd name="T18" fmla="*/ 244 w 245"/>
                <a:gd name="T19" fmla="*/ 65 h 226"/>
                <a:gd name="T20" fmla="*/ 245 w 245"/>
                <a:gd name="T21" fmla="*/ 74 h 226"/>
                <a:gd name="T22" fmla="*/ 245 w 245"/>
                <a:gd name="T23" fmla="*/ 83 h 226"/>
                <a:gd name="T24" fmla="*/ 231 w 245"/>
                <a:gd name="T25" fmla="*/ 149 h 226"/>
                <a:gd name="T26" fmla="*/ 231 w 245"/>
                <a:gd name="T27" fmla="*/ 149 h 226"/>
                <a:gd name="T28" fmla="*/ 229 w 245"/>
                <a:gd name="T29" fmla="*/ 157 h 226"/>
                <a:gd name="T30" fmla="*/ 224 w 245"/>
                <a:gd name="T31" fmla="*/ 165 h 226"/>
                <a:gd name="T32" fmla="*/ 219 w 245"/>
                <a:gd name="T33" fmla="*/ 172 h 226"/>
                <a:gd name="T34" fmla="*/ 211 w 245"/>
                <a:gd name="T35" fmla="*/ 177 h 226"/>
                <a:gd name="T36" fmla="*/ 211 w 245"/>
                <a:gd name="T37" fmla="*/ 177 h 226"/>
                <a:gd name="T38" fmla="*/ 204 w 245"/>
                <a:gd name="T39" fmla="*/ 181 h 226"/>
                <a:gd name="T40" fmla="*/ 196 w 245"/>
                <a:gd name="T41" fmla="*/ 183 h 226"/>
                <a:gd name="T42" fmla="*/ 187 w 245"/>
                <a:gd name="T43" fmla="*/ 185 h 226"/>
                <a:gd name="T44" fmla="*/ 179 w 245"/>
                <a:gd name="T45" fmla="*/ 183 h 226"/>
                <a:gd name="T46" fmla="*/ 168 w 245"/>
                <a:gd name="T47" fmla="*/ 181 h 226"/>
                <a:gd name="T48" fmla="*/ 168 w 245"/>
                <a:gd name="T49" fmla="*/ 226 h 226"/>
                <a:gd name="T50" fmla="*/ 121 w 245"/>
                <a:gd name="T51" fmla="*/ 172 h 226"/>
                <a:gd name="T52" fmla="*/ 37 w 245"/>
                <a:gd name="T53" fmla="*/ 155 h 226"/>
                <a:gd name="T54" fmla="*/ 37 w 245"/>
                <a:gd name="T55" fmla="*/ 155 h 226"/>
                <a:gd name="T56" fmla="*/ 29 w 245"/>
                <a:gd name="T57" fmla="*/ 152 h 226"/>
                <a:gd name="T58" fmla="*/ 21 w 245"/>
                <a:gd name="T59" fmla="*/ 149 h 226"/>
                <a:gd name="T60" fmla="*/ 14 w 245"/>
                <a:gd name="T61" fmla="*/ 143 h 226"/>
                <a:gd name="T62" fmla="*/ 8 w 245"/>
                <a:gd name="T63" fmla="*/ 136 h 226"/>
                <a:gd name="T64" fmla="*/ 8 w 245"/>
                <a:gd name="T65" fmla="*/ 136 h 226"/>
                <a:gd name="T66" fmla="*/ 4 w 245"/>
                <a:gd name="T67" fmla="*/ 128 h 226"/>
                <a:gd name="T68" fmla="*/ 1 w 245"/>
                <a:gd name="T69" fmla="*/ 121 h 226"/>
                <a:gd name="T70" fmla="*/ 0 w 245"/>
                <a:gd name="T71" fmla="*/ 112 h 226"/>
                <a:gd name="T72" fmla="*/ 1 w 245"/>
                <a:gd name="T73" fmla="*/ 103 h 226"/>
                <a:gd name="T74" fmla="*/ 14 w 245"/>
                <a:gd name="T75" fmla="*/ 37 h 226"/>
                <a:gd name="T76" fmla="*/ 14 w 245"/>
                <a:gd name="T77" fmla="*/ 37 h 226"/>
                <a:gd name="T78" fmla="*/ 18 w 245"/>
                <a:gd name="T79" fmla="*/ 28 h 226"/>
                <a:gd name="T80" fmla="*/ 21 w 245"/>
                <a:gd name="T81" fmla="*/ 21 h 226"/>
                <a:gd name="T82" fmla="*/ 26 w 245"/>
                <a:gd name="T83" fmla="*/ 13 h 226"/>
                <a:gd name="T84" fmla="*/ 34 w 245"/>
                <a:gd name="T85" fmla="*/ 8 h 226"/>
                <a:gd name="T86" fmla="*/ 34 w 245"/>
                <a:gd name="T87" fmla="*/ 8 h 226"/>
                <a:gd name="T88" fmla="*/ 42 w 245"/>
                <a:gd name="T89" fmla="*/ 3 h 226"/>
                <a:gd name="T90" fmla="*/ 50 w 245"/>
                <a:gd name="T91" fmla="*/ 1 h 226"/>
                <a:gd name="T92" fmla="*/ 59 w 245"/>
                <a:gd name="T93" fmla="*/ 0 h 226"/>
                <a:gd name="T94" fmla="*/ 68 w 245"/>
                <a:gd name="T95" fmla="*/ 1 h 226"/>
                <a:gd name="T96" fmla="*/ 68 w 245"/>
                <a:gd name="T97" fmla="*/ 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5" h="226">
                  <a:moveTo>
                    <a:pt x="68" y="1"/>
                  </a:moveTo>
                  <a:lnTo>
                    <a:pt x="209" y="29"/>
                  </a:lnTo>
                  <a:lnTo>
                    <a:pt x="209" y="29"/>
                  </a:lnTo>
                  <a:lnTo>
                    <a:pt x="218" y="33"/>
                  </a:lnTo>
                  <a:lnTo>
                    <a:pt x="225" y="36"/>
                  </a:lnTo>
                  <a:lnTo>
                    <a:pt x="232" y="41"/>
                  </a:lnTo>
                  <a:lnTo>
                    <a:pt x="237" y="49"/>
                  </a:lnTo>
                  <a:lnTo>
                    <a:pt x="237" y="49"/>
                  </a:lnTo>
                  <a:lnTo>
                    <a:pt x="242" y="56"/>
                  </a:lnTo>
                  <a:lnTo>
                    <a:pt x="244" y="65"/>
                  </a:lnTo>
                  <a:lnTo>
                    <a:pt x="245" y="74"/>
                  </a:lnTo>
                  <a:lnTo>
                    <a:pt x="245" y="83"/>
                  </a:lnTo>
                  <a:lnTo>
                    <a:pt x="231" y="149"/>
                  </a:lnTo>
                  <a:lnTo>
                    <a:pt x="231" y="149"/>
                  </a:lnTo>
                  <a:lnTo>
                    <a:pt x="229" y="157"/>
                  </a:lnTo>
                  <a:lnTo>
                    <a:pt x="224" y="165"/>
                  </a:lnTo>
                  <a:lnTo>
                    <a:pt x="219" y="172"/>
                  </a:lnTo>
                  <a:lnTo>
                    <a:pt x="211" y="177"/>
                  </a:lnTo>
                  <a:lnTo>
                    <a:pt x="211" y="177"/>
                  </a:lnTo>
                  <a:lnTo>
                    <a:pt x="204" y="181"/>
                  </a:lnTo>
                  <a:lnTo>
                    <a:pt x="196" y="183"/>
                  </a:lnTo>
                  <a:lnTo>
                    <a:pt x="187" y="185"/>
                  </a:lnTo>
                  <a:lnTo>
                    <a:pt x="179" y="183"/>
                  </a:lnTo>
                  <a:lnTo>
                    <a:pt x="168" y="181"/>
                  </a:lnTo>
                  <a:lnTo>
                    <a:pt x="168" y="226"/>
                  </a:lnTo>
                  <a:lnTo>
                    <a:pt x="121" y="172"/>
                  </a:lnTo>
                  <a:lnTo>
                    <a:pt x="37" y="155"/>
                  </a:lnTo>
                  <a:lnTo>
                    <a:pt x="37" y="155"/>
                  </a:lnTo>
                  <a:lnTo>
                    <a:pt x="29" y="152"/>
                  </a:lnTo>
                  <a:lnTo>
                    <a:pt x="21" y="149"/>
                  </a:lnTo>
                  <a:lnTo>
                    <a:pt x="14" y="143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4" y="128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1" y="103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8" y="28"/>
                  </a:lnTo>
                  <a:lnTo>
                    <a:pt x="21" y="21"/>
                  </a:lnTo>
                  <a:lnTo>
                    <a:pt x="26" y="13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3"/>
                  </a:lnTo>
                  <a:lnTo>
                    <a:pt x="50" y="1"/>
                  </a:lnTo>
                  <a:lnTo>
                    <a:pt x="59" y="0"/>
                  </a:lnTo>
                  <a:lnTo>
                    <a:pt x="68" y="1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1"/>
            <p:cNvSpPr>
              <a:spLocks noEditPoints="1"/>
            </p:cNvSpPr>
            <p:nvPr/>
          </p:nvSpPr>
          <p:spPr bwMode="auto">
            <a:xfrm>
              <a:off x="5910263" y="3419475"/>
              <a:ext cx="307975" cy="349250"/>
            </a:xfrm>
            <a:custGeom>
              <a:avLst/>
              <a:gdLst>
                <a:gd name="T0" fmla="*/ 385 w 387"/>
                <a:gd name="T1" fmla="*/ 170 h 441"/>
                <a:gd name="T2" fmla="*/ 386 w 387"/>
                <a:gd name="T3" fmla="*/ 163 h 441"/>
                <a:gd name="T4" fmla="*/ 381 w 387"/>
                <a:gd name="T5" fmla="*/ 150 h 441"/>
                <a:gd name="T6" fmla="*/ 251 w 387"/>
                <a:gd name="T7" fmla="*/ 35 h 441"/>
                <a:gd name="T8" fmla="*/ 250 w 387"/>
                <a:gd name="T9" fmla="*/ 35 h 441"/>
                <a:gd name="T10" fmla="*/ 215 w 387"/>
                <a:gd name="T11" fmla="*/ 4 h 441"/>
                <a:gd name="T12" fmla="*/ 201 w 387"/>
                <a:gd name="T13" fmla="*/ 0 h 441"/>
                <a:gd name="T14" fmla="*/ 198 w 387"/>
                <a:gd name="T15" fmla="*/ 0 h 441"/>
                <a:gd name="T16" fmla="*/ 190 w 387"/>
                <a:gd name="T17" fmla="*/ 3 h 441"/>
                <a:gd name="T18" fmla="*/ 21 w 387"/>
                <a:gd name="T19" fmla="*/ 142 h 441"/>
                <a:gd name="T20" fmla="*/ 16 w 387"/>
                <a:gd name="T21" fmla="*/ 146 h 441"/>
                <a:gd name="T22" fmla="*/ 11 w 387"/>
                <a:gd name="T23" fmla="*/ 159 h 441"/>
                <a:gd name="T24" fmla="*/ 11 w 387"/>
                <a:gd name="T25" fmla="*/ 167 h 441"/>
                <a:gd name="T26" fmla="*/ 11 w 387"/>
                <a:gd name="T27" fmla="*/ 167 h 441"/>
                <a:gd name="T28" fmla="*/ 11 w 387"/>
                <a:gd name="T29" fmla="*/ 176 h 441"/>
                <a:gd name="T30" fmla="*/ 10 w 387"/>
                <a:gd name="T31" fmla="*/ 182 h 441"/>
                <a:gd name="T32" fmla="*/ 0 w 387"/>
                <a:gd name="T33" fmla="*/ 405 h 441"/>
                <a:gd name="T34" fmla="*/ 3 w 387"/>
                <a:gd name="T35" fmla="*/ 425 h 441"/>
                <a:gd name="T36" fmla="*/ 6 w 387"/>
                <a:gd name="T37" fmla="*/ 430 h 441"/>
                <a:gd name="T38" fmla="*/ 15 w 387"/>
                <a:gd name="T39" fmla="*/ 437 h 441"/>
                <a:gd name="T40" fmla="*/ 19 w 387"/>
                <a:gd name="T41" fmla="*/ 439 h 441"/>
                <a:gd name="T42" fmla="*/ 24 w 387"/>
                <a:gd name="T43" fmla="*/ 439 h 441"/>
                <a:gd name="T44" fmla="*/ 24 w 387"/>
                <a:gd name="T45" fmla="*/ 439 h 441"/>
                <a:gd name="T46" fmla="*/ 25 w 387"/>
                <a:gd name="T47" fmla="*/ 440 h 441"/>
                <a:gd name="T48" fmla="*/ 36 w 387"/>
                <a:gd name="T49" fmla="*/ 441 h 441"/>
                <a:gd name="T50" fmla="*/ 336 w 387"/>
                <a:gd name="T51" fmla="*/ 441 h 441"/>
                <a:gd name="T52" fmla="*/ 350 w 387"/>
                <a:gd name="T53" fmla="*/ 439 h 441"/>
                <a:gd name="T54" fmla="*/ 355 w 387"/>
                <a:gd name="T55" fmla="*/ 439 h 441"/>
                <a:gd name="T56" fmla="*/ 362 w 387"/>
                <a:gd name="T57" fmla="*/ 439 h 441"/>
                <a:gd name="T58" fmla="*/ 367 w 387"/>
                <a:gd name="T59" fmla="*/ 435 h 441"/>
                <a:gd name="T60" fmla="*/ 376 w 387"/>
                <a:gd name="T61" fmla="*/ 427 h 441"/>
                <a:gd name="T62" fmla="*/ 378 w 387"/>
                <a:gd name="T63" fmla="*/ 420 h 441"/>
                <a:gd name="T64" fmla="*/ 380 w 387"/>
                <a:gd name="T65" fmla="*/ 408 h 441"/>
                <a:gd name="T66" fmla="*/ 387 w 387"/>
                <a:gd name="T67" fmla="*/ 190 h 441"/>
                <a:gd name="T68" fmla="*/ 385 w 387"/>
                <a:gd name="T69" fmla="*/ 179 h 441"/>
                <a:gd name="T70" fmla="*/ 385 w 387"/>
                <a:gd name="T71" fmla="*/ 175 h 441"/>
                <a:gd name="T72" fmla="*/ 385 w 387"/>
                <a:gd name="T73" fmla="*/ 170 h 441"/>
                <a:gd name="T74" fmla="*/ 266 w 387"/>
                <a:gd name="T75" fmla="*/ 287 h 441"/>
                <a:gd name="T76" fmla="*/ 359 w 387"/>
                <a:gd name="T77" fmla="*/ 391 h 441"/>
                <a:gd name="T78" fmla="*/ 236 w 387"/>
                <a:gd name="T79" fmla="*/ 54 h 441"/>
                <a:gd name="T80" fmla="*/ 363 w 387"/>
                <a:gd name="T81" fmla="*/ 165 h 441"/>
                <a:gd name="T82" fmla="*/ 355 w 387"/>
                <a:gd name="T83" fmla="*/ 174 h 441"/>
                <a:gd name="T84" fmla="*/ 346 w 387"/>
                <a:gd name="T85" fmla="*/ 177 h 441"/>
                <a:gd name="T86" fmla="*/ 51 w 387"/>
                <a:gd name="T87" fmla="*/ 177 h 441"/>
                <a:gd name="T88" fmla="*/ 39 w 387"/>
                <a:gd name="T89" fmla="*/ 173 h 441"/>
                <a:gd name="T90" fmla="*/ 34 w 387"/>
                <a:gd name="T91" fmla="*/ 161 h 441"/>
                <a:gd name="T92" fmla="*/ 201 w 387"/>
                <a:gd name="T93" fmla="*/ 24 h 441"/>
                <a:gd name="T94" fmla="*/ 196 w 387"/>
                <a:gd name="T95" fmla="*/ 314 h 441"/>
                <a:gd name="T96" fmla="*/ 66 w 387"/>
                <a:gd name="T97" fmla="*/ 202 h 441"/>
                <a:gd name="T98" fmla="*/ 196 w 387"/>
                <a:gd name="T99" fmla="*/ 314 h 441"/>
                <a:gd name="T100" fmla="*/ 123 w 387"/>
                <a:gd name="T101" fmla="*/ 284 h 441"/>
                <a:gd name="T102" fmla="*/ 31 w 387"/>
                <a:gd name="T103" fmla="*/ 203 h 441"/>
                <a:gd name="T104" fmla="*/ 37 w 387"/>
                <a:gd name="T105" fmla="*/ 416 h 441"/>
                <a:gd name="T106" fmla="*/ 140 w 387"/>
                <a:gd name="T107" fmla="*/ 300 h 441"/>
                <a:gd name="T108" fmla="*/ 144 w 387"/>
                <a:gd name="T109" fmla="*/ 304 h 441"/>
                <a:gd name="T110" fmla="*/ 181 w 387"/>
                <a:gd name="T111" fmla="*/ 334 h 441"/>
                <a:gd name="T112" fmla="*/ 187 w 387"/>
                <a:gd name="T113" fmla="*/ 338 h 441"/>
                <a:gd name="T114" fmla="*/ 194 w 387"/>
                <a:gd name="T115" fmla="*/ 339 h 441"/>
                <a:gd name="T116" fmla="*/ 202 w 387"/>
                <a:gd name="T117" fmla="*/ 338 h 441"/>
                <a:gd name="T118" fmla="*/ 209 w 387"/>
                <a:gd name="T119" fmla="*/ 333 h 441"/>
                <a:gd name="T120" fmla="*/ 346 w 387"/>
                <a:gd name="T121" fmla="*/ 414 h 441"/>
                <a:gd name="T122" fmla="*/ 341 w 387"/>
                <a:gd name="T123" fmla="*/ 416 h 441"/>
                <a:gd name="T124" fmla="*/ 37 w 387"/>
                <a:gd name="T125" fmla="*/ 41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441">
                  <a:moveTo>
                    <a:pt x="385" y="170"/>
                  </a:moveTo>
                  <a:lnTo>
                    <a:pt x="385" y="170"/>
                  </a:lnTo>
                  <a:lnTo>
                    <a:pt x="385" y="170"/>
                  </a:lnTo>
                  <a:lnTo>
                    <a:pt x="386" y="163"/>
                  </a:lnTo>
                  <a:lnTo>
                    <a:pt x="385" y="156"/>
                  </a:lnTo>
                  <a:lnTo>
                    <a:pt x="381" y="150"/>
                  </a:lnTo>
                  <a:lnTo>
                    <a:pt x="377" y="145"/>
                  </a:lnTo>
                  <a:lnTo>
                    <a:pt x="251" y="35"/>
                  </a:lnTo>
                  <a:lnTo>
                    <a:pt x="251" y="35"/>
                  </a:lnTo>
                  <a:lnTo>
                    <a:pt x="250" y="35"/>
                  </a:lnTo>
                  <a:lnTo>
                    <a:pt x="215" y="4"/>
                  </a:lnTo>
                  <a:lnTo>
                    <a:pt x="215" y="4"/>
                  </a:lnTo>
                  <a:lnTo>
                    <a:pt x="209" y="1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4" y="1"/>
                  </a:lnTo>
                  <a:lnTo>
                    <a:pt x="190" y="3"/>
                  </a:lnTo>
                  <a:lnTo>
                    <a:pt x="187" y="5"/>
                  </a:lnTo>
                  <a:lnTo>
                    <a:pt x="21" y="142"/>
                  </a:lnTo>
                  <a:lnTo>
                    <a:pt x="21" y="142"/>
                  </a:lnTo>
                  <a:lnTo>
                    <a:pt x="16" y="146"/>
                  </a:lnTo>
                  <a:lnTo>
                    <a:pt x="13" y="153"/>
                  </a:lnTo>
                  <a:lnTo>
                    <a:pt x="11" y="159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0" y="182"/>
                  </a:lnTo>
                  <a:lnTo>
                    <a:pt x="0" y="405"/>
                  </a:lnTo>
                  <a:lnTo>
                    <a:pt x="0" y="405"/>
                  </a:lnTo>
                  <a:lnTo>
                    <a:pt x="1" y="415"/>
                  </a:lnTo>
                  <a:lnTo>
                    <a:pt x="3" y="425"/>
                  </a:lnTo>
                  <a:lnTo>
                    <a:pt x="3" y="425"/>
                  </a:lnTo>
                  <a:lnTo>
                    <a:pt x="6" y="430"/>
                  </a:lnTo>
                  <a:lnTo>
                    <a:pt x="10" y="434"/>
                  </a:lnTo>
                  <a:lnTo>
                    <a:pt x="15" y="437"/>
                  </a:lnTo>
                  <a:lnTo>
                    <a:pt x="19" y="439"/>
                  </a:lnTo>
                  <a:lnTo>
                    <a:pt x="19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5" y="440"/>
                  </a:lnTo>
                  <a:lnTo>
                    <a:pt x="25" y="440"/>
                  </a:lnTo>
                  <a:lnTo>
                    <a:pt x="30" y="441"/>
                  </a:lnTo>
                  <a:lnTo>
                    <a:pt x="36" y="441"/>
                  </a:lnTo>
                  <a:lnTo>
                    <a:pt x="336" y="441"/>
                  </a:lnTo>
                  <a:lnTo>
                    <a:pt x="336" y="441"/>
                  </a:lnTo>
                  <a:lnTo>
                    <a:pt x="343" y="441"/>
                  </a:lnTo>
                  <a:lnTo>
                    <a:pt x="350" y="439"/>
                  </a:lnTo>
                  <a:lnTo>
                    <a:pt x="350" y="439"/>
                  </a:lnTo>
                  <a:lnTo>
                    <a:pt x="355" y="439"/>
                  </a:lnTo>
                  <a:lnTo>
                    <a:pt x="355" y="439"/>
                  </a:lnTo>
                  <a:lnTo>
                    <a:pt x="362" y="439"/>
                  </a:lnTo>
                  <a:lnTo>
                    <a:pt x="362" y="439"/>
                  </a:lnTo>
                  <a:lnTo>
                    <a:pt x="367" y="435"/>
                  </a:lnTo>
                  <a:lnTo>
                    <a:pt x="372" y="432"/>
                  </a:lnTo>
                  <a:lnTo>
                    <a:pt x="376" y="427"/>
                  </a:lnTo>
                  <a:lnTo>
                    <a:pt x="378" y="420"/>
                  </a:lnTo>
                  <a:lnTo>
                    <a:pt x="378" y="420"/>
                  </a:lnTo>
                  <a:lnTo>
                    <a:pt x="379" y="415"/>
                  </a:lnTo>
                  <a:lnTo>
                    <a:pt x="380" y="408"/>
                  </a:lnTo>
                  <a:lnTo>
                    <a:pt x="387" y="190"/>
                  </a:lnTo>
                  <a:lnTo>
                    <a:pt x="387" y="190"/>
                  </a:lnTo>
                  <a:lnTo>
                    <a:pt x="387" y="184"/>
                  </a:lnTo>
                  <a:lnTo>
                    <a:pt x="385" y="179"/>
                  </a:lnTo>
                  <a:lnTo>
                    <a:pt x="385" y="179"/>
                  </a:lnTo>
                  <a:lnTo>
                    <a:pt x="385" y="175"/>
                  </a:lnTo>
                  <a:lnTo>
                    <a:pt x="385" y="170"/>
                  </a:lnTo>
                  <a:lnTo>
                    <a:pt x="385" y="170"/>
                  </a:lnTo>
                  <a:close/>
                  <a:moveTo>
                    <a:pt x="359" y="391"/>
                  </a:moveTo>
                  <a:lnTo>
                    <a:pt x="266" y="287"/>
                  </a:lnTo>
                  <a:lnTo>
                    <a:pt x="364" y="205"/>
                  </a:lnTo>
                  <a:lnTo>
                    <a:pt x="359" y="391"/>
                  </a:lnTo>
                  <a:close/>
                  <a:moveTo>
                    <a:pt x="201" y="24"/>
                  </a:moveTo>
                  <a:lnTo>
                    <a:pt x="236" y="54"/>
                  </a:lnTo>
                  <a:lnTo>
                    <a:pt x="363" y="165"/>
                  </a:lnTo>
                  <a:lnTo>
                    <a:pt x="363" y="165"/>
                  </a:lnTo>
                  <a:lnTo>
                    <a:pt x="360" y="169"/>
                  </a:lnTo>
                  <a:lnTo>
                    <a:pt x="355" y="174"/>
                  </a:lnTo>
                  <a:lnTo>
                    <a:pt x="351" y="176"/>
                  </a:lnTo>
                  <a:lnTo>
                    <a:pt x="346" y="177"/>
                  </a:lnTo>
                  <a:lnTo>
                    <a:pt x="51" y="177"/>
                  </a:lnTo>
                  <a:lnTo>
                    <a:pt x="51" y="177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6" y="167"/>
                  </a:lnTo>
                  <a:lnTo>
                    <a:pt x="34" y="161"/>
                  </a:lnTo>
                  <a:lnTo>
                    <a:pt x="200" y="25"/>
                  </a:lnTo>
                  <a:lnTo>
                    <a:pt x="201" y="24"/>
                  </a:lnTo>
                  <a:close/>
                  <a:moveTo>
                    <a:pt x="196" y="314"/>
                  </a:moveTo>
                  <a:lnTo>
                    <a:pt x="196" y="314"/>
                  </a:lnTo>
                  <a:lnTo>
                    <a:pt x="160" y="284"/>
                  </a:lnTo>
                  <a:lnTo>
                    <a:pt x="66" y="202"/>
                  </a:lnTo>
                  <a:lnTo>
                    <a:pt x="331" y="202"/>
                  </a:lnTo>
                  <a:lnTo>
                    <a:pt x="196" y="314"/>
                  </a:lnTo>
                  <a:close/>
                  <a:moveTo>
                    <a:pt x="31" y="203"/>
                  </a:moveTo>
                  <a:lnTo>
                    <a:pt x="123" y="284"/>
                  </a:lnTo>
                  <a:lnTo>
                    <a:pt x="23" y="391"/>
                  </a:lnTo>
                  <a:lnTo>
                    <a:pt x="31" y="203"/>
                  </a:lnTo>
                  <a:close/>
                  <a:moveTo>
                    <a:pt x="37" y="416"/>
                  </a:moveTo>
                  <a:lnTo>
                    <a:pt x="37" y="416"/>
                  </a:lnTo>
                  <a:lnTo>
                    <a:pt x="31" y="415"/>
                  </a:lnTo>
                  <a:lnTo>
                    <a:pt x="140" y="300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6" y="304"/>
                  </a:lnTo>
                  <a:lnTo>
                    <a:pt x="181" y="334"/>
                  </a:lnTo>
                  <a:lnTo>
                    <a:pt x="181" y="334"/>
                  </a:lnTo>
                  <a:lnTo>
                    <a:pt x="187" y="338"/>
                  </a:lnTo>
                  <a:lnTo>
                    <a:pt x="194" y="339"/>
                  </a:lnTo>
                  <a:lnTo>
                    <a:pt x="194" y="339"/>
                  </a:lnTo>
                  <a:lnTo>
                    <a:pt x="198" y="339"/>
                  </a:lnTo>
                  <a:lnTo>
                    <a:pt x="202" y="338"/>
                  </a:lnTo>
                  <a:lnTo>
                    <a:pt x="205" y="335"/>
                  </a:lnTo>
                  <a:lnTo>
                    <a:pt x="209" y="333"/>
                  </a:lnTo>
                  <a:lnTo>
                    <a:pt x="248" y="302"/>
                  </a:lnTo>
                  <a:lnTo>
                    <a:pt x="346" y="414"/>
                  </a:lnTo>
                  <a:lnTo>
                    <a:pt x="346" y="414"/>
                  </a:lnTo>
                  <a:lnTo>
                    <a:pt x="341" y="416"/>
                  </a:lnTo>
                  <a:lnTo>
                    <a:pt x="337" y="416"/>
                  </a:lnTo>
                  <a:lnTo>
                    <a:pt x="37" y="41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2"/>
            <p:cNvSpPr>
              <a:spLocks/>
            </p:cNvSpPr>
            <p:nvPr/>
          </p:nvSpPr>
          <p:spPr bwMode="auto">
            <a:xfrm>
              <a:off x="5978525" y="2955925"/>
              <a:ext cx="66675" cy="79375"/>
            </a:xfrm>
            <a:custGeom>
              <a:avLst/>
              <a:gdLst>
                <a:gd name="T0" fmla="*/ 55 w 84"/>
                <a:gd name="T1" fmla="*/ 93 h 101"/>
                <a:gd name="T2" fmla="*/ 55 w 84"/>
                <a:gd name="T3" fmla="*/ 93 h 101"/>
                <a:gd name="T4" fmla="*/ 62 w 84"/>
                <a:gd name="T5" fmla="*/ 92 h 101"/>
                <a:gd name="T6" fmla="*/ 68 w 84"/>
                <a:gd name="T7" fmla="*/ 89 h 101"/>
                <a:gd name="T8" fmla="*/ 74 w 84"/>
                <a:gd name="T9" fmla="*/ 86 h 101"/>
                <a:gd name="T10" fmla="*/ 78 w 84"/>
                <a:gd name="T11" fmla="*/ 81 h 101"/>
                <a:gd name="T12" fmla="*/ 78 w 84"/>
                <a:gd name="T13" fmla="*/ 81 h 101"/>
                <a:gd name="T14" fmla="*/ 81 w 84"/>
                <a:gd name="T15" fmla="*/ 75 h 101"/>
                <a:gd name="T16" fmla="*/ 83 w 84"/>
                <a:gd name="T17" fmla="*/ 69 h 101"/>
                <a:gd name="T18" fmla="*/ 84 w 84"/>
                <a:gd name="T19" fmla="*/ 63 h 101"/>
                <a:gd name="T20" fmla="*/ 84 w 84"/>
                <a:gd name="T21" fmla="*/ 56 h 101"/>
                <a:gd name="T22" fmla="*/ 78 w 84"/>
                <a:gd name="T23" fmla="*/ 0 h 101"/>
                <a:gd name="T24" fmla="*/ 0 w 84"/>
                <a:gd name="T25" fmla="*/ 101 h 101"/>
                <a:gd name="T26" fmla="*/ 0 w 84"/>
                <a:gd name="T27" fmla="*/ 100 h 101"/>
                <a:gd name="T28" fmla="*/ 55 w 84"/>
                <a:gd name="T29" fmla="*/ 9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101">
                  <a:moveTo>
                    <a:pt x="55" y="93"/>
                  </a:moveTo>
                  <a:lnTo>
                    <a:pt x="55" y="93"/>
                  </a:lnTo>
                  <a:lnTo>
                    <a:pt x="62" y="92"/>
                  </a:lnTo>
                  <a:lnTo>
                    <a:pt x="68" y="89"/>
                  </a:lnTo>
                  <a:lnTo>
                    <a:pt x="74" y="86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81" y="75"/>
                  </a:lnTo>
                  <a:lnTo>
                    <a:pt x="83" y="69"/>
                  </a:lnTo>
                  <a:lnTo>
                    <a:pt x="84" y="63"/>
                  </a:lnTo>
                  <a:lnTo>
                    <a:pt x="84" y="56"/>
                  </a:lnTo>
                  <a:lnTo>
                    <a:pt x="78" y="0"/>
                  </a:lnTo>
                  <a:lnTo>
                    <a:pt x="0" y="101"/>
                  </a:lnTo>
                  <a:lnTo>
                    <a:pt x="0" y="100"/>
                  </a:lnTo>
                  <a:lnTo>
                    <a:pt x="55" y="93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43"/>
            <p:cNvSpPr>
              <a:spLocks noEditPoints="1"/>
            </p:cNvSpPr>
            <p:nvPr/>
          </p:nvSpPr>
          <p:spPr bwMode="auto">
            <a:xfrm>
              <a:off x="5970588" y="2913063"/>
              <a:ext cx="357188" cy="414337"/>
            </a:xfrm>
            <a:custGeom>
              <a:avLst/>
              <a:gdLst>
                <a:gd name="T0" fmla="*/ 380 w 449"/>
                <a:gd name="T1" fmla="*/ 3 h 521"/>
                <a:gd name="T2" fmla="*/ 361 w 449"/>
                <a:gd name="T3" fmla="*/ 0 h 521"/>
                <a:gd name="T4" fmla="*/ 133 w 449"/>
                <a:gd name="T5" fmla="*/ 29 h 521"/>
                <a:gd name="T6" fmla="*/ 115 w 449"/>
                <a:gd name="T7" fmla="*/ 42 h 521"/>
                <a:gd name="T8" fmla="*/ 108 w 449"/>
                <a:gd name="T9" fmla="*/ 55 h 521"/>
                <a:gd name="T10" fmla="*/ 113 w 449"/>
                <a:gd name="T11" fmla="*/ 120 h 521"/>
                <a:gd name="T12" fmla="*/ 112 w 449"/>
                <a:gd name="T13" fmla="*/ 132 h 521"/>
                <a:gd name="T14" fmla="*/ 104 w 449"/>
                <a:gd name="T15" fmla="*/ 146 h 521"/>
                <a:gd name="T16" fmla="*/ 87 w 449"/>
                <a:gd name="T17" fmla="*/ 160 h 521"/>
                <a:gd name="T18" fmla="*/ 29 w 449"/>
                <a:gd name="T19" fmla="*/ 168 h 521"/>
                <a:gd name="T20" fmla="*/ 12 w 449"/>
                <a:gd name="T21" fmla="*/ 177 h 521"/>
                <a:gd name="T22" fmla="*/ 3 w 449"/>
                <a:gd name="T23" fmla="*/ 188 h 521"/>
                <a:gd name="T24" fmla="*/ 0 w 449"/>
                <a:gd name="T25" fmla="*/ 205 h 521"/>
                <a:gd name="T26" fmla="*/ 36 w 449"/>
                <a:gd name="T27" fmla="*/ 498 h 521"/>
                <a:gd name="T28" fmla="*/ 48 w 449"/>
                <a:gd name="T29" fmla="*/ 514 h 521"/>
                <a:gd name="T30" fmla="*/ 59 w 449"/>
                <a:gd name="T31" fmla="*/ 520 h 521"/>
                <a:gd name="T32" fmla="*/ 420 w 449"/>
                <a:gd name="T33" fmla="*/ 478 h 521"/>
                <a:gd name="T34" fmla="*/ 431 w 449"/>
                <a:gd name="T35" fmla="*/ 474 h 521"/>
                <a:gd name="T36" fmla="*/ 441 w 449"/>
                <a:gd name="T37" fmla="*/ 466 h 521"/>
                <a:gd name="T38" fmla="*/ 449 w 449"/>
                <a:gd name="T39" fmla="*/ 448 h 521"/>
                <a:gd name="T40" fmla="*/ 399 w 449"/>
                <a:gd name="T41" fmla="*/ 29 h 521"/>
                <a:gd name="T42" fmla="*/ 390 w 449"/>
                <a:gd name="T43" fmla="*/ 11 h 521"/>
                <a:gd name="T44" fmla="*/ 188 w 449"/>
                <a:gd name="T45" fmla="*/ 434 h 521"/>
                <a:gd name="T46" fmla="*/ 181 w 449"/>
                <a:gd name="T47" fmla="*/ 437 h 521"/>
                <a:gd name="T48" fmla="*/ 99 w 449"/>
                <a:gd name="T49" fmla="*/ 447 h 521"/>
                <a:gd name="T50" fmla="*/ 92 w 449"/>
                <a:gd name="T51" fmla="*/ 441 h 521"/>
                <a:gd name="T52" fmla="*/ 92 w 449"/>
                <a:gd name="T53" fmla="*/ 434 h 521"/>
                <a:gd name="T54" fmla="*/ 97 w 449"/>
                <a:gd name="T55" fmla="*/ 427 h 521"/>
                <a:gd name="T56" fmla="*/ 179 w 449"/>
                <a:gd name="T57" fmla="*/ 416 h 521"/>
                <a:gd name="T58" fmla="*/ 187 w 449"/>
                <a:gd name="T59" fmla="*/ 419 h 521"/>
                <a:gd name="T60" fmla="*/ 191 w 449"/>
                <a:gd name="T61" fmla="*/ 425 h 521"/>
                <a:gd name="T62" fmla="*/ 188 w 449"/>
                <a:gd name="T63" fmla="*/ 434 h 521"/>
                <a:gd name="T64" fmla="*/ 375 w 449"/>
                <a:gd name="T65" fmla="*/ 340 h 521"/>
                <a:gd name="T66" fmla="*/ 95 w 449"/>
                <a:gd name="T67" fmla="*/ 375 h 521"/>
                <a:gd name="T68" fmla="*/ 87 w 449"/>
                <a:gd name="T69" fmla="*/ 373 h 521"/>
                <a:gd name="T70" fmla="*/ 83 w 449"/>
                <a:gd name="T71" fmla="*/ 367 h 521"/>
                <a:gd name="T72" fmla="*/ 85 w 449"/>
                <a:gd name="T73" fmla="*/ 359 h 521"/>
                <a:gd name="T74" fmla="*/ 368 w 449"/>
                <a:gd name="T75" fmla="*/ 321 h 521"/>
                <a:gd name="T76" fmla="*/ 376 w 449"/>
                <a:gd name="T77" fmla="*/ 323 h 521"/>
                <a:gd name="T78" fmla="*/ 380 w 449"/>
                <a:gd name="T79" fmla="*/ 330 h 521"/>
                <a:gd name="T80" fmla="*/ 378 w 449"/>
                <a:gd name="T81" fmla="*/ 338 h 521"/>
                <a:gd name="T82" fmla="*/ 371 w 449"/>
                <a:gd name="T83" fmla="*/ 277 h 521"/>
                <a:gd name="T84" fmla="*/ 87 w 449"/>
                <a:gd name="T85" fmla="*/ 315 h 521"/>
                <a:gd name="T86" fmla="*/ 79 w 449"/>
                <a:gd name="T87" fmla="*/ 313 h 521"/>
                <a:gd name="T88" fmla="*/ 75 w 449"/>
                <a:gd name="T89" fmla="*/ 306 h 521"/>
                <a:gd name="T90" fmla="*/ 78 w 449"/>
                <a:gd name="T91" fmla="*/ 298 h 521"/>
                <a:gd name="T92" fmla="*/ 85 w 449"/>
                <a:gd name="T93" fmla="*/ 294 h 521"/>
                <a:gd name="T94" fmla="*/ 365 w 449"/>
                <a:gd name="T95" fmla="*/ 261 h 521"/>
                <a:gd name="T96" fmla="*/ 372 w 449"/>
                <a:gd name="T97" fmla="*/ 266 h 521"/>
                <a:gd name="T98" fmla="*/ 373 w 449"/>
                <a:gd name="T99" fmla="*/ 273 h 521"/>
                <a:gd name="T100" fmla="*/ 363 w 449"/>
                <a:gd name="T101" fmla="*/ 216 h 521"/>
                <a:gd name="T102" fmla="*/ 356 w 449"/>
                <a:gd name="T103" fmla="*/ 220 h 521"/>
                <a:gd name="T104" fmla="*/ 76 w 449"/>
                <a:gd name="T105" fmla="*/ 254 h 521"/>
                <a:gd name="T106" fmla="*/ 70 w 449"/>
                <a:gd name="T107" fmla="*/ 248 h 521"/>
                <a:gd name="T108" fmla="*/ 68 w 449"/>
                <a:gd name="T109" fmla="*/ 241 h 521"/>
                <a:gd name="T110" fmla="*/ 73 w 449"/>
                <a:gd name="T111" fmla="*/ 234 h 521"/>
                <a:gd name="T112" fmla="*/ 353 w 449"/>
                <a:gd name="T113" fmla="*/ 199 h 521"/>
                <a:gd name="T114" fmla="*/ 361 w 449"/>
                <a:gd name="T115" fmla="*/ 201 h 521"/>
                <a:gd name="T116" fmla="*/ 365 w 449"/>
                <a:gd name="T117" fmla="*/ 208 h 521"/>
                <a:gd name="T118" fmla="*/ 363 w 449"/>
                <a:gd name="T119" fmla="*/ 216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9" h="521">
                  <a:moveTo>
                    <a:pt x="386" y="6"/>
                  </a:moveTo>
                  <a:lnTo>
                    <a:pt x="386" y="6"/>
                  </a:lnTo>
                  <a:lnTo>
                    <a:pt x="380" y="3"/>
                  </a:lnTo>
                  <a:lnTo>
                    <a:pt x="374" y="1"/>
                  </a:lnTo>
                  <a:lnTo>
                    <a:pt x="367" y="0"/>
                  </a:lnTo>
                  <a:lnTo>
                    <a:pt x="361" y="0"/>
                  </a:lnTo>
                  <a:lnTo>
                    <a:pt x="139" y="27"/>
                  </a:lnTo>
                  <a:lnTo>
                    <a:pt x="139" y="27"/>
                  </a:lnTo>
                  <a:lnTo>
                    <a:pt x="133" y="29"/>
                  </a:lnTo>
                  <a:lnTo>
                    <a:pt x="126" y="32"/>
                  </a:lnTo>
                  <a:lnTo>
                    <a:pt x="121" y="36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1" y="48"/>
                  </a:lnTo>
                  <a:lnTo>
                    <a:pt x="108" y="55"/>
                  </a:lnTo>
                  <a:lnTo>
                    <a:pt x="106" y="63"/>
                  </a:lnTo>
                  <a:lnTo>
                    <a:pt x="106" y="69"/>
                  </a:lnTo>
                  <a:lnTo>
                    <a:pt x="113" y="120"/>
                  </a:lnTo>
                  <a:lnTo>
                    <a:pt x="113" y="120"/>
                  </a:lnTo>
                  <a:lnTo>
                    <a:pt x="113" y="127"/>
                  </a:lnTo>
                  <a:lnTo>
                    <a:pt x="112" y="132"/>
                  </a:lnTo>
                  <a:lnTo>
                    <a:pt x="109" y="140"/>
                  </a:lnTo>
                  <a:lnTo>
                    <a:pt x="104" y="146"/>
                  </a:lnTo>
                  <a:lnTo>
                    <a:pt x="104" y="146"/>
                  </a:lnTo>
                  <a:lnTo>
                    <a:pt x="99" y="153"/>
                  </a:lnTo>
                  <a:lnTo>
                    <a:pt x="93" y="157"/>
                  </a:lnTo>
                  <a:lnTo>
                    <a:pt x="87" y="160"/>
                  </a:lnTo>
                  <a:lnTo>
                    <a:pt x="81" y="161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3" y="169"/>
                  </a:lnTo>
                  <a:lnTo>
                    <a:pt x="17" y="172"/>
                  </a:lnTo>
                  <a:lnTo>
                    <a:pt x="12" y="177"/>
                  </a:lnTo>
                  <a:lnTo>
                    <a:pt x="6" y="182"/>
                  </a:lnTo>
                  <a:lnTo>
                    <a:pt x="6" y="182"/>
                  </a:lnTo>
                  <a:lnTo>
                    <a:pt x="3" y="188"/>
                  </a:lnTo>
                  <a:lnTo>
                    <a:pt x="1" y="194"/>
                  </a:lnTo>
                  <a:lnTo>
                    <a:pt x="0" y="199"/>
                  </a:lnTo>
                  <a:lnTo>
                    <a:pt x="0" y="205"/>
                  </a:lnTo>
                  <a:lnTo>
                    <a:pt x="35" y="491"/>
                  </a:lnTo>
                  <a:lnTo>
                    <a:pt x="35" y="491"/>
                  </a:lnTo>
                  <a:lnTo>
                    <a:pt x="36" y="498"/>
                  </a:lnTo>
                  <a:lnTo>
                    <a:pt x="39" y="504"/>
                  </a:lnTo>
                  <a:lnTo>
                    <a:pt x="42" y="510"/>
                  </a:lnTo>
                  <a:lnTo>
                    <a:pt x="48" y="514"/>
                  </a:lnTo>
                  <a:lnTo>
                    <a:pt x="48" y="514"/>
                  </a:lnTo>
                  <a:lnTo>
                    <a:pt x="53" y="517"/>
                  </a:lnTo>
                  <a:lnTo>
                    <a:pt x="59" y="520"/>
                  </a:lnTo>
                  <a:lnTo>
                    <a:pt x="65" y="521"/>
                  </a:lnTo>
                  <a:lnTo>
                    <a:pt x="72" y="521"/>
                  </a:lnTo>
                  <a:lnTo>
                    <a:pt x="420" y="478"/>
                  </a:lnTo>
                  <a:lnTo>
                    <a:pt x="420" y="478"/>
                  </a:lnTo>
                  <a:lnTo>
                    <a:pt x="426" y="477"/>
                  </a:lnTo>
                  <a:lnTo>
                    <a:pt x="431" y="474"/>
                  </a:lnTo>
                  <a:lnTo>
                    <a:pt x="437" y="471"/>
                  </a:lnTo>
                  <a:lnTo>
                    <a:pt x="441" y="466"/>
                  </a:lnTo>
                  <a:lnTo>
                    <a:pt x="441" y="466"/>
                  </a:lnTo>
                  <a:lnTo>
                    <a:pt x="446" y="460"/>
                  </a:lnTo>
                  <a:lnTo>
                    <a:pt x="448" y="454"/>
                  </a:lnTo>
                  <a:lnTo>
                    <a:pt x="449" y="448"/>
                  </a:lnTo>
                  <a:lnTo>
                    <a:pt x="449" y="441"/>
                  </a:lnTo>
                  <a:lnTo>
                    <a:pt x="399" y="29"/>
                  </a:lnTo>
                  <a:lnTo>
                    <a:pt x="399" y="29"/>
                  </a:lnTo>
                  <a:lnTo>
                    <a:pt x="397" y="22"/>
                  </a:lnTo>
                  <a:lnTo>
                    <a:pt x="395" y="16"/>
                  </a:lnTo>
                  <a:lnTo>
                    <a:pt x="390" y="11"/>
                  </a:lnTo>
                  <a:lnTo>
                    <a:pt x="386" y="6"/>
                  </a:lnTo>
                  <a:lnTo>
                    <a:pt x="386" y="6"/>
                  </a:lnTo>
                  <a:close/>
                  <a:moveTo>
                    <a:pt x="188" y="434"/>
                  </a:moveTo>
                  <a:lnTo>
                    <a:pt x="188" y="434"/>
                  </a:lnTo>
                  <a:lnTo>
                    <a:pt x="186" y="436"/>
                  </a:lnTo>
                  <a:lnTo>
                    <a:pt x="181" y="437"/>
                  </a:lnTo>
                  <a:lnTo>
                    <a:pt x="103" y="447"/>
                  </a:lnTo>
                  <a:lnTo>
                    <a:pt x="103" y="447"/>
                  </a:lnTo>
                  <a:lnTo>
                    <a:pt x="99" y="447"/>
                  </a:lnTo>
                  <a:lnTo>
                    <a:pt x="96" y="445"/>
                  </a:lnTo>
                  <a:lnTo>
                    <a:pt x="96" y="445"/>
                  </a:lnTo>
                  <a:lnTo>
                    <a:pt x="92" y="441"/>
                  </a:lnTo>
                  <a:lnTo>
                    <a:pt x="91" y="438"/>
                  </a:lnTo>
                  <a:lnTo>
                    <a:pt x="91" y="438"/>
                  </a:lnTo>
                  <a:lnTo>
                    <a:pt x="92" y="434"/>
                  </a:lnTo>
                  <a:lnTo>
                    <a:pt x="93" y="431"/>
                  </a:lnTo>
                  <a:lnTo>
                    <a:pt x="93" y="431"/>
                  </a:lnTo>
                  <a:lnTo>
                    <a:pt x="97" y="427"/>
                  </a:lnTo>
                  <a:lnTo>
                    <a:pt x="101" y="426"/>
                  </a:lnTo>
                  <a:lnTo>
                    <a:pt x="179" y="416"/>
                  </a:lnTo>
                  <a:lnTo>
                    <a:pt x="179" y="416"/>
                  </a:lnTo>
                  <a:lnTo>
                    <a:pt x="183" y="416"/>
                  </a:lnTo>
                  <a:lnTo>
                    <a:pt x="187" y="419"/>
                  </a:lnTo>
                  <a:lnTo>
                    <a:pt x="187" y="419"/>
                  </a:lnTo>
                  <a:lnTo>
                    <a:pt x="189" y="422"/>
                  </a:lnTo>
                  <a:lnTo>
                    <a:pt x="191" y="425"/>
                  </a:lnTo>
                  <a:lnTo>
                    <a:pt x="191" y="425"/>
                  </a:lnTo>
                  <a:lnTo>
                    <a:pt x="190" y="429"/>
                  </a:lnTo>
                  <a:lnTo>
                    <a:pt x="188" y="434"/>
                  </a:lnTo>
                  <a:lnTo>
                    <a:pt x="188" y="434"/>
                  </a:lnTo>
                  <a:close/>
                  <a:moveTo>
                    <a:pt x="378" y="338"/>
                  </a:moveTo>
                  <a:lnTo>
                    <a:pt x="378" y="338"/>
                  </a:lnTo>
                  <a:lnTo>
                    <a:pt x="375" y="340"/>
                  </a:lnTo>
                  <a:lnTo>
                    <a:pt x="371" y="342"/>
                  </a:lnTo>
                  <a:lnTo>
                    <a:pt x="95" y="375"/>
                  </a:lnTo>
                  <a:lnTo>
                    <a:pt x="95" y="375"/>
                  </a:lnTo>
                  <a:lnTo>
                    <a:pt x="90" y="375"/>
                  </a:lnTo>
                  <a:lnTo>
                    <a:pt x="87" y="373"/>
                  </a:lnTo>
                  <a:lnTo>
                    <a:pt x="87" y="373"/>
                  </a:lnTo>
                  <a:lnTo>
                    <a:pt x="84" y="370"/>
                  </a:lnTo>
                  <a:lnTo>
                    <a:pt x="83" y="367"/>
                  </a:lnTo>
                  <a:lnTo>
                    <a:pt x="83" y="367"/>
                  </a:lnTo>
                  <a:lnTo>
                    <a:pt x="84" y="362"/>
                  </a:lnTo>
                  <a:lnTo>
                    <a:pt x="85" y="359"/>
                  </a:lnTo>
                  <a:lnTo>
                    <a:pt x="85" y="359"/>
                  </a:lnTo>
                  <a:lnTo>
                    <a:pt x="88" y="356"/>
                  </a:lnTo>
                  <a:lnTo>
                    <a:pt x="92" y="355"/>
                  </a:lnTo>
                  <a:lnTo>
                    <a:pt x="368" y="321"/>
                  </a:lnTo>
                  <a:lnTo>
                    <a:pt x="368" y="321"/>
                  </a:lnTo>
                  <a:lnTo>
                    <a:pt x="373" y="321"/>
                  </a:lnTo>
                  <a:lnTo>
                    <a:pt x="376" y="323"/>
                  </a:lnTo>
                  <a:lnTo>
                    <a:pt x="376" y="323"/>
                  </a:lnTo>
                  <a:lnTo>
                    <a:pt x="379" y="326"/>
                  </a:lnTo>
                  <a:lnTo>
                    <a:pt x="380" y="330"/>
                  </a:lnTo>
                  <a:lnTo>
                    <a:pt x="380" y="330"/>
                  </a:lnTo>
                  <a:lnTo>
                    <a:pt x="380" y="334"/>
                  </a:lnTo>
                  <a:lnTo>
                    <a:pt x="378" y="338"/>
                  </a:lnTo>
                  <a:lnTo>
                    <a:pt x="378" y="338"/>
                  </a:lnTo>
                  <a:close/>
                  <a:moveTo>
                    <a:pt x="371" y="277"/>
                  </a:moveTo>
                  <a:lnTo>
                    <a:pt x="371" y="277"/>
                  </a:lnTo>
                  <a:lnTo>
                    <a:pt x="367" y="280"/>
                  </a:lnTo>
                  <a:lnTo>
                    <a:pt x="364" y="282"/>
                  </a:lnTo>
                  <a:lnTo>
                    <a:pt x="87" y="315"/>
                  </a:lnTo>
                  <a:lnTo>
                    <a:pt x="87" y="315"/>
                  </a:lnTo>
                  <a:lnTo>
                    <a:pt x="84" y="314"/>
                  </a:lnTo>
                  <a:lnTo>
                    <a:pt x="79" y="313"/>
                  </a:lnTo>
                  <a:lnTo>
                    <a:pt x="79" y="313"/>
                  </a:lnTo>
                  <a:lnTo>
                    <a:pt x="77" y="310"/>
                  </a:lnTo>
                  <a:lnTo>
                    <a:pt x="75" y="306"/>
                  </a:lnTo>
                  <a:lnTo>
                    <a:pt x="75" y="306"/>
                  </a:lnTo>
                  <a:lnTo>
                    <a:pt x="76" y="302"/>
                  </a:lnTo>
                  <a:lnTo>
                    <a:pt x="78" y="298"/>
                  </a:lnTo>
                  <a:lnTo>
                    <a:pt x="78" y="298"/>
                  </a:lnTo>
                  <a:lnTo>
                    <a:pt x="80" y="296"/>
                  </a:lnTo>
                  <a:lnTo>
                    <a:pt x="85" y="294"/>
                  </a:lnTo>
                  <a:lnTo>
                    <a:pt x="361" y="260"/>
                  </a:lnTo>
                  <a:lnTo>
                    <a:pt x="361" y="260"/>
                  </a:lnTo>
                  <a:lnTo>
                    <a:pt x="365" y="261"/>
                  </a:lnTo>
                  <a:lnTo>
                    <a:pt x="368" y="262"/>
                  </a:lnTo>
                  <a:lnTo>
                    <a:pt x="368" y="262"/>
                  </a:lnTo>
                  <a:lnTo>
                    <a:pt x="372" y="266"/>
                  </a:lnTo>
                  <a:lnTo>
                    <a:pt x="373" y="270"/>
                  </a:lnTo>
                  <a:lnTo>
                    <a:pt x="373" y="270"/>
                  </a:lnTo>
                  <a:lnTo>
                    <a:pt x="373" y="273"/>
                  </a:lnTo>
                  <a:lnTo>
                    <a:pt x="371" y="277"/>
                  </a:lnTo>
                  <a:lnTo>
                    <a:pt x="371" y="277"/>
                  </a:lnTo>
                  <a:close/>
                  <a:moveTo>
                    <a:pt x="363" y="216"/>
                  </a:moveTo>
                  <a:lnTo>
                    <a:pt x="363" y="216"/>
                  </a:lnTo>
                  <a:lnTo>
                    <a:pt x="360" y="219"/>
                  </a:lnTo>
                  <a:lnTo>
                    <a:pt x="356" y="220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6" y="254"/>
                  </a:lnTo>
                  <a:lnTo>
                    <a:pt x="72" y="251"/>
                  </a:lnTo>
                  <a:lnTo>
                    <a:pt x="72" y="251"/>
                  </a:lnTo>
                  <a:lnTo>
                    <a:pt x="70" y="248"/>
                  </a:lnTo>
                  <a:lnTo>
                    <a:pt x="68" y="245"/>
                  </a:lnTo>
                  <a:lnTo>
                    <a:pt x="68" y="245"/>
                  </a:lnTo>
                  <a:lnTo>
                    <a:pt x="68" y="241"/>
                  </a:lnTo>
                  <a:lnTo>
                    <a:pt x="71" y="237"/>
                  </a:lnTo>
                  <a:lnTo>
                    <a:pt x="71" y="237"/>
                  </a:lnTo>
                  <a:lnTo>
                    <a:pt x="73" y="234"/>
                  </a:lnTo>
                  <a:lnTo>
                    <a:pt x="77" y="233"/>
                  </a:lnTo>
                  <a:lnTo>
                    <a:pt x="353" y="199"/>
                  </a:lnTo>
                  <a:lnTo>
                    <a:pt x="353" y="199"/>
                  </a:lnTo>
                  <a:lnTo>
                    <a:pt x="358" y="199"/>
                  </a:lnTo>
                  <a:lnTo>
                    <a:pt x="361" y="201"/>
                  </a:lnTo>
                  <a:lnTo>
                    <a:pt x="361" y="201"/>
                  </a:lnTo>
                  <a:lnTo>
                    <a:pt x="364" y="205"/>
                  </a:lnTo>
                  <a:lnTo>
                    <a:pt x="365" y="208"/>
                  </a:lnTo>
                  <a:lnTo>
                    <a:pt x="365" y="208"/>
                  </a:lnTo>
                  <a:lnTo>
                    <a:pt x="365" y="212"/>
                  </a:lnTo>
                  <a:lnTo>
                    <a:pt x="363" y="216"/>
                  </a:lnTo>
                  <a:lnTo>
                    <a:pt x="363" y="21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44"/>
            <p:cNvSpPr>
              <a:spLocks noEditPoints="1"/>
            </p:cNvSpPr>
            <p:nvPr/>
          </p:nvSpPr>
          <p:spPr bwMode="auto">
            <a:xfrm>
              <a:off x="5699125" y="2820988"/>
              <a:ext cx="214313" cy="231775"/>
            </a:xfrm>
            <a:custGeom>
              <a:avLst/>
              <a:gdLst>
                <a:gd name="T0" fmla="*/ 85 w 269"/>
                <a:gd name="T1" fmla="*/ 0 h 292"/>
                <a:gd name="T2" fmla="*/ 70 w 269"/>
                <a:gd name="T3" fmla="*/ 4 h 292"/>
                <a:gd name="T4" fmla="*/ 60 w 269"/>
                <a:gd name="T5" fmla="*/ 13 h 292"/>
                <a:gd name="T6" fmla="*/ 1 w 269"/>
                <a:gd name="T7" fmla="*/ 227 h 292"/>
                <a:gd name="T8" fmla="*/ 1 w 269"/>
                <a:gd name="T9" fmla="*/ 242 h 292"/>
                <a:gd name="T10" fmla="*/ 9 w 269"/>
                <a:gd name="T11" fmla="*/ 254 h 292"/>
                <a:gd name="T12" fmla="*/ 131 w 269"/>
                <a:gd name="T13" fmla="*/ 290 h 292"/>
                <a:gd name="T14" fmla="*/ 133 w 269"/>
                <a:gd name="T15" fmla="*/ 291 h 292"/>
                <a:gd name="T16" fmla="*/ 149 w 269"/>
                <a:gd name="T17" fmla="*/ 292 h 292"/>
                <a:gd name="T18" fmla="*/ 159 w 269"/>
                <a:gd name="T19" fmla="*/ 289 h 292"/>
                <a:gd name="T20" fmla="*/ 172 w 269"/>
                <a:gd name="T21" fmla="*/ 280 h 292"/>
                <a:gd name="T22" fmla="*/ 181 w 269"/>
                <a:gd name="T23" fmla="*/ 265 h 292"/>
                <a:gd name="T24" fmla="*/ 189 w 269"/>
                <a:gd name="T25" fmla="*/ 267 h 292"/>
                <a:gd name="T26" fmla="*/ 206 w 269"/>
                <a:gd name="T27" fmla="*/ 263 h 292"/>
                <a:gd name="T28" fmla="*/ 210 w 269"/>
                <a:gd name="T29" fmla="*/ 261 h 292"/>
                <a:gd name="T30" fmla="*/ 216 w 269"/>
                <a:gd name="T31" fmla="*/ 257 h 292"/>
                <a:gd name="T32" fmla="*/ 268 w 269"/>
                <a:gd name="T33" fmla="*/ 76 h 292"/>
                <a:gd name="T34" fmla="*/ 269 w 269"/>
                <a:gd name="T35" fmla="*/ 67 h 292"/>
                <a:gd name="T36" fmla="*/ 263 w 269"/>
                <a:gd name="T37" fmla="*/ 52 h 292"/>
                <a:gd name="T38" fmla="*/ 249 w 269"/>
                <a:gd name="T39" fmla="*/ 45 h 292"/>
                <a:gd name="T40" fmla="*/ 204 w 269"/>
                <a:gd name="T41" fmla="*/ 240 h 292"/>
                <a:gd name="T42" fmla="*/ 201 w 269"/>
                <a:gd name="T43" fmla="*/ 246 h 292"/>
                <a:gd name="T44" fmla="*/ 197 w 269"/>
                <a:gd name="T45" fmla="*/ 248 h 292"/>
                <a:gd name="T46" fmla="*/ 188 w 269"/>
                <a:gd name="T47" fmla="*/ 248 h 292"/>
                <a:gd name="T48" fmla="*/ 181 w 269"/>
                <a:gd name="T49" fmla="*/ 246 h 292"/>
                <a:gd name="T50" fmla="*/ 172 w 269"/>
                <a:gd name="T51" fmla="*/ 245 h 292"/>
                <a:gd name="T52" fmla="*/ 167 w 269"/>
                <a:gd name="T53" fmla="*/ 251 h 292"/>
                <a:gd name="T54" fmla="*/ 166 w 269"/>
                <a:gd name="T55" fmla="*/ 256 h 292"/>
                <a:gd name="T56" fmla="*/ 156 w 269"/>
                <a:gd name="T57" fmla="*/ 271 h 292"/>
                <a:gd name="T58" fmla="*/ 151 w 269"/>
                <a:gd name="T59" fmla="*/ 273 h 292"/>
                <a:gd name="T60" fmla="*/ 147 w 269"/>
                <a:gd name="T61" fmla="*/ 274 h 292"/>
                <a:gd name="T62" fmla="*/ 138 w 269"/>
                <a:gd name="T63" fmla="*/ 273 h 292"/>
                <a:gd name="T64" fmla="*/ 135 w 269"/>
                <a:gd name="T65" fmla="*/ 273 h 292"/>
                <a:gd name="T66" fmla="*/ 21 w 269"/>
                <a:gd name="T67" fmla="*/ 240 h 292"/>
                <a:gd name="T68" fmla="*/ 18 w 269"/>
                <a:gd name="T69" fmla="*/ 233 h 292"/>
                <a:gd name="T70" fmla="*/ 78 w 269"/>
                <a:gd name="T71" fmla="*/ 21 h 292"/>
                <a:gd name="T72" fmla="*/ 85 w 269"/>
                <a:gd name="T73" fmla="*/ 18 h 292"/>
                <a:gd name="T74" fmla="*/ 111 w 269"/>
                <a:gd name="T75" fmla="*/ 29 h 292"/>
                <a:gd name="T76" fmla="*/ 111 w 269"/>
                <a:gd name="T77" fmla="*/ 36 h 292"/>
                <a:gd name="T78" fmla="*/ 116 w 269"/>
                <a:gd name="T79" fmla="*/ 46 h 292"/>
                <a:gd name="T80" fmla="*/ 124 w 269"/>
                <a:gd name="T81" fmla="*/ 51 h 292"/>
                <a:gd name="T82" fmla="*/ 132 w 269"/>
                <a:gd name="T83" fmla="*/ 51 h 292"/>
                <a:gd name="T84" fmla="*/ 141 w 269"/>
                <a:gd name="T85" fmla="*/ 47 h 292"/>
                <a:gd name="T86" fmla="*/ 146 w 269"/>
                <a:gd name="T87" fmla="*/ 38 h 292"/>
                <a:gd name="T88" fmla="*/ 188 w 269"/>
                <a:gd name="T89" fmla="*/ 46 h 292"/>
                <a:gd name="T90" fmla="*/ 186 w 269"/>
                <a:gd name="T91" fmla="*/ 49 h 292"/>
                <a:gd name="T92" fmla="*/ 186 w 269"/>
                <a:gd name="T93" fmla="*/ 60 h 292"/>
                <a:gd name="T94" fmla="*/ 192 w 269"/>
                <a:gd name="T95" fmla="*/ 69 h 292"/>
                <a:gd name="T96" fmla="*/ 198 w 269"/>
                <a:gd name="T97" fmla="*/ 72 h 292"/>
                <a:gd name="T98" fmla="*/ 209 w 269"/>
                <a:gd name="T99" fmla="*/ 72 h 292"/>
                <a:gd name="T100" fmla="*/ 218 w 269"/>
                <a:gd name="T101" fmla="*/ 65 h 292"/>
                <a:gd name="T102" fmla="*/ 221 w 269"/>
                <a:gd name="T103" fmla="*/ 59 h 292"/>
                <a:gd name="T104" fmla="*/ 245 w 269"/>
                <a:gd name="T105" fmla="*/ 62 h 292"/>
                <a:gd name="T106" fmla="*/ 251 w 269"/>
                <a:gd name="T107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9" h="292">
                  <a:moveTo>
                    <a:pt x="90" y="0"/>
                  </a:moveTo>
                  <a:lnTo>
                    <a:pt x="90" y="0"/>
                  </a:lnTo>
                  <a:lnTo>
                    <a:pt x="85" y="0"/>
                  </a:lnTo>
                  <a:lnTo>
                    <a:pt x="80" y="0"/>
                  </a:lnTo>
                  <a:lnTo>
                    <a:pt x="76" y="1"/>
                  </a:lnTo>
                  <a:lnTo>
                    <a:pt x="70" y="4"/>
                  </a:lnTo>
                  <a:lnTo>
                    <a:pt x="67" y="6"/>
                  </a:lnTo>
                  <a:lnTo>
                    <a:pt x="64" y="9"/>
                  </a:lnTo>
                  <a:lnTo>
                    <a:pt x="60" y="13"/>
                  </a:lnTo>
                  <a:lnTo>
                    <a:pt x="58" y="19"/>
                  </a:lnTo>
                  <a:lnTo>
                    <a:pt x="1" y="227"/>
                  </a:lnTo>
                  <a:lnTo>
                    <a:pt x="1" y="227"/>
                  </a:lnTo>
                  <a:lnTo>
                    <a:pt x="0" y="233"/>
                  </a:lnTo>
                  <a:lnTo>
                    <a:pt x="0" y="238"/>
                  </a:lnTo>
                  <a:lnTo>
                    <a:pt x="1" y="242"/>
                  </a:lnTo>
                  <a:lnTo>
                    <a:pt x="3" y="247"/>
                  </a:lnTo>
                  <a:lnTo>
                    <a:pt x="6" y="251"/>
                  </a:lnTo>
                  <a:lnTo>
                    <a:pt x="9" y="254"/>
                  </a:lnTo>
                  <a:lnTo>
                    <a:pt x="14" y="258"/>
                  </a:lnTo>
                  <a:lnTo>
                    <a:pt x="19" y="260"/>
                  </a:lnTo>
                  <a:lnTo>
                    <a:pt x="131" y="290"/>
                  </a:lnTo>
                  <a:lnTo>
                    <a:pt x="131" y="290"/>
                  </a:lnTo>
                  <a:lnTo>
                    <a:pt x="131" y="290"/>
                  </a:lnTo>
                  <a:lnTo>
                    <a:pt x="133" y="291"/>
                  </a:lnTo>
                  <a:lnTo>
                    <a:pt x="133" y="291"/>
                  </a:lnTo>
                  <a:lnTo>
                    <a:pt x="143" y="292"/>
                  </a:lnTo>
                  <a:lnTo>
                    <a:pt x="149" y="292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67" y="286"/>
                  </a:lnTo>
                  <a:lnTo>
                    <a:pt x="172" y="280"/>
                  </a:lnTo>
                  <a:lnTo>
                    <a:pt x="178" y="273"/>
                  </a:lnTo>
                  <a:lnTo>
                    <a:pt x="181" y="265"/>
                  </a:lnTo>
                  <a:lnTo>
                    <a:pt x="181" y="265"/>
                  </a:lnTo>
                  <a:lnTo>
                    <a:pt x="182" y="266"/>
                  </a:lnTo>
                  <a:lnTo>
                    <a:pt x="182" y="266"/>
                  </a:lnTo>
                  <a:lnTo>
                    <a:pt x="189" y="267"/>
                  </a:lnTo>
                  <a:lnTo>
                    <a:pt x="195" y="267"/>
                  </a:lnTo>
                  <a:lnTo>
                    <a:pt x="201" y="265"/>
                  </a:lnTo>
                  <a:lnTo>
                    <a:pt x="206" y="263"/>
                  </a:lnTo>
                  <a:lnTo>
                    <a:pt x="207" y="263"/>
                  </a:lnTo>
                  <a:lnTo>
                    <a:pt x="210" y="261"/>
                  </a:lnTo>
                  <a:lnTo>
                    <a:pt x="210" y="261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16" y="257"/>
                  </a:lnTo>
                  <a:lnTo>
                    <a:pt x="218" y="252"/>
                  </a:lnTo>
                  <a:lnTo>
                    <a:pt x="221" y="245"/>
                  </a:lnTo>
                  <a:lnTo>
                    <a:pt x="268" y="76"/>
                  </a:lnTo>
                  <a:lnTo>
                    <a:pt x="268" y="76"/>
                  </a:lnTo>
                  <a:lnTo>
                    <a:pt x="269" y="71"/>
                  </a:lnTo>
                  <a:lnTo>
                    <a:pt x="269" y="67"/>
                  </a:lnTo>
                  <a:lnTo>
                    <a:pt x="268" y="61"/>
                  </a:lnTo>
                  <a:lnTo>
                    <a:pt x="266" y="57"/>
                  </a:lnTo>
                  <a:lnTo>
                    <a:pt x="263" y="52"/>
                  </a:lnTo>
                  <a:lnTo>
                    <a:pt x="259" y="49"/>
                  </a:lnTo>
                  <a:lnTo>
                    <a:pt x="255" y="47"/>
                  </a:lnTo>
                  <a:lnTo>
                    <a:pt x="249" y="45"/>
                  </a:lnTo>
                  <a:lnTo>
                    <a:pt x="90" y="0"/>
                  </a:lnTo>
                  <a:close/>
                  <a:moveTo>
                    <a:pt x="251" y="72"/>
                  </a:moveTo>
                  <a:lnTo>
                    <a:pt x="204" y="240"/>
                  </a:lnTo>
                  <a:lnTo>
                    <a:pt x="204" y="240"/>
                  </a:lnTo>
                  <a:lnTo>
                    <a:pt x="203" y="244"/>
                  </a:lnTo>
                  <a:lnTo>
                    <a:pt x="201" y="246"/>
                  </a:lnTo>
                  <a:lnTo>
                    <a:pt x="201" y="246"/>
                  </a:lnTo>
                  <a:lnTo>
                    <a:pt x="199" y="246"/>
                  </a:lnTo>
                  <a:lnTo>
                    <a:pt x="197" y="248"/>
                  </a:lnTo>
                  <a:lnTo>
                    <a:pt x="197" y="248"/>
                  </a:lnTo>
                  <a:lnTo>
                    <a:pt x="193" y="249"/>
                  </a:lnTo>
                  <a:lnTo>
                    <a:pt x="188" y="248"/>
                  </a:lnTo>
                  <a:lnTo>
                    <a:pt x="188" y="248"/>
                  </a:lnTo>
                  <a:lnTo>
                    <a:pt x="184" y="247"/>
                  </a:lnTo>
                  <a:lnTo>
                    <a:pt x="181" y="246"/>
                  </a:lnTo>
                  <a:lnTo>
                    <a:pt x="181" y="246"/>
                  </a:lnTo>
                  <a:lnTo>
                    <a:pt x="177" y="244"/>
                  </a:lnTo>
                  <a:lnTo>
                    <a:pt x="172" y="245"/>
                  </a:lnTo>
                  <a:lnTo>
                    <a:pt x="172" y="245"/>
                  </a:lnTo>
                  <a:lnTo>
                    <a:pt x="168" y="247"/>
                  </a:lnTo>
                  <a:lnTo>
                    <a:pt x="167" y="251"/>
                  </a:lnTo>
                  <a:lnTo>
                    <a:pt x="167" y="251"/>
                  </a:lnTo>
                  <a:lnTo>
                    <a:pt x="166" y="256"/>
                  </a:lnTo>
                  <a:lnTo>
                    <a:pt x="166" y="256"/>
                  </a:lnTo>
                  <a:lnTo>
                    <a:pt x="164" y="262"/>
                  </a:lnTo>
                  <a:lnTo>
                    <a:pt x="160" y="266"/>
                  </a:lnTo>
                  <a:lnTo>
                    <a:pt x="156" y="271"/>
                  </a:lnTo>
                  <a:lnTo>
                    <a:pt x="152" y="273"/>
                  </a:lnTo>
                  <a:lnTo>
                    <a:pt x="152" y="273"/>
                  </a:lnTo>
                  <a:lnTo>
                    <a:pt x="151" y="273"/>
                  </a:lnTo>
                  <a:lnTo>
                    <a:pt x="151" y="273"/>
                  </a:lnTo>
                  <a:lnTo>
                    <a:pt x="151" y="273"/>
                  </a:lnTo>
                  <a:lnTo>
                    <a:pt x="147" y="274"/>
                  </a:lnTo>
                  <a:lnTo>
                    <a:pt x="144" y="274"/>
                  </a:lnTo>
                  <a:lnTo>
                    <a:pt x="138" y="273"/>
                  </a:lnTo>
                  <a:lnTo>
                    <a:pt x="138" y="273"/>
                  </a:lnTo>
                  <a:lnTo>
                    <a:pt x="135" y="273"/>
                  </a:lnTo>
                  <a:lnTo>
                    <a:pt x="135" y="273"/>
                  </a:lnTo>
                  <a:lnTo>
                    <a:pt x="135" y="273"/>
                  </a:lnTo>
                  <a:lnTo>
                    <a:pt x="23" y="241"/>
                  </a:lnTo>
                  <a:lnTo>
                    <a:pt x="23" y="241"/>
                  </a:lnTo>
                  <a:lnTo>
                    <a:pt x="21" y="240"/>
                  </a:lnTo>
                  <a:lnTo>
                    <a:pt x="19" y="238"/>
                  </a:lnTo>
                  <a:lnTo>
                    <a:pt x="18" y="236"/>
                  </a:lnTo>
                  <a:lnTo>
                    <a:pt x="18" y="23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8" y="21"/>
                  </a:lnTo>
                  <a:lnTo>
                    <a:pt x="80" y="19"/>
                  </a:lnTo>
                  <a:lnTo>
                    <a:pt x="82" y="18"/>
                  </a:lnTo>
                  <a:lnTo>
                    <a:pt x="85" y="18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1" y="33"/>
                  </a:lnTo>
                  <a:lnTo>
                    <a:pt x="111" y="36"/>
                  </a:lnTo>
                  <a:lnTo>
                    <a:pt x="113" y="39"/>
                  </a:lnTo>
                  <a:lnTo>
                    <a:pt x="114" y="43"/>
                  </a:lnTo>
                  <a:lnTo>
                    <a:pt x="116" y="46"/>
                  </a:lnTo>
                  <a:lnTo>
                    <a:pt x="118" y="48"/>
                  </a:lnTo>
                  <a:lnTo>
                    <a:pt x="121" y="50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8" y="51"/>
                  </a:lnTo>
                  <a:lnTo>
                    <a:pt x="132" y="51"/>
                  </a:lnTo>
                  <a:lnTo>
                    <a:pt x="135" y="51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3" y="45"/>
                  </a:lnTo>
                  <a:lnTo>
                    <a:pt x="145" y="42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7" y="35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6" y="49"/>
                  </a:lnTo>
                  <a:lnTo>
                    <a:pt x="186" y="49"/>
                  </a:lnTo>
                  <a:lnTo>
                    <a:pt x="185" y="54"/>
                  </a:lnTo>
                  <a:lnTo>
                    <a:pt x="185" y="57"/>
                  </a:lnTo>
                  <a:lnTo>
                    <a:pt x="186" y="60"/>
                  </a:lnTo>
                  <a:lnTo>
                    <a:pt x="188" y="63"/>
                  </a:lnTo>
                  <a:lnTo>
                    <a:pt x="190" y="67"/>
                  </a:lnTo>
                  <a:lnTo>
                    <a:pt x="192" y="69"/>
                  </a:lnTo>
                  <a:lnTo>
                    <a:pt x="195" y="71"/>
                  </a:lnTo>
                  <a:lnTo>
                    <a:pt x="198" y="72"/>
                  </a:lnTo>
                  <a:lnTo>
                    <a:pt x="198" y="72"/>
                  </a:lnTo>
                  <a:lnTo>
                    <a:pt x="203" y="72"/>
                  </a:lnTo>
                  <a:lnTo>
                    <a:pt x="206" y="72"/>
                  </a:lnTo>
                  <a:lnTo>
                    <a:pt x="209" y="72"/>
                  </a:lnTo>
                  <a:lnTo>
                    <a:pt x="213" y="70"/>
                  </a:lnTo>
                  <a:lnTo>
                    <a:pt x="216" y="68"/>
                  </a:lnTo>
                  <a:lnTo>
                    <a:pt x="218" y="65"/>
                  </a:lnTo>
                  <a:lnTo>
                    <a:pt x="220" y="62"/>
                  </a:lnTo>
                  <a:lnTo>
                    <a:pt x="221" y="59"/>
                  </a:lnTo>
                  <a:lnTo>
                    <a:pt x="221" y="59"/>
                  </a:lnTo>
                  <a:lnTo>
                    <a:pt x="221" y="56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7" y="63"/>
                  </a:lnTo>
                  <a:lnTo>
                    <a:pt x="249" y="65"/>
                  </a:lnTo>
                  <a:lnTo>
                    <a:pt x="251" y="69"/>
                  </a:lnTo>
                  <a:lnTo>
                    <a:pt x="251" y="72"/>
                  </a:lnTo>
                  <a:lnTo>
                    <a:pt x="251" y="72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45"/>
            <p:cNvSpPr>
              <a:spLocks/>
            </p:cNvSpPr>
            <p:nvPr/>
          </p:nvSpPr>
          <p:spPr bwMode="auto">
            <a:xfrm>
              <a:off x="5741988" y="2890838"/>
              <a:ext cx="71438" cy="88900"/>
            </a:xfrm>
            <a:custGeom>
              <a:avLst/>
              <a:gdLst>
                <a:gd name="T0" fmla="*/ 74 w 90"/>
                <a:gd name="T1" fmla="*/ 59 h 111"/>
                <a:gd name="T2" fmla="*/ 84 w 90"/>
                <a:gd name="T3" fmla="*/ 51 h 111"/>
                <a:gd name="T4" fmla="*/ 89 w 90"/>
                <a:gd name="T5" fmla="*/ 40 h 111"/>
                <a:gd name="T6" fmla="*/ 90 w 90"/>
                <a:gd name="T7" fmla="*/ 35 h 111"/>
                <a:gd name="T8" fmla="*/ 89 w 90"/>
                <a:gd name="T9" fmla="*/ 23 h 111"/>
                <a:gd name="T10" fmla="*/ 86 w 90"/>
                <a:gd name="T11" fmla="*/ 18 h 111"/>
                <a:gd name="T12" fmla="*/ 76 w 90"/>
                <a:gd name="T13" fmla="*/ 9 h 111"/>
                <a:gd name="T14" fmla="*/ 63 w 90"/>
                <a:gd name="T15" fmla="*/ 2 h 111"/>
                <a:gd name="T16" fmla="*/ 63 w 90"/>
                <a:gd name="T17" fmla="*/ 2 h 111"/>
                <a:gd name="T18" fmla="*/ 53 w 90"/>
                <a:gd name="T19" fmla="*/ 0 h 111"/>
                <a:gd name="T20" fmla="*/ 37 w 90"/>
                <a:gd name="T21" fmla="*/ 0 h 111"/>
                <a:gd name="T22" fmla="*/ 30 w 90"/>
                <a:gd name="T23" fmla="*/ 2 h 111"/>
                <a:gd name="T24" fmla="*/ 27 w 90"/>
                <a:gd name="T25" fmla="*/ 8 h 111"/>
                <a:gd name="T26" fmla="*/ 27 w 90"/>
                <a:gd name="T27" fmla="*/ 22 h 111"/>
                <a:gd name="T28" fmla="*/ 29 w 90"/>
                <a:gd name="T29" fmla="*/ 26 h 111"/>
                <a:gd name="T30" fmla="*/ 31 w 90"/>
                <a:gd name="T31" fmla="*/ 27 h 111"/>
                <a:gd name="T32" fmla="*/ 35 w 90"/>
                <a:gd name="T33" fmla="*/ 26 h 111"/>
                <a:gd name="T34" fmla="*/ 42 w 90"/>
                <a:gd name="T35" fmla="*/ 25 h 111"/>
                <a:gd name="T36" fmla="*/ 52 w 90"/>
                <a:gd name="T37" fmla="*/ 26 h 111"/>
                <a:gd name="T38" fmla="*/ 52 w 90"/>
                <a:gd name="T39" fmla="*/ 26 h 111"/>
                <a:gd name="T40" fmla="*/ 56 w 90"/>
                <a:gd name="T41" fmla="*/ 29 h 111"/>
                <a:gd name="T42" fmla="*/ 60 w 90"/>
                <a:gd name="T43" fmla="*/ 33 h 111"/>
                <a:gd name="T44" fmla="*/ 60 w 90"/>
                <a:gd name="T45" fmla="*/ 35 h 111"/>
                <a:gd name="T46" fmla="*/ 54 w 90"/>
                <a:gd name="T47" fmla="*/ 39 h 111"/>
                <a:gd name="T48" fmla="*/ 50 w 90"/>
                <a:gd name="T49" fmla="*/ 40 h 111"/>
                <a:gd name="T50" fmla="*/ 44 w 90"/>
                <a:gd name="T51" fmla="*/ 39 h 111"/>
                <a:gd name="T52" fmla="*/ 37 w 90"/>
                <a:gd name="T53" fmla="*/ 37 h 111"/>
                <a:gd name="T54" fmla="*/ 35 w 90"/>
                <a:gd name="T55" fmla="*/ 37 h 111"/>
                <a:gd name="T56" fmla="*/ 32 w 90"/>
                <a:gd name="T57" fmla="*/ 38 h 111"/>
                <a:gd name="T58" fmla="*/ 29 w 90"/>
                <a:gd name="T59" fmla="*/ 42 h 111"/>
                <a:gd name="T60" fmla="*/ 26 w 90"/>
                <a:gd name="T61" fmla="*/ 55 h 111"/>
                <a:gd name="T62" fmla="*/ 27 w 90"/>
                <a:gd name="T63" fmla="*/ 59 h 111"/>
                <a:gd name="T64" fmla="*/ 28 w 90"/>
                <a:gd name="T65" fmla="*/ 60 h 111"/>
                <a:gd name="T66" fmla="*/ 38 w 90"/>
                <a:gd name="T67" fmla="*/ 63 h 111"/>
                <a:gd name="T68" fmla="*/ 38 w 90"/>
                <a:gd name="T69" fmla="*/ 63 h 111"/>
                <a:gd name="T70" fmla="*/ 44 w 90"/>
                <a:gd name="T71" fmla="*/ 65 h 111"/>
                <a:gd name="T72" fmla="*/ 49 w 90"/>
                <a:gd name="T73" fmla="*/ 70 h 111"/>
                <a:gd name="T74" fmla="*/ 51 w 90"/>
                <a:gd name="T75" fmla="*/ 78 h 111"/>
                <a:gd name="T76" fmla="*/ 51 w 90"/>
                <a:gd name="T77" fmla="*/ 78 h 111"/>
                <a:gd name="T78" fmla="*/ 50 w 90"/>
                <a:gd name="T79" fmla="*/ 82 h 111"/>
                <a:gd name="T80" fmla="*/ 42 w 90"/>
                <a:gd name="T81" fmla="*/ 85 h 111"/>
                <a:gd name="T82" fmla="*/ 35 w 90"/>
                <a:gd name="T83" fmla="*/ 84 h 111"/>
                <a:gd name="T84" fmla="*/ 35 w 90"/>
                <a:gd name="T85" fmla="*/ 84 h 111"/>
                <a:gd name="T86" fmla="*/ 24 w 90"/>
                <a:gd name="T87" fmla="*/ 80 h 111"/>
                <a:gd name="T88" fmla="*/ 17 w 90"/>
                <a:gd name="T89" fmla="*/ 74 h 111"/>
                <a:gd name="T90" fmla="*/ 15 w 90"/>
                <a:gd name="T91" fmla="*/ 72 h 111"/>
                <a:gd name="T92" fmla="*/ 13 w 90"/>
                <a:gd name="T93" fmla="*/ 72 h 111"/>
                <a:gd name="T94" fmla="*/ 9 w 90"/>
                <a:gd name="T95" fmla="*/ 75 h 111"/>
                <a:gd name="T96" fmla="*/ 1 w 90"/>
                <a:gd name="T97" fmla="*/ 87 h 111"/>
                <a:gd name="T98" fmla="*/ 2 w 90"/>
                <a:gd name="T99" fmla="*/ 94 h 111"/>
                <a:gd name="T100" fmla="*/ 6 w 90"/>
                <a:gd name="T101" fmla="*/ 98 h 111"/>
                <a:gd name="T102" fmla="*/ 21 w 90"/>
                <a:gd name="T103" fmla="*/ 107 h 111"/>
                <a:gd name="T104" fmla="*/ 29 w 90"/>
                <a:gd name="T105" fmla="*/ 109 h 111"/>
                <a:gd name="T106" fmla="*/ 29 w 90"/>
                <a:gd name="T107" fmla="*/ 109 h 111"/>
                <a:gd name="T108" fmla="*/ 47 w 90"/>
                <a:gd name="T109" fmla="*/ 111 h 111"/>
                <a:gd name="T110" fmla="*/ 62 w 90"/>
                <a:gd name="T111" fmla="*/ 108 h 111"/>
                <a:gd name="T112" fmla="*/ 68 w 90"/>
                <a:gd name="T113" fmla="*/ 105 h 111"/>
                <a:gd name="T114" fmla="*/ 77 w 90"/>
                <a:gd name="T115" fmla="*/ 94 h 111"/>
                <a:gd name="T116" fmla="*/ 80 w 90"/>
                <a:gd name="T117" fmla="*/ 87 h 111"/>
                <a:gd name="T118" fmla="*/ 80 w 90"/>
                <a:gd name="T119" fmla="*/ 72 h 111"/>
                <a:gd name="T120" fmla="*/ 74 w 90"/>
                <a:gd name="T121" fmla="*/ 5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111">
                  <a:moveTo>
                    <a:pt x="74" y="59"/>
                  </a:moveTo>
                  <a:lnTo>
                    <a:pt x="74" y="59"/>
                  </a:lnTo>
                  <a:lnTo>
                    <a:pt x="79" y="56"/>
                  </a:lnTo>
                  <a:lnTo>
                    <a:pt x="84" y="51"/>
                  </a:lnTo>
                  <a:lnTo>
                    <a:pt x="87" y="46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90" y="35"/>
                  </a:lnTo>
                  <a:lnTo>
                    <a:pt x="90" y="29"/>
                  </a:lnTo>
                  <a:lnTo>
                    <a:pt x="89" y="23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1" y="13"/>
                  </a:lnTo>
                  <a:lnTo>
                    <a:pt x="76" y="9"/>
                  </a:lnTo>
                  <a:lnTo>
                    <a:pt x="70" y="6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7" y="5"/>
                  </a:lnTo>
                  <a:lnTo>
                    <a:pt x="27" y="8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42" y="25"/>
                  </a:lnTo>
                  <a:lnTo>
                    <a:pt x="47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9"/>
                  </a:lnTo>
                  <a:lnTo>
                    <a:pt x="60" y="31"/>
                  </a:lnTo>
                  <a:lnTo>
                    <a:pt x="60" y="33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59" y="38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0" y="40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5" y="3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42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7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8" y="60"/>
                  </a:lnTo>
                  <a:lnTo>
                    <a:pt x="30" y="61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44" y="65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1" y="73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0" y="82"/>
                  </a:lnTo>
                  <a:lnTo>
                    <a:pt x="47" y="84"/>
                  </a:lnTo>
                  <a:lnTo>
                    <a:pt x="42" y="85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29" y="82"/>
                  </a:lnTo>
                  <a:lnTo>
                    <a:pt x="24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1" y="73"/>
                  </a:lnTo>
                  <a:lnTo>
                    <a:pt x="9" y="7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9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6" y="98"/>
                  </a:lnTo>
                  <a:lnTo>
                    <a:pt x="13" y="102"/>
                  </a:lnTo>
                  <a:lnTo>
                    <a:pt x="21" y="107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38" y="111"/>
                  </a:lnTo>
                  <a:lnTo>
                    <a:pt x="47" y="111"/>
                  </a:lnTo>
                  <a:lnTo>
                    <a:pt x="54" y="111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68" y="105"/>
                  </a:lnTo>
                  <a:lnTo>
                    <a:pt x="74" y="99"/>
                  </a:lnTo>
                  <a:lnTo>
                    <a:pt x="77" y="94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1" y="80"/>
                  </a:lnTo>
                  <a:lnTo>
                    <a:pt x="80" y="72"/>
                  </a:lnTo>
                  <a:lnTo>
                    <a:pt x="77" y="64"/>
                  </a:lnTo>
                  <a:lnTo>
                    <a:pt x="74" y="59"/>
                  </a:lnTo>
                  <a:lnTo>
                    <a:pt x="74" y="59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46"/>
            <p:cNvSpPr>
              <a:spLocks/>
            </p:cNvSpPr>
            <p:nvPr/>
          </p:nvSpPr>
          <p:spPr bwMode="auto">
            <a:xfrm>
              <a:off x="5826125" y="2911475"/>
              <a:ext cx="41275" cy="85725"/>
            </a:xfrm>
            <a:custGeom>
              <a:avLst/>
              <a:gdLst>
                <a:gd name="T0" fmla="*/ 50 w 54"/>
                <a:gd name="T1" fmla="*/ 5 h 110"/>
                <a:gd name="T2" fmla="*/ 35 w 54"/>
                <a:gd name="T3" fmla="*/ 0 h 110"/>
                <a:gd name="T4" fmla="*/ 35 w 54"/>
                <a:gd name="T5" fmla="*/ 0 h 110"/>
                <a:gd name="T6" fmla="*/ 33 w 54"/>
                <a:gd name="T7" fmla="*/ 0 h 110"/>
                <a:gd name="T8" fmla="*/ 7 w 54"/>
                <a:gd name="T9" fmla="*/ 6 h 110"/>
                <a:gd name="T10" fmla="*/ 7 w 54"/>
                <a:gd name="T11" fmla="*/ 6 h 110"/>
                <a:gd name="T12" fmla="*/ 4 w 54"/>
                <a:gd name="T13" fmla="*/ 8 h 110"/>
                <a:gd name="T14" fmla="*/ 2 w 54"/>
                <a:gd name="T15" fmla="*/ 11 h 110"/>
                <a:gd name="T16" fmla="*/ 1 w 54"/>
                <a:gd name="T17" fmla="*/ 25 h 110"/>
                <a:gd name="T18" fmla="*/ 1 w 54"/>
                <a:gd name="T19" fmla="*/ 25 h 110"/>
                <a:gd name="T20" fmla="*/ 1 w 54"/>
                <a:gd name="T21" fmla="*/ 27 h 110"/>
                <a:gd name="T22" fmla="*/ 4 w 54"/>
                <a:gd name="T23" fmla="*/ 30 h 110"/>
                <a:gd name="T24" fmla="*/ 4 w 54"/>
                <a:gd name="T25" fmla="*/ 30 h 110"/>
                <a:gd name="T26" fmla="*/ 6 w 54"/>
                <a:gd name="T27" fmla="*/ 31 h 110"/>
                <a:gd name="T28" fmla="*/ 6 w 54"/>
                <a:gd name="T29" fmla="*/ 31 h 110"/>
                <a:gd name="T30" fmla="*/ 8 w 54"/>
                <a:gd name="T31" fmla="*/ 31 h 110"/>
                <a:gd name="T32" fmla="*/ 19 w 54"/>
                <a:gd name="T33" fmla="*/ 29 h 110"/>
                <a:gd name="T34" fmla="*/ 0 w 54"/>
                <a:gd name="T35" fmla="*/ 98 h 110"/>
                <a:gd name="T36" fmla="*/ 0 w 54"/>
                <a:gd name="T37" fmla="*/ 98 h 110"/>
                <a:gd name="T38" fmla="*/ 0 w 54"/>
                <a:gd name="T39" fmla="*/ 100 h 110"/>
                <a:gd name="T40" fmla="*/ 0 w 54"/>
                <a:gd name="T41" fmla="*/ 102 h 110"/>
                <a:gd name="T42" fmla="*/ 0 w 54"/>
                <a:gd name="T43" fmla="*/ 102 h 110"/>
                <a:gd name="T44" fmla="*/ 1 w 54"/>
                <a:gd name="T45" fmla="*/ 103 h 110"/>
                <a:gd name="T46" fmla="*/ 4 w 54"/>
                <a:gd name="T47" fmla="*/ 105 h 110"/>
                <a:gd name="T48" fmla="*/ 21 w 54"/>
                <a:gd name="T49" fmla="*/ 109 h 110"/>
                <a:gd name="T50" fmla="*/ 21 w 54"/>
                <a:gd name="T51" fmla="*/ 109 h 110"/>
                <a:gd name="T52" fmla="*/ 23 w 54"/>
                <a:gd name="T53" fmla="*/ 110 h 110"/>
                <a:gd name="T54" fmla="*/ 25 w 54"/>
                <a:gd name="T55" fmla="*/ 109 h 110"/>
                <a:gd name="T56" fmla="*/ 25 w 54"/>
                <a:gd name="T57" fmla="*/ 109 h 110"/>
                <a:gd name="T58" fmla="*/ 26 w 54"/>
                <a:gd name="T59" fmla="*/ 108 h 110"/>
                <a:gd name="T60" fmla="*/ 27 w 54"/>
                <a:gd name="T61" fmla="*/ 106 h 110"/>
                <a:gd name="T62" fmla="*/ 54 w 54"/>
                <a:gd name="T63" fmla="*/ 11 h 110"/>
                <a:gd name="T64" fmla="*/ 54 w 54"/>
                <a:gd name="T65" fmla="*/ 11 h 110"/>
                <a:gd name="T66" fmla="*/ 54 w 54"/>
                <a:gd name="T67" fmla="*/ 9 h 110"/>
                <a:gd name="T68" fmla="*/ 54 w 54"/>
                <a:gd name="T69" fmla="*/ 8 h 110"/>
                <a:gd name="T70" fmla="*/ 54 w 54"/>
                <a:gd name="T71" fmla="*/ 8 h 110"/>
                <a:gd name="T72" fmla="*/ 51 w 54"/>
                <a:gd name="T73" fmla="*/ 6 h 110"/>
                <a:gd name="T74" fmla="*/ 50 w 54"/>
                <a:gd name="T75" fmla="*/ 5 h 110"/>
                <a:gd name="T76" fmla="*/ 50 w 54"/>
                <a:gd name="T77" fmla="*/ 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110">
                  <a:moveTo>
                    <a:pt x="50" y="5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7" y="6"/>
                  </a:lnTo>
                  <a:lnTo>
                    <a:pt x="7" y="6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7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8" y="31"/>
                  </a:lnTo>
                  <a:lnTo>
                    <a:pt x="19" y="29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5"/>
                  </a:lnTo>
                  <a:lnTo>
                    <a:pt x="21" y="109"/>
                  </a:lnTo>
                  <a:lnTo>
                    <a:pt x="21" y="109"/>
                  </a:lnTo>
                  <a:lnTo>
                    <a:pt x="23" y="110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6" y="108"/>
                  </a:lnTo>
                  <a:lnTo>
                    <a:pt x="27" y="106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1" y="6"/>
                  </a:lnTo>
                  <a:lnTo>
                    <a:pt x="50" y="5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033024" y="3617199"/>
            <a:ext cx="580680" cy="495702"/>
            <a:chOff x="4784726" y="2425701"/>
            <a:chExt cx="195262" cy="166687"/>
          </a:xfrm>
          <a:solidFill>
            <a:srgbClr val="FF9300"/>
          </a:solidFill>
        </p:grpSpPr>
        <p:sp>
          <p:nvSpPr>
            <p:cNvPr id="59" name="Freeform 64"/>
            <p:cNvSpPr>
              <a:spLocks noEditPoints="1"/>
            </p:cNvSpPr>
            <p:nvPr/>
          </p:nvSpPr>
          <p:spPr bwMode="auto">
            <a:xfrm>
              <a:off x="4849813" y="2509838"/>
              <a:ext cx="130175" cy="82550"/>
            </a:xfrm>
            <a:custGeom>
              <a:avLst/>
              <a:gdLst>
                <a:gd name="T0" fmla="*/ 62 w 68"/>
                <a:gd name="T1" fmla="*/ 10 h 43"/>
                <a:gd name="T2" fmla="*/ 53 w 68"/>
                <a:gd name="T3" fmla="*/ 2 h 43"/>
                <a:gd name="T4" fmla="*/ 32 w 68"/>
                <a:gd name="T5" fmla="*/ 4 h 43"/>
                <a:gd name="T6" fmla="*/ 5 w 68"/>
                <a:gd name="T7" fmla="*/ 32 h 43"/>
                <a:gd name="T8" fmla="*/ 0 w 68"/>
                <a:gd name="T9" fmla="*/ 40 h 43"/>
                <a:gd name="T10" fmla="*/ 9 w 68"/>
                <a:gd name="T11" fmla="*/ 40 h 43"/>
                <a:gd name="T12" fmla="*/ 48 w 68"/>
                <a:gd name="T13" fmla="*/ 37 h 43"/>
                <a:gd name="T14" fmla="*/ 62 w 68"/>
                <a:gd name="T15" fmla="*/ 10 h 43"/>
                <a:gd name="T16" fmla="*/ 43 w 68"/>
                <a:gd name="T17" fmla="*/ 27 h 43"/>
                <a:gd name="T18" fmla="*/ 20 w 68"/>
                <a:gd name="T19" fmla="*/ 30 h 43"/>
                <a:gd name="T20" fmla="*/ 37 w 68"/>
                <a:gd name="T21" fmla="*/ 14 h 43"/>
                <a:gd name="T22" fmla="*/ 49 w 68"/>
                <a:gd name="T23" fmla="*/ 12 h 43"/>
                <a:gd name="T24" fmla="*/ 52 w 68"/>
                <a:gd name="T25" fmla="*/ 15 h 43"/>
                <a:gd name="T26" fmla="*/ 43 w 68"/>
                <a:gd name="T27" fmla="*/ 2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43">
                  <a:moveTo>
                    <a:pt x="62" y="10"/>
                  </a:moveTo>
                  <a:cubicBezTo>
                    <a:pt x="60" y="6"/>
                    <a:pt x="57" y="3"/>
                    <a:pt x="53" y="2"/>
                  </a:cubicBezTo>
                  <a:cubicBezTo>
                    <a:pt x="47" y="0"/>
                    <a:pt x="40" y="1"/>
                    <a:pt x="32" y="4"/>
                  </a:cubicBezTo>
                  <a:cubicBezTo>
                    <a:pt x="19" y="11"/>
                    <a:pt x="6" y="31"/>
                    <a:pt x="5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34" y="43"/>
                    <a:pt x="48" y="37"/>
                  </a:cubicBezTo>
                  <a:cubicBezTo>
                    <a:pt x="68" y="27"/>
                    <a:pt x="64" y="14"/>
                    <a:pt x="62" y="10"/>
                  </a:cubicBezTo>
                  <a:close/>
                  <a:moveTo>
                    <a:pt x="43" y="27"/>
                  </a:moveTo>
                  <a:cubicBezTo>
                    <a:pt x="37" y="30"/>
                    <a:pt x="27" y="30"/>
                    <a:pt x="20" y="30"/>
                  </a:cubicBezTo>
                  <a:cubicBezTo>
                    <a:pt x="24" y="24"/>
                    <a:pt x="31" y="17"/>
                    <a:pt x="37" y="14"/>
                  </a:cubicBezTo>
                  <a:cubicBezTo>
                    <a:pt x="42" y="12"/>
                    <a:pt x="47" y="11"/>
                    <a:pt x="49" y="12"/>
                  </a:cubicBezTo>
                  <a:cubicBezTo>
                    <a:pt x="50" y="12"/>
                    <a:pt x="51" y="13"/>
                    <a:pt x="52" y="15"/>
                  </a:cubicBezTo>
                  <a:cubicBezTo>
                    <a:pt x="54" y="19"/>
                    <a:pt x="51" y="23"/>
                    <a:pt x="43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0" name="Freeform 65"/>
            <p:cNvSpPr>
              <a:spLocks noEditPoints="1"/>
            </p:cNvSpPr>
            <p:nvPr/>
          </p:nvSpPr>
          <p:spPr bwMode="auto">
            <a:xfrm>
              <a:off x="4784726" y="2425701"/>
              <a:ext cx="103188" cy="112713"/>
            </a:xfrm>
            <a:custGeom>
              <a:avLst/>
              <a:gdLst>
                <a:gd name="T0" fmla="*/ 40 w 54"/>
                <a:gd name="T1" fmla="*/ 34 h 59"/>
                <a:gd name="T2" fmla="*/ 41 w 54"/>
                <a:gd name="T3" fmla="*/ 4 h 59"/>
                <a:gd name="T4" fmla="*/ 29 w 54"/>
                <a:gd name="T5" fmla="*/ 1 h 59"/>
                <a:gd name="T6" fmla="*/ 12 w 54"/>
                <a:gd name="T7" fmla="*/ 13 h 59"/>
                <a:gd name="T8" fmla="*/ 1 w 54"/>
                <a:gd name="T9" fmla="*/ 50 h 59"/>
                <a:gd name="T10" fmla="*/ 0 w 54"/>
                <a:gd name="T11" fmla="*/ 59 h 59"/>
                <a:gd name="T12" fmla="*/ 8 w 54"/>
                <a:gd name="T13" fmla="*/ 56 h 59"/>
                <a:gd name="T14" fmla="*/ 40 w 54"/>
                <a:gd name="T15" fmla="*/ 34 h 59"/>
                <a:gd name="T16" fmla="*/ 20 w 54"/>
                <a:gd name="T17" fmla="*/ 19 h 59"/>
                <a:gd name="T18" fmla="*/ 20 w 54"/>
                <a:gd name="T19" fmla="*/ 19 h 59"/>
                <a:gd name="T20" fmla="*/ 30 w 54"/>
                <a:gd name="T21" fmla="*/ 12 h 59"/>
                <a:gd name="T22" fmla="*/ 34 w 54"/>
                <a:gd name="T23" fmla="*/ 13 h 59"/>
                <a:gd name="T24" fmla="*/ 36 w 54"/>
                <a:gd name="T25" fmla="*/ 17 h 59"/>
                <a:gd name="T26" fmla="*/ 32 w 54"/>
                <a:gd name="T27" fmla="*/ 28 h 59"/>
                <a:gd name="T28" fmla="*/ 13 w 54"/>
                <a:gd name="T29" fmla="*/ 42 h 59"/>
                <a:gd name="T30" fmla="*/ 20 w 54"/>
                <a:gd name="T31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59">
                  <a:moveTo>
                    <a:pt x="40" y="34"/>
                  </a:moveTo>
                  <a:cubicBezTo>
                    <a:pt x="54" y="16"/>
                    <a:pt x="44" y="7"/>
                    <a:pt x="41" y="4"/>
                  </a:cubicBezTo>
                  <a:cubicBezTo>
                    <a:pt x="37" y="1"/>
                    <a:pt x="33" y="0"/>
                    <a:pt x="29" y="1"/>
                  </a:cubicBezTo>
                  <a:cubicBezTo>
                    <a:pt x="23" y="2"/>
                    <a:pt x="17" y="6"/>
                    <a:pt x="12" y="13"/>
                  </a:cubicBezTo>
                  <a:cubicBezTo>
                    <a:pt x="3" y="25"/>
                    <a:pt x="1" y="49"/>
                    <a:pt x="1" y="5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5"/>
                    <a:pt x="31" y="46"/>
                    <a:pt x="40" y="34"/>
                  </a:cubicBezTo>
                  <a:close/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4" y="15"/>
                    <a:pt x="27" y="12"/>
                    <a:pt x="30" y="12"/>
                  </a:cubicBezTo>
                  <a:cubicBezTo>
                    <a:pt x="31" y="11"/>
                    <a:pt x="32" y="11"/>
                    <a:pt x="34" y="13"/>
                  </a:cubicBezTo>
                  <a:cubicBezTo>
                    <a:pt x="36" y="14"/>
                    <a:pt x="36" y="15"/>
                    <a:pt x="36" y="17"/>
                  </a:cubicBezTo>
                  <a:cubicBezTo>
                    <a:pt x="36" y="20"/>
                    <a:pt x="35" y="24"/>
                    <a:pt x="32" y="28"/>
                  </a:cubicBezTo>
                  <a:cubicBezTo>
                    <a:pt x="28" y="33"/>
                    <a:pt x="20" y="38"/>
                    <a:pt x="13" y="42"/>
                  </a:cubicBezTo>
                  <a:cubicBezTo>
                    <a:pt x="14" y="34"/>
                    <a:pt x="16" y="25"/>
                    <a:pt x="2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75424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6028005" y="3463449"/>
            <a:ext cx="5711483" cy="2590800"/>
          </a:xfrm>
          <a:prstGeom prst="roundRect">
            <a:avLst>
              <a:gd name="adj" fmla="val 0"/>
            </a:avLst>
          </a:prstGeom>
          <a:solidFill>
            <a:schemeClr val="bg1">
              <a:alpha val="20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3.4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资料的整理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895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真正的高手就厉害在资料的整理阶段，能否鉴别并撷取有用的内容，是要充满智慧的！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53019" y="3463449"/>
            <a:ext cx="4702019" cy="2590800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</p:pic>
      <p:sp>
        <p:nvSpPr>
          <p:cNvPr id="15" name="圆角矩形 14"/>
          <p:cNvSpPr/>
          <p:nvPr/>
        </p:nvSpPr>
        <p:spPr>
          <a:xfrm>
            <a:off x="1136072" y="2552855"/>
            <a:ext cx="10603416" cy="647114"/>
          </a:xfrm>
          <a:prstGeom prst="roundRect">
            <a:avLst>
              <a:gd name="adj" fmla="val 0"/>
            </a:avLst>
          </a:prstGeom>
          <a:solidFill>
            <a:srgbClr val="E4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核心技巧，吐血推荐</a:t>
            </a:r>
            <a:endParaRPr lang="zh-CN" altLang="en-US" sz="2400" b="1" dirty="0"/>
          </a:p>
        </p:txBody>
      </p:sp>
      <p:sp>
        <p:nvSpPr>
          <p:cNvPr id="5" name="矩形 4"/>
          <p:cNvSpPr/>
          <p:nvPr/>
        </p:nvSpPr>
        <p:spPr>
          <a:xfrm>
            <a:off x="6137029" y="3712408"/>
            <a:ext cx="5493433" cy="1932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这些有价值的内容要按类别整理，不可以整个地放在一个文档中，这样内容太多，难以整理。而是要</a:t>
            </a:r>
            <a:r>
              <a:rPr lang="zh-CN" altLang="en-US" sz="2800" b="1" dirty="0">
                <a:solidFill>
                  <a:srgbClr val="E4007F"/>
                </a:solidFill>
              </a:rPr>
              <a:t>按照不同的主题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放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在不同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的、</a:t>
            </a:r>
            <a:r>
              <a:rPr lang="zh-CN" altLang="en-US" sz="2800" b="1" dirty="0" smtClean="0">
                <a:solidFill>
                  <a:srgbClr val="E4007F"/>
                </a:solidFill>
              </a:rPr>
              <a:t>针对性命名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WORD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文档中，便于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检索和引用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——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这才是整理。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8773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3.4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资料的整理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53019" y="3098471"/>
            <a:ext cx="5050833" cy="3251200"/>
          </a:xfrm>
          <a:prstGeom prst="rect">
            <a:avLst/>
          </a:prstGeom>
          <a:noFill/>
          <a:ln w="19050">
            <a:solidFill>
              <a:srgbClr val="E4007F"/>
            </a:solidFill>
          </a:ln>
        </p:spPr>
      </p:pic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118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对于已经整理的原始文档资料，认为没有价值的，可立即删除，认为还可能进一步去看阅的，可以在文档的标题上做出相应的标记（如左下图），并对这些文档另行放置，比如在原文件夹中另外建立一个“已看阅”的文件夹来放置已经整理过的资料。</a:t>
            </a: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6456040" y="2994111"/>
            <a:ext cx="5319280" cy="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然后，可再建一个“整理后”的文件夹，来放置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已分类整理后的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文档素材（上页图中的材料）。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626489" y="4288574"/>
            <a:ext cx="5043799" cy="1409627"/>
            <a:chOff x="7287671" y="4628667"/>
            <a:chExt cx="3826909" cy="1069534"/>
          </a:xfrm>
        </p:grpSpPr>
        <p:sp>
          <p:nvSpPr>
            <p:cNvPr id="13" name="File"/>
            <p:cNvSpPr>
              <a:spLocks noEditPoints="1" noChangeArrowheads="1"/>
            </p:cNvSpPr>
            <p:nvPr/>
          </p:nvSpPr>
          <p:spPr bwMode="auto">
            <a:xfrm>
              <a:off x="7287671" y="4628667"/>
              <a:ext cx="1569483" cy="1069534"/>
            </a:xfrm>
            <a:custGeom>
              <a:avLst/>
              <a:gdLst>
                <a:gd name="T0" fmla="*/ 10981 w 21600"/>
                <a:gd name="T1" fmla="*/ 3240 h 21600"/>
                <a:gd name="T2" fmla="*/ 0 w 21600"/>
                <a:gd name="T3" fmla="*/ 10800 h 21600"/>
                <a:gd name="T4" fmla="*/ 10800 w 21600"/>
                <a:gd name="T5" fmla="*/ 21600 h 21600"/>
                <a:gd name="T6" fmla="*/ 21600 w 21600"/>
                <a:gd name="T7" fmla="*/ 10800 h 21600"/>
                <a:gd name="T8" fmla="*/ 0 w 21600"/>
                <a:gd name="T9" fmla="*/ 21600 h 21600"/>
                <a:gd name="T10" fmla="*/ 21600 w 21600"/>
                <a:gd name="T11" fmla="*/ 21600 h 21600"/>
                <a:gd name="T12" fmla="*/ 1086 w 21600"/>
                <a:gd name="T13" fmla="*/ 4628 h 21600"/>
                <a:gd name="T14" fmla="*/ 20635 w 21600"/>
                <a:gd name="T15" fmla="*/ 20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9790" y="3240"/>
                  </a:moveTo>
                  <a:cubicBezTo>
                    <a:pt x="10981" y="3240"/>
                    <a:pt x="9171" y="3240"/>
                    <a:pt x="9050" y="3086"/>
                  </a:cubicBezTo>
                  <a:cubicBezTo>
                    <a:pt x="9050" y="2931"/>
                    <a:pt x="8930" y="2777"/>
                    <a:pt x="8930" y="2469"/>
                  </a:cubicBezTo>
                  <a:cubicBezTo>
                    <a:pt x="8930" y="2160"/>
                    <a:pt x="8809" y="1851"/>
                    <a:pt x="8688" y="1389"/>
                  </a:cubicBezTo>
                  <a:cubicBezTo>
                    <a:pt x="8568" y="1080"/>
                    <a:pt x="8326" y="771"/>
                    <a:pt x="8085" y="463"/>
                  </a:cubicBezTo>
                  <a:cubicBezTo>
                    <a:pt x="7723" y="154"/>
                    <a:pt x="7361" y="0"/>
                    <a:pt x="7361" y="0"/>
                  </a:cubicBezTo>
                  <a:cubicBezTo>
                    <a:pt x="7361" y="0"/>
                    <a:pt x="2293" y="0"/>
                    <a:pt x="2051" y="154"/>
                  </a:cubicBezTo>
                  <a:cubicBezTo>
                    <a:pt x="1689" y="309"/>
                    <a:pt x="1448" y="463"/>
                    <a:pt x="1327" y="771"/>
                  </a:cubicBezTo>
                  <a:cubicBezTo>
                    <a:pt x="1207" y="1080"/>
                    <a:pt x="1086" y="1389"/>
                    <a:pt x="965" y="1697"/>
                  </a:cubicBezTo>
                  <a:cubicBezTo>
                    <a:pt x="845" y="2160"/>
                    <a:pt x="724" y="2314"/>
                    <a:pt x="724" y="2469"/>
                  </a:cubicBezTo>
                  <a:cubicBezTo>
                    <a:pt x="603" y="2623"/>
                    <a:pt x="603" y="2777"/>
                    <a:pt x="483" y="2931"/>
                  </a:cubicBezTo>
                  <a:cubicBezTo>
                    <a:pt x="483" y="3086"/>
                    <a:pt x="362" y="3240"/>
                    <a:pt x="241" y="3240"/>
                  </a:cubicBezTo>
                  <a:lnTo>
                    <a:pt x="0" y="3394"/>
                  </a:lnTo>
                  <a:lnTo>
                    <a:pt x="0" y="3703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10981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5246"/>
                  </a:lnTo>
                  <a:lnTo>
                    <a:pt x="21600" y="4783"/>
                  </a:lnTo>
                  <a:cubicBezTo>
                    <a:pt x="21479" y="4320"/>
                    <a:pt x="21359" y="4011"/>
                    <a:pt x="21117" y="3703"/>
                  </a:cubicBezTo>
                  <a:cubicBezTo>
                    <a:pt x="20876" y="3549"/>
                    <a:pt x="20514" y="3394"/>
                    <a:pt x="20152" y="3240"/>
                  </a:cubicBezTo>
                  <a:close/>
                </a:path>
              </a:pathLst>
            </a:custGeom>
            <a:solidFill>
              <a:srgbClr val="1D8DE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已看阅</a:t>
              </a:r>
              <a:endParaRPr kumimoji="0" lang="zh-CN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  <p:sp>
          <p:nvSpPr>
            <p:cNvPr id="18" name="File"/>
            <p:cNvSpPr>
              <a:spLocks noEditPoints="1" noChangeArrowheads="1"/>
            </p:cNvSpPr>
            <p:nvPr/>
          </p:nvSpPr>
          <p:spPr bwMode="auto">
            <a:xfrm>
              <a:off x="9545097" y="4628667"/>
              <a:ext cx="1569483" cy="1069534"/>
            </a:xfrm>
            <a:custGeom>
              <a:avLst/>
              <a:gdLst>
                <a:gd name="T0" fmla="*/ 10981 w 21600"/>
                <a:gd name="T1" fmla="*/ 3240 h 21600"/>
                <a:gd name="T2" fmla="*/ 0 w 21600"/>
                <a:gd name="T3" fmla="*/ 10800 h 21600"/>
                <a:gd name="T4" fmla="*/ 10800 w 21600"/>
                <a:gd name="T5" fmla="*/ 21600 h 21600"/>
                <a:gd name="T6" fmla="*/ 21600 w 21600"/>
                <a:gd name="T7" fmla="*/ 10800 h 21600"/>
                <a:gd name="T8" fmla="*/ 0 w 21600"/>
                <a:gd name="T9" fmla="*/ 21600 h 21600"/>
                <a:gd name="T10" fmla="*/ 21600 w 21600"/>
                <a:gd name="T11" fmla="*/ 21600 h 21600"/>
                <a:gd name="T12" fmla="*/ 1086 w 21600"/>
                <a:gd name="T13" fmla="*/ 4628 h 21600"/>
                <a:gd name="T14" fmla="*/ 20635 w 21600"/>
                <a:gd name="T15" fmla="*/ 20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9790" y="3240"/>
                  </a:moveTo>
                  <a:cubicBezTo>
                    <a:pt x="10981" y="3240"/>
                    <a:pt x="9171" y="3240"/>
                    <a:pt x="9050" y="3086"/>
                  </a:cubicBezTo>
                  <a:cubicBezTo>
                    <a:pt x="9050" y="2931"/>
                    <a:pt x="8930" y="2777"/>
                    <a:pt x="8930" y="2469"/>
                  </a:cubicBezTo>
                  <a:cubicBezTo>
                    <a:pt x="8930" y="2160"/>
                    <a:pt x="8809" y="1851"/>
                    <a:pt x="8688" y="1389"/>
                  </a:cubicBezTo>
                  <a:cubicBezTo>
                    <a:pt x="8568" y="1080"/>
                    <a:pt x="8326" y="771"/>
                    <a:pt x="8085" y="463"/>
                  </a:cubicBezTo>
                  <a:cubicBezTo>
                    <a:pt x="7723" y="154"/>
                    <a:pt x="7361" y="0"/>
                    <a:pt x="7361" y="0"/>
                  </a:cubicBezTo>
                  <a:cubicBezTo>
                    <a:pt x="7361" y="0"/>
                    <a:pt x="2293" y="0"/>
                    <a:pt x="2051" y="154"/>
                  </a:cubicBezTo>
                  <a:cubicBezTo>
                    <a:pt x="1689" y="309"/>
                    <a:pt x="1448" y="463"/>
                    <a:pt x="1327" y="771"/>
                  </a:cubicBezTo>
                  <a:cubicBezTo>
                    <a:pt x="1207" y="1080"/>
                    <a:pt x="1086" y="1389"/>
                    <a:pt x="965" y="1697"/>
                  </a:cubicBezTo>
                  <a:cubicBezTo>
                    <a:pt x="845" y="2160"/>
                    <a:pt x="724" y="2314"/>
                    <a:pt x="724" y="2469"/>
                  </a:cubicBezTo>
                  <a:cubicBezTo>
                    <a:pt x="603" y="2623"/>
                    <a:pt x="603" y="2777"/>
                    <a:pt x="483" y="2931"/>
                  </a:cubicBezTo>
                  <a:cubicBezTo>
                    <a:pt x="483" y="3086"/>
                    <a:pt x="362" y="3240"/>
                    <a:pt x="241" y="3240"/>
                  </a:cubicBezTo>
                  <a:lnTo>
                    <a:pt x="0" y="3394"/>
                  </a:lnTo>
                  <a:lnTo>
                    <a:pt x="0" y="3703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10981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5246"/>
                  </a:lnTo>
                  <a:lnTo>
                    <a:pt x="21600" y="4783"/>
                  </a:lnTo>
                  <a:cubicBezTo>
                    <a:pt x="21479" y="4320"/>
                    <a:pt x="21359" y="4011"/>
                    <a:pt x="21117" y="3703"/>
                  </a:cubicBezTo>
                  <a:cubicBezTo>
                    <a:pt x="20876" y="3549"/>
                    <a:pt x="20514" y="3394"/>
                    <a:pt x="20152" y="3240"/>
                  </a:cubicBezTo>
                  <a:close/>
                </a:path>
              </a:pathLst>
            </a:custGeom>
            <a:solidFill>
              <a:srgbClr val="90C43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 dirty="0">
                  <a:solidFill>
                    <a:schemeClr val="bg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Times New Roman" panose="02020603050405020304" pitchFamily="18" charset="0"/>
                </a:rPr>
                <a:t>整理后</a:t>
              </a:r>
              <a:endParaRPr lang="zh-CN" sz="3600" b="1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54213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3.5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纲要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的再次完善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在整理资料的过程中，许多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有价值的素材也会冲击我们的思维，拓展我们的思路，引发我们新的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思考，因此，不断整理资料的过程，我们也会不断的优化课程的纲要。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12" name="Group 6"/>
          <p:cNvGrpSpPr/>
          <p:nvPr/>
        </p:nvGrpSpPr>
        <p:grpSpPr>
          <a:xfrm>
            <a:off x="1136073" y="2457991"/>
            <a:ext cx="4318334" cy="4400009"/>
            <a:chOff x="3827463" y="1565275"/>
            <a:chExt cx="1195388" cy="1271588"/>
          </a:xfrm>
          <a:solidFill>
            <a:srgbClr val="92D050"/>
          </a:solidFill>
        </p:grpSpPr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4010026" y="1708150"/>
              <a:ext cx="835025" cy="1128713"/>
            </a:xfrm>
            <a:custGeom>
              <a:avLst/>
              <a:gdLst/>
              <a:ahLst/>
              <a:cxnLst>
                <a:cxn ang="0">
                  <a:pos x="104" y="385"/>
                </a:cxn>
                <a:cxn ang="0">
                  <a:pos x="112" y="230"/>
                </a:cxn>
                <a:cxn ang="0">
                  <a:pos x="6" y="164"/>
                </a:cxn>
                <a:cxn ang="0">
                  <a:pos x="121" y="191"/>
                </a:cxn>
                <a:cxn ang="0">
                  <a:pos x="126" y="93"/>
                </a:cxn>
                <a:cxn ang="0">
                  <a:pos x="76" y="29"/>
                </a:cxn>
                <a:cxn ang="0">
                  <a:pos x="132" y="61"/>
                </a:cxn>
                <a:cxn ang="0">
                  <a:pos x="174" y="5"/>
                </a:cxn>
                <a:cxn ang="0">
                  <a:pos x="149" y="79"/>
                </a:cxn>
                <a:cxn ang="0">
                  <a:pos x="171" y="196"/>
                </a:cxn>
                <a:cxn ang="0">
                  <a:pos x="277" y="149"/>
                </a:cxn>
                <a:cxn ang="0">
                  <a:pos x="177" y="228"/>
                </a:cxn>
                <a:cxn ang="0">
                  <a:pos x="178" y="385"/>
                </a:cxn>
                <a:cxn ang="0">
                  <a:pos x="104" y="385"/>
                </a:cxn>
              </a:cxnLst>
              <a:rect l="0" t="0" r="r" b="b"/>
              <a:pathLst>
                <a:path w="285" h="385">
                  <a:moveTo>
                    <a:pt x="104" y="385"/>
                  </a:moveTo>
                  <a:cubicBezTo>
                    <a:pt x="104" y="385"/>
                    <a:pt x="139" y="260"/>
                    <a:pt x="112" y="230"/>
                  </a:cubicBezTo>
                  <a:cubicBezTo>
                    <a:pt x="64" y="179"/>
                    <a:pt x="0" y="166"/>
                    <a:pt x="6" y="164"/>
                  </a:cubicBezTo>
                  <a:cubicBezTo>
                    <a:pt x="44" y="154"/>
                    <a:pt x="105" y="205"/>
                    <a:pt x="121" y="191"/>
                  </a:cubicBezTo>
                  <a:cubicBezTo>
                    <a:pt x="134" y="180"/>
                    <a:pt x="136" y="117"/>
                    <a:pt x="126" y="93"/>
                  </a:cubicBezTo>
                  <a:cubicBezTo>
                    <a:pt x="107" y="46"/>
                    <a:pt x="60" y="29"/>
                    <a:pt x="76" y="29"/>
                  </a:cubicBezTo>
                  <a:cubicBezTo>
                    <a:pt x="98" y="29"/>
                    <a:pt x="128" y="66"/>
                    <a:pt x="132" y="61"/>
                  </a:cubicBezTo>
                  <a:cubicBezTo>
                    <a:pt x="137" y="57"/>
                    <a:pt x="164" y="0"/>
                    <a:pt x="174" y="5"/>
                  </a:cubicBezTo>
                  <a:cubicBezTo>
                    <a:pt x="177" y="7"/>
                    <a:pt x="149" y="36"/>
                    <a:pt x="149" y="79"/>
                  </a:cubicBezTo>
                  <a:cubicBezTo>
                    <a:pt x="149" y="121"/>
                    <a:pt x="154" y="206"/>
                    <a:pt x="171" y="196"/>
                  </a:cubicBezTo>
                  <a:cubicBezTo>
                    <a:pt x="200" y="178"/>
                    <a:pt x="257" y="147"/>
                    <a:pt x="277" y="149"/>
                  </a:cubicBezTo>
                  <a:cubicBezTo>
                    <a:pt x="285" y="150"/>
                    <a:pt x="196" y="185"/>
                    <a:pt x="177" y="228"/>
                  </a:cubicBezTo>
                  <a:cubicBezTo>
                    <a:pt x="161" y="264"/>
                    <a:pt x="170" y="373"/>
                    <a:pt x="178" y="385"/>
                  </a:cubicBezTo>
                  <a:lnTo>
                    <a:pt x="104" y="385"/>
                  </a:lnTo>
                  <a:close/>
                </a:path>
              </a:pathLst>
            </a:custGeom>
            <a:solidFill>
              <a:srgbClr val="B6531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71"/>
            <p:cNvSpPr>
              <a:spLocks/>
            </p:cNvSpPr>
            <p:nvPr/>
          </p:nvSpPr>
          <p:spPr bwMode="auto">
            <a:xfrm>
              <a:off x="4495801" y="2089150"/>
              <a:ext cx="166688" cy="114300"/>
            </a:xfrm>
            <a:custGeom>
              <a:avLst/>
              <a:gdLst/>
              <a:ahLst/>
              <a:cxnLst>
                <a:cxn ang="0">
                  <a:pos x="27" y="39"/>
                </a:cxn>
                <a:cxn ang="0">
                  <a:pos x="20" y="0"/>
                </a:cxn>
                <a:cxn ang="0">
                  <a:pos x="27" y="39"/>
                </a:cxn>
              </a:cxnLst>
              <a:rect l="0" t="0" r="r" b="b"/>
              <a:pathLst>
                <a:path w="57" h="39">
                  <a:moveTo>
                    <a:pt x="27" y="39"/>
                  </a:moveTo>
                  <a:cubicBezTo>
                    <a:pt x="27" y="39"/>
                    <a:pt x="0" y="36"/>
                    <a:pt x="20" y="0"/>
                  </a:cubicBezTo>
                  <a:cubicBezTo>
                    <a:pt x="20" y="0"/>
                    <a:pt x="57" y="26"/>
                    <a:pt x="27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4621213" y="2025650"/>
              <a:ext cx="161925" cy="117475"/>
            </a:xfrm>
            <a:custGeom>
              <a:avLst/>
              <a:gdLst/>
              <a:ahLst/>
              <a:cxnLst>
                <a:cxn ang="0">
                  <a:pos x="23" y="40"/>
                </a:cxn>
                <a:cxn ang="0">
                  <a:pos x="27" y="0"/>
                </a:cxn>
                <a:cxn ang="0">
                  <a:pos x="23" y="40"/>
                </a:cxn>
              </a:cxnLst>
              <a:rect l="0" t="0" r="r" b="b"/>
              <a:pathLst>
                <a:path w="55" h="40">
                  <a:moveTo>
                    <a:pt x="23" y="40"/>
                  </a:moveTo>
                  <a:cubicBezTo>
                    <a:pt x="23" y="40"/>
                    <a:pt x="0" y="32"/>
                    <a:pt x="27" y="0"/>
                  </a:cubicBezTo>
                  <a:cubicBezTo>
                    <a:pt x="27" y="0"/>
                    <a:pt x="55" y="35"/>
                    <a:pt x="23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4718051" y="1971675"/>
              <a:ext cx="173038" cy="138113"/>
            </a:xfrm>
            <a:custGeom>
              <a:avLst/>
              <a:gdLst/>
              <a:ahLst/>
              <a:cxnLst>
                <a:cxn ang="0">
                  <a:pos x="22" y="47"/>
                </a:cxn>
                <a:cxn ang="0">
                  <a:pos x="40" y="0"/>
                </a:cxn>
                <a:cxn ang="0">
                  <a:pos x="22" y="47"/>
                </a:cxn>
              </a:cxnLst>
              <a:rect l="0" t="0" r="r" b="b"/>
              <a:pathLst>
                <a:path w="59" h="47">
                  <a:moveTo>
                    <a:pt x="22" y="47"/>
                  </a:moveTo>
                  <a:cubicBezTo>
                    <a:pt x="22" y="47"/>
                    <a:pt x="0" y="25"/>
                    <a:pt x="40" y="0"/>
                  </a:cubicBezTo>
                  <a:cubicBezTo>
                    <a:pt x="40" y="0"/>
                    <a:pt x="59" y="43"/>
                    <a:pt x="22" y="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74"/>
            <p:cNvSpPr>
              <a:spLocks/>
            </p:cNvSpPr>
            <p:nvPr/>
          </p:nvSpPr>
          <p:spPr bwMode="auto">
            <a:xfrm>
              <a:off x="4873626" y="2009775"/>
              <a:ext cx="149225" cy="117475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51" y="10"/>
                </a:cxn>
                <a:cxn ang="0">
                  <a:pos x="39" y="25"/>
                </a:cxn>
                <a:cxn ang="0">
                  <a:pos x="4" y="24"/>
                </a:cxn>
              </a:cxnLst>
              <a:rect l="0" t="0" r="r" b="b"/>
              <a:pathLst>
                <a:path w="51" h="40">
                  <a:moveTo>
                    <a:pt x="4" y="24"/>
                  </a:moveTo>
                  <a:cubicBezTo>
                    <a:pt x="4" y="24"/>
                    <a:pt x="0" y="0"/>
                    <a:pt x="51" y="10"/>
                  </a:cubicBezTo>
                  <a:cubicBezTo>
                    <a:pt x="51" y="10"/>
                    <a:pt x="46" y="15"/>
                    <a:pt x="39" y="25"/>
                  </a:cubicBezTo>
                  <a:cubicBezTo>
                    <a:pt x="32" y="34"/>
                    <a:pt x="11" y="40"/>
                    <a:pt x="4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75"/>
            <p:cNvSpPr>
              <a:spLocks/>
            </p:cNvSpPr>
            <p:nvPr/>
          </p:nvSpPr>
          <p:spPr bwMode="auto">
            <a:xfrm>
              <a:off x="4827588" y="2165350"/>
              <a:ext cx="131763" cy="92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5" y="20"/>
                </a:cxn>
                <a:cxn ang="0">
                  <a:pos x="9" y="16"/>
                </a:cxn>
                <a:cxn ang="0">
                  <a:pos x="14" y="0"/>
                </a:cxn>
              </a:cxnLst>
              <a:rect l="0" t="0" r="r" b="b"/>
              <a:pathLst>
                <a:path w="45" h="31">
                  <a:moveTo>
                    <a:pt x="14" y="0"/>
                  </a:moveTo>
                  <a:cubicBezTo>
                    <a:pt x="14" y="0"/>
                    <a:pt x="40" y="3"/>
                    <a:pt x="45" y="20"/>
                  </a:cubicBezTo>
                  <a:cubicBezTo>
                    <a:pt x="45" y="20"/>
                    <a:pt x="28" y="31"/>
                    <a:pt x="9" y="16"/>
                  </a:cubicBezTo>
                  <a:cubicBezTo>
                    <a:pt x="0" y="8"/>
                    <a:pt x="6" y="1"/>
                    <a:pt x="1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4751388" y="2212975"/>
              <a:ext cx="104775" cy="111125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27" y="11"/>
                </a:cxn>
                <a:cxn ang="0">
                  <a:pos x="36" y="38"/>
                </a:cxn>
                <a:cxn ang="0">
                  <a:pos x="5" y="23"/>
                </a:cxn>
                <a:cxn ang="0">
                  <a:pos x="6" y="8"/>
                </a:cxn>
              </a:cxnLst>
              <a:rect l="0" t="0" r="r" b="b"/>
              <a:pathLst>
                <a:path w="36" h="38">
                  <a:moveTo>
                    <a:pt x="6" y="8"/>
                  </a:moveTo>
                  <a:cubicBezTo>
                    <a:pt x="6" y="8"/>
                    <a:pt x="17" y="0"/>
                    <a:pt x="27" y="11"/>
                  </a:cubicBezTo>
                  <a:cubicBezTo>
                    <a:pt x="36" y="21"/>
                    <a:pt x="34" y="33"/>
                    <a:pt x="36" y="38"/>
                  </a:cubicBezTo>
                  <a:cubicBezTo>
                    <a:pt x="36" y="38"/>
                    <a:pt x="14" y="35"/>
                    <a:pt x="5" y="23"/>
                  </a:cubicBezTo>
                  <a:cubicBezTo>
                    <a:pt x="0" y="16"/>
                    <a:pt x="4" y="11"/>
                    <a:pt x="6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77"/>
            <p:cNvSpPr>
              <a:spLocks/>
            </p:cNvSpPr>
            <p:nvPr/>
          </p:nvSpPr>
          <p:spPr bwMode="auto">
            <a:xfrm>
              <a:off x="4638676" y="2279650"/>
              <a:ext cx="138113" cy="111125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39" y="12"/>
                </a:cxn>
                <a:cxn ang="0">
                  <a:pos x="47" y="35"/>
                </a:cxn>
                <a:cxn ang="0">
                  <a:pos x="15" y="5"/>
                </a:cxn>
              </a:cxnLst>
              <a:rect l="0" t="0" r="r" b="b"/>
              <a:pathLst>
                <a:path w="47" h="38">
                  <a:moveTo>
                    <a:pt x="15" y="5"/>
                  </a:moveTo>
                  <a:cubicBezTo>
                    <a:pt x="15" y="5"/>
                    <a:pt x="31" y="0"/>
                    <a:pt x="39" y="12"/>
                  </a:cubicBezTo>
                  <a:cubicBezTo>
                    <a:pt x="47" y="23"/>
                    <a:pt x="44" y="31"/>
                    <a:pt x="47" y="35"/>
                  </a:cubicBezTo>
                  <a:cubicBezTo>
                    <a:pt x="47" y="35"/>
                    <a:pt x="0" y="38"/>
                    <a:pt x="15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78"/>
            <p:cNvSpPr>
              <a:spLocks/>
            </p:cNvSpPr>
            <p:nvPr/>
          </p:nvSpPr>
          <p:spPr bwMode="auto">
            <a:xfrm>
              <a:off x="4132263" y="2089150"/>
              <a:ext cx="123825" cy="117475"/>
            </a:xfrm>
            <a:custGeom>
              <a:avLst/>
              <a:gdLst/>
              <a:ahLst/>
              <a:cxnLst>
                <a:cxn ang="0">
                  <a:pos x="22" y="35"/>
                </a:cxn>
                <a:cxn ang="0">
                  <a:pos x="40" y="0"/>
                </a:cxn>
                <a:cxn ang="0">
                  <a:pos x="40" y="17"/>
                </a:cxn>
                <a:cxn ang="0">
                  <a:pos x="22" y="35"/>
                </a:cxn>
              </a:cxnLst>
              <a:rect l="0" t="0" r="r" b="b"/>
              <a:pathLst>
                <a:path w="42" h="40">
                  <a:moveTo>
                    <a:pt x="22" y="35"/>
                  </a:moveTo>
                  <a:cubicBezTo>
                    <a:pt x="22" y="35"/>
                    <a:pt x="0" y="19"/>
                    <a:pt x="40" y="0"/>
                  </a:cubicBezTo>
                  <a:cubicBezTo>
                    <a:pt x="40" y="0"/>
                    <a:pt x="39" y="8"/>
                    <a:pt x="40" y="17"/>
                  </a:cubicBezTo>
                  <a:cubicBezTo>
                    <a:pt x="42" y="25"/>
                    <a:pt x="36" y="40"/>
                    <a:pt x="22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79"/>
            <p:cNvSpPr>
              <a:spLocks/>
            </p:cNvSpPr>
            <p:nvPr/>
          </p:nvSpPr>
          <p:spPr bwMode="auto">
            <a:xfrm>
              <a:off x="4067176" y="2036763"/>
              <a:ext cx="112713" cy="123825"/>
            </a:xfrm>
            <a:custGeom>
              <a:avLst/>
              <a:gdLst/>
              <a:ahLst/>
              <a:cxnLst>
                <a:cxn ang="0">
                  <a:pos x="11" y="36"/>
                </a:cxn>
                <a:cxn ang="0">
                  <a:pos x="17" y="6"/>
                </a:cxn>
                <a:cxn ang="0">
                  <a:pos x="28" y="0"/>
                </a:cxn>
                <a:cxn ang="0">
                  <a:pos x="25" y="39"/>
                </a:cxn>
                <a:cxn ang="0">
                  <a:pos x="11" y="36"/>
                </a:cxn>
              </a:cxnLst>
              <a:rect l="0" t="0" r="r" b="b"/>
              <a:pathLst>
                <a:path w="38" h="42">
                  <a:moveTo>
                    <a:pt x="11" y="36"/>
                  </a:moveTo>
                  <a:cubicBezTo>
                    <a:pt x="11" y="36"/>
                    <a:pt x="0" y="21"/>
                    <a:pt x="17" y="6"/>
                  </a:cubicBezTo>
                  <a:cubicBezTo>
                    <a:pt x="21" y="3"/>
                    <a:pt x="28" y="0"/>
                    <a:pt x="28" y="0"/>
                  </a:cubicBezTo>
                  <a:cubicBezTo>
                    <a:pt x="28" y="0"/>
                    <a:pt x="38" y="31"/>
                    <a:pt x="25" y="39"/>
                  </a:cubicBezTo>
                  <a:cubicBezTo>
                    <a:pt x="20" y="42"/>
                    <a:pt x="14" y="41"/>
                    <a:pt x="11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80"/>
            <p:cNvSpPr>
              <a:spLocks/>
            </p:cNvSpPr>
            <p:nvPr/>
          </p:nvSpPr>
          <p:spPr bwMode="auto">
            <a:xfrm>
              <a:off x="3956051" y="2019300"/>
              <a:ext cx="109538" cy="125413"/>
            </a:xfrm>
            <a:custGeom>
              <a:avLst/>
              <a:gdLst/>
              <a:ahLst/>
              <a:cxnLst>
                <a:cxn ang="0">
                  <a:pos x="19" y="42"/>
                </a:cxn>
                <a:cxn ang="0">
                  <a:pos x="9" y="15"/>
                </a:cxn>
                <a:cxn ang="0">
                  <a:pos x="17" y="0"/>
                </a:cxn>
                <a:cxn ang="0">
                  <a:pos x="24" y="11"/>
                </a:cxn>
                <a:cxn ang="0">
                  <a:pos x="19" y="42"/>
                </a:cxn>
              </a:cxnLst>
              <a:rect l="0" t="0" r="r" b="b"/>
              <a:pathLst>
                <a:path w="37" h="43">
                  <a:moveTo>
                    <a:pt x="19" y="42"/>
                  </a:moveTo>
                  <a:cubicBezTo>
                    <a:pt x="9" y="43"/>
                    <a:pt x="0" y="30"/>
                    <a:pt x="9" y="1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21" y="7"/>
                    <a:pt x="24" y="11"/>
                  </a:cubicBezTo>
                  <a:cubicBezTo>
                    <a:pt x="30" y="20"/>
                    <a:pt x="37" y="42"/>
                    <a:pt x="19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81"/>
            <p:cNvSpPr>
              <a:spLocks/>
            </p:cNvSpPr>
            <p:nvPr/>
          </p:nvSpPr>
          <p:spPr bwMode="auto">
            <a:xfrm>
              <a:off x="3827463" y="2106613"/>
              <a:ext cx="146050" cy="100013"/>
            </a:xfrm>
            <a:custGeom>
              <a:avLst/>
              <a:gdLst/>
              <a:ahLst/>
              <a:cxnLst>
                <a:cxn ang="0">
                  <a:pos x="49" y="24"/>
                </a:cxn>
                <a:cxn ang="0">
                  <a:pos x="9" y="12"/>
                </a:cxn>
                <a:cxn ang="0">
                  <a:pos x="0" y="19"/>
                </a:cxn>
                <a:cxn ang="0">
                  <a:pos x="23" y="33"/>
                </a:cxn>
                <a:cxn ang="0">
                  <a:pos x="49" y="24"/>
                </a:cxn>
              </a:cxnLst>
              <a:rect l="0" t="0" r="r" b="b"/>
              <a:pathLst>
                <a:path w="50" h="34">
                  <a:moveTo>
                    <a:pt x="49" y="24"/>
                  </a:moveTo>
                  <a:cubicBezTo>
                    <a:pt x="49" y="24"/>
                    <a:pt x="30" y="0"/>
                    <a:pt x="9" y="12"/>
                  </a:cubicBezTo>
                  <a:cubicBezTo>
                    <a:pt x="9" y="12"/>
                    <a:pt x="3" y="17"/>
                    <a:pt x="0" y="19"/>
                  </a:cubicBezTo>
                  <a:cubicBezTo>
                    <a:pt x="0" y="19"/>
                    <a:pt x="10" y="32"/>
                    <a:pt x="23" y="33"/>
                  </a:cubicBezTo>
                  <a:cubicBezTo>
                    <a:pt x="35" y="34"/>
                    <a:pt x="50" y="33"/>
                    <a:pt x="49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82"/>
            <p:cNvSpPr>
              <a:spLocks/>
            </p:cNvSpPr>
            <p:nvPr/>
          </p:nvSpPr>
          <p:spPr bwMode="auto">
            <a:xfrm>
              <a:off x="3948113" y="2220913"/>
              <a:ext cx="119063" cy="109538"/>
            </a:xfrm>
            <a:custGeom>
              <a:avLst/>
              <a:gdLst/>
              <a:ahLst/>
              <a:cxnLst>
                <a:cxn ang="0">
                  <a:pos x="28" y="1"/>
                </a:cxn>
                <a:cxn ang="0">
                  <a:pos x="7" y="19"/>
                </a:cxn>
                <a:cxn ang="0">
                  <a:pos x="0" y="37"/>
                </a:cxn>
                <a:cxn ang="0">
                  <a:pos x="38" y="20"/>
                </a:cxn>
                <a:cxn ang="0">
                  <a:pos x="28" y="1"/>
                </a:cxn>
              </a:cxnLst>
              <a:rect l="0" t="0" r="r" b="b"/>
              <a:pathLst>
                <a:path w="41" h="37">
                  <a:moveTo>
                    <a:pt x="28" y="1"/>
                  </a:moveTo>
                  <a:cubicBezTo>
                    <a:pt x="23" y="1"/>
                    <a:pt x="8" y="5"/>
                    <a:pt x="7" y="19"/>
                  </a:cubicBezTo>
                  <a:cubicBezTo>
                    <a:pt x="5" y="32"/>
                    <a:pt x="0" y="37"/>
                    <a:pt x="0" y="37"/>
                  </a:cubicBezTo>
                  <a:cubicBezTo>
                    <a:pt x="0" y="37"/>
                    <a:pt x="35" y="35"/>
                    <a:pt x="38" y="20"/>
                  </a:cubicBezTo>
                  <a:cubicBezTo>
                    <a:pt x="41" y="4"/>
                    <a:pt x="33" y="0"/>
                    <a:pt x="2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83"/>
            <p:cNvSpPr>
              <a:spLocks/>
            </p:cNvSpPr>
            <p:nvPr/>
          </p:nvSpPr>
          <p:spPr bwMode="auto">
            <a:xfrm>
              <a:off x="4056063" y="2265363"/>
              <a:ext cx="179388" cy="128588"/>
            </a:xfrm>
            <a:custGeom>
              <a:avLst/>
              <a:gdLst/>
              <a:ahLst/>
              <a:cxnLst>
                <a:cxn ang="0">
                  <a:pos x="30" y="7"/>
                </a:cxn>
                <a:cxn ang="0">
                  <a:pos x="10" y="44"/>
                </a:cxn>
                <a:cxn ang="0">
                  <a:pos x="30" y="7"/>
                </a:cxn>
              </a:cxnLst>
              <a:rect l="0" t="0" r="r" b="b"/>
              <a:pathLst>
                <a:path w="61" h="44">
                  <a:moveTo>
                    <a:pt x="30" y="7"/>
                  </a:moveTo>
                  <a:cubicBezTo>
                    <a:pt x="18" y="0"/>
                    <a:pt x="0" y="12"/>
                    <a:pt x="10" y="44"/>
                  </a:cubicBezTo>
                  <a:cubicBezTo>
                    <a:pt x="10" y="44"/>
                    <a:pt x="61" y="26"/>
                    <a:pt x="3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84"/>
            <p:cNvSpPr>
              <a:spLocks/>
            </p:cNvSpPr>
            <p:nvPr/>
          </p:nvSpPr>
          <p:spPr bwMode="auto">
            <a:xfrm>
              <a:off x="4457701" y="1565275"/>
              <a:ext cx="138113" cy="155575"/>
            </a:xfrm>
            <a:custGeom>
              <a:avLst/>
              <a:gdLst/>
              <a:ahLst/>
              <a:cxnLst>
                <a:cxn ang="0">
                  <a:pos x="23" y="44"/>
                </a:cxn>
                <a:cxn ang="0">
                  <a:pos x="42" y="0"/>
                </a:cxn>
                <a:cxn ang="0">
                  <a:pos x="46" y="17"/>
                </a:cxn>
                <a:cxn ang="0">
                  <a:pos x="23" y="44"/>
                </a:cxn>
              </a:cxnLst>
              <a:rect l="0" t="0" r="r" b="b"/>
              <a:pathLst>
                <a:path w="47" h="53">
                  <a:moveTo>
                    <a:pt x="23" y="44"/>
                  </a:moveTo>
                  <a:cubicBezTo>
                    <a:pt x="23" y="44"/>
                    <a:pt x="0" y="21"/>
                    <a:pt x="42" y="0"/>
                  </a:cubicBezTo>
                  <a:cubicBezTo>
                    <a:pt x="42" y="0"/>
                    <a:pt x="45" y="8"/>
                    <a:pt x="46" y="17"/>
                  </a:cubicBezTo>
                  <a:cubicBezTo>
                    <a:pt x="47" y="26"/>
                    <a:pt x="43" y="53"/>
                    <a:pt x="23" y="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85"/>
            <p:cNvSpPr>
              <a:spLocks/>
            </p:cNvSpPr>
            <p:nvPr/>
          </p:nvSpPr>
          <p:spPr bwMode="auto">
            <a:xfrm>
              <a:off x="4398963" y="1609725"/>
              <a:ext cx="103188" cy="133350"/>
            </a:xfrm>
            <a:custGeom>
              <a:avLst/>
              <a:gdLst/>
              <a:ahLst/>
              <a:cxnLst>
                <a:cxn ang="0">
                  <a:pos x="24" y="41"/>
                </a:cxn>
                <a:cxn ang="0">
                  <a:pos x="14" y="11"/>
                </a:cxn>
                <a:cxn ang="0">
                  <a:pos x="1" y="0"/>
                </a:cxn>
                <a:cxn ang="0">
                  <a:pos x="1" y="19"/>
                </a:cxn>
                <a:cxn ang="0">
                  <a:pos x="10" y="43"/>
                </a:cxn>
                <a:cxn ang="0">
                  <a:pos x="24" y="41"/>
                </a:cxn>
              </a:cxnLst>
              <a:rect l="0" t="0" r="r" b="b"/>
              <a:pathLst>
                <a:path w="35" h="46">
                  <a:moveTo>
                    <a:pt x="24" y="41"/>
                  </a:moveTo>
                  <a:cubicBezTo>
                    <a:pt x="24" y="41"/>
                    <a:pt x="35" y="25"/>
                    <a:pt x="14" y="11"/>
                  </a:cubicBezTo>
                  <a:cubicBezTo>
                    <a:pt x="3" y="3"/>
                    <a:pt x="1" y="0"/>
                    <a:pt x="1" y="0"/>
                  </a:cubicBezTo>
                  <a:cubicBezTo>
                    <a:pt x="1" y="0"/>
                    <a:pt x="0" y="14"/>
                    <a:pt x="1" y="19"/>
                  </a:cubicBezTo>
                  <a:cubicBezTo>
                    <a:pt x="1" y="24"/>
                    <a:pt x="0" y="38"/>
                    <a:pt x="10" y="43"/>
                  </a:cubicBezTo>
                  <a:cubicBezTo>
                    <a:pt x="17" y="46"/>
                    <a:pt x="24" y="41"/>
                    <a:pt x="24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86"/>
            <p:cNvSpPr>
              <a:spLocks/>
            </p:cNvSpPr>
            <p:nvPr/>
          </p:nvSpPr>
          <p:spPr bwMode="auto">
            <a:xfrm>
              <a:off x="4527551" y="1682750"/>
              <a:ext cx="138113" cy="131763"/>
            </a:xfrm>
            <a:custGeom>
              <a:avLst/>
              <a:gdLst/>
              <a:ahLst/>
              <a:cxnLst>
                <a:cxn ang="0">
                  <a:pos x="6" y="21"/>
                </a:cxn>
                <a:cxn ang="0">
                  <a:pos x="47" y="34"/>
                </a:cxn>
                <a:cxn ang="0">
                  <a:pos x="9" y="35"/>
                </a:cxn>
                <a:cxn ang="0">
                  <a:pos x="6" y="21"/>
                </a:cxn>
              </a:cxnLst>
              <a:rect l="0" t="0" r="r" b="b"/>
              <a:pathLst>
                <a:path w="47" h="45">
                  <a:moveTo>
                    <a:pt x="6" y="21"/>
                  </a:moveTo>
                  <a:cubicBezTo>
                    <a:pt x="6" y="21"/>
                    <a:pt x="31" y="0"/>
                    <a:pt x="47" y="34"/>
                  </a:cubicBezTo>
                  <a:cubicBezTo>
                    <a:pt x="47" y="34"/>
                    <a:pt x="28" y="45"/>
                    <a:pt x="9" y="35"/>
                  </a:cubicBezTo>
                  <a:cubicBezTo>
                    <a:pt x="0" y="31"/>
                    <a:pt x="6" y="23"/>
                    <a:pt x="6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87"/>
            <p:cNvSpPr>
              <a:spLocks/>
            </p:cNvSpPr>
            <p:nvPr/>
          </p:nvSpPr>
          <p:spPr bwMode="auto">
            <a:xfrm>
              <a:off x="4475163" y="1814513"/>
              <a:ext cx="138113" cy="117475"/>
            </a:xfrm>
            <a:custGeom>
              <a:avLst/>
              <a:gdLst/>
              <a:ahLst/>
              <a:cxnLst>
                <a:cxn ang="0">
                  <a:pos x="1" y="20"/>
                </a:cxn>
                <a:cxn ang="0">
                  <a:pos x="47" y="14"/>
                </a:cxn>
                <a:cxn ang="0">
                  <a:pos x="33" y="24"/>
                </a:cxn>
                <a:cxn ang="0">
                  <a:pos x="1" y="20"/>
                </a:cxn>
              </a:cxnLst>
              <a:rect l="0" t="0" r="r" b="b"/>
              <a:pathLst>
                <a:path w="47" h="40">
                  <a:moveTo>
                    <a:pt x="1" y="20"/>
                  </a:moveTo>
                  <a:cubicBezTo>
                    <a:pt x="0" y="15"/>
                    <a:pt x="9" y="0"/>
                    <a:pt x="47" y="14"/>
                  </a:cubicBezTo>
                  <a:cubicBezTo>
                    <a:pt x="47" y="14"/>
                    <a:pt x="38" y="21"/>
                    <a:pt x="33" y="24"/>
                  </a:cubicBezTo>
                  <a:cubicBezTo>
                    <a:pt x="28" y="28"/>
                    <a:pt x="2" y="40"/>
                    <a:pt x="1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88"/>
            <p:cNvSpPr>
              <a:spLocks/>
            </p:cNvSpPr>
            <p:nvPr/>
          </p:nvSpPr>
          <p:spPr bwMode="auto">
            <a:xfrm>
              <a:off x="4481513" y="1946275"/>
              <a:ext cx="122238" cy="111125"/>
            </a:xfrm>
            <a:custGeom>
              <a:avLst/>
              <a:gdLst/>
              <a:ahLst/>
              <a:cxnLst>
                <a:cxn ang="0">
                  <a:pos x="1" y="19"/>
                </a:cxn>
                <a:cxn ang="0">
                  <a:pos x="35" y="0"/>
                </a:cxn>
                <a:cxn ang="0">
                  <a:pos x="42" y="0"/>
                </a:cxn>
                <a:cxn ang="0">
                  <a:pos x="24" y="31"/>
                </a:cxn>
                <a:cxn ang="0">
                  <a:pos x="1" y="19"/>
                </a:cxn>
              </a:cxnLst>
              <a:rect l="0" t="0" r="r" b="b"/>
              <a:pathLst>
                <a:path w="42" h="38">
                  <a:moveTo>
                    <a:pt x="1" y="19"/>
                  </a:moveTo>
                  <a:cubicBezTo>
                    <a:pt x="0" y="14"/>
                    <a:pt x="2" y="0"/>
                    <a:pt x="35" y="0"/>
                  </a:cubicBezTo>
                  <a:cubicBezTo>
                    <a:pt x="35" y="0"/>
                    <a:pt x="40" y="1"/>
                    <a:pt x="42" y="0"/>
                  </a:cubicBezTo>
                  <a:cubicBezTo>
                    <a:pt x="42" y="0"/>
                    <a:pt x="36" y="23"/>
                    <a:pt x="24" y="31"/>
                  </a:cubicBezTo>
                  <a:cubicBezTo>
                    <a:pt x="12" y="38"/>
                    <a:pt x="2" y="27"/>
                    <a:pt x="1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89"/>
            <p:cNvSpPr>
              <a:spLocks/>
            </p:cNvSpPr>
            <p:nvPr/>
          </p:nvSpPr>
          <p:spPr bwMode="auto">
            <a:xfrm>
              <a:off x="4232276" y="1990725"/>
              <a:ext cx="139700" cy="93663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15" y="3"/>
                </a:cxn>
                <a:cxn ang="0">
                  <a:pos x="0" y="5"/>
                </a:cxn>
                <a:cxn ang="0">
                  <a:pos x="24" y="30"/>
                </a:cxn>
                <a:cxn ang="0">
                  <a:pos x="46" y="18"/>
                </a:cxn>
              </a:cxnLst>
              <a:rect l="0" t="0" r="r" b="b"/>
              <a:pathLst>
                <a:path w="48" h="32">
                  <a:moveTo>
                    <a:pt x="46" y="18"/>
                  </a:moveTo>
                  <a:cubicBezTo>
                    <a:pt x="46" y="18"/>
                    <a:pt x="44" y="0"/>
                    <a:pt x="15" y="3"/>
                  </a:cubicBezTo>
                  <a:cubicBezTo>
                    <a:pt x="15" y="3"/>
                    <a:pt x="2" y="6"/>
                    <a:pt x="0" y="5"/>
                  </a:cubicBezTo>
                  <a:cubicBezTo>
                    <a:pt x="0" y="5"/>
                    <a:pt x="10" y="27"/>
                    <a:pt x="24" y="30"/>
                  </a:cubicBezTo>
                  <a:cubicBezTo>
                    <a:pt x="38" y="32"/>
                    <a:pt x="48" y="27"/>
                    <a:pt x="46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90"/>
            <p:cNvSpPr>
              <a:spLocks/>
            </p:cNvSpPr>
            <p:nvPr/>
          </p:nvSpPr>
          <p:spPr bwMode="auto">
            <a:xfrm>
              <a:off x="4170363" y="1870075"/>
              <a:ext cx="131763" cy="87313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7" y="8"/>
                </a:cxn>
                <a:cxn ang="0">
                  <a:pos x="0" y="18"/>
                </a:cxn>
                <a:cxn ang="0">
                  <a:pos x="19" y="24"/>
                </a:cxn>
                <a:cxn ang="0">
                  <a:pos x="41" y="11"/>
                </a:cxn>
              </a:cxnLst>
              <a:rect l="0" t="0" r="r" b="b"/>
              <a:pathLst>
                <a:path w="45" h="30">
                  <a:moveTo>
                    <a:pt x="41" y="11"/>
                  </a:moveTo>
                  <a:cubicBezTo>
                    <a:pt x="37" y="5"/>
                    <a:pt x="22" y="0"/>
                    <a:pt x="7" y="8"/>
                  </a:cubicBezTo>
                  <a:cubicBezTo>
                    <a:pt x="1" y="12"/>
                    <a:pt x="0" y="18"/>
                    <a:pt x="0" y="18"/>
                  </a:cubicBezTo>
                  <a:cubicBezTo>
                    <a:pt x="0" y="18"/>
                    <a:pt x="13" y="21"/>
                    <a:pt x="19" y="24"/>
                  </a:cubicBezTo>
                  <a:cubicBezTo>
                    <a:pt x="32" y="30"/>
                    <a:pt x="45" y="18"/>
                    <a:pt x="41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91"/>
            <p:cNvSpPr>
              <a:spLocks/>
            </p:cNvSpPr>
            <p:nvPr/>
          </p:nvSpPr>
          <p:spPr bwMode="auto">
            <a:xfrm>
              <a:off x="4122738" y="1682750"/>
              <a:ext cx="120650" cy="114300"/>
            </a:xfrm>
            <a:custGeom>
              <a:avLst/>
              <a:gdLst/>
              <a:ahLst/>
              <a:cxnLst>
                <a:cxn ang="0">
                  <a:pos x="30" y="34"/>
                </a:cxn>
                <a:cxn ang="0">
                  <a:pos x="23" y="9"/>
                </a:cxn>
                <a:cxn ang="0">
                  <a:pos x="8" y="0"/>
                </a:cxn>
                <a:cxn ang="0">
                  <a:pos x="9" y="27"/>
                </a:cxn>
                <a:cxn ang="0">
                  <a:pos x="30" y="34"/>
                </a:cxn>
              </a:cxnLst>
              <a:rect l="0" t="0" r="r" b="b"/>
              <a:pathLst>
                <a:path w="41" h="39">
                  <a:moveTo>
                    <a:pt x="30" y="34"/>
                  </a:moveTo>
                  <a:cubicBezTo>
                    <a:pt x="30" y="34"/>
                    <a:pt x="41" y="17"/>
                    <a:pt x="23" y="9"/>
                  </a:cubicBezTo>
                  <a:cubicBezTo>
                    <a:pt x="10" y="3"/>
                    <a:pt x="8" y="0"/>
                    <a:pt x="8" y="0"/>
                  </a:cubicBezTo>
                  <a:cubicBezTo>
                    <a:pt x="8" y="0"/>
                    <a:pt x="0" y="15"/>
                    <a:pt x="9" y="27"/>
                  </a:cubicBezTo>
                  <a:cubicBezTo>
                    <a:pt x="18" y="39"/>
                    <a:pt x="27" y="35"/>
                    <a:pt x="30" y="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92"/>
            <p:cNvSpPr>
              <a:spLocks/>
            </p:cNvSpPr>
            <p:nvPr/>
          </p:nvSpPr>
          <p:spPr bwMode="auto">
            <a:xfrm>
              <a:off x="4246563" y="1670050"/>
              <a:ext cx="125413" cy="134938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12" y="17"/>
                </a:cxn>
                <a:cxn ang="0">
                  <a:pos x="31" y="0"/>
                </a:cxn>
                <a:cxn ang="0">
                  <a:pos x="35" y="38"/>
                </a:cxn>
                <a:cxn ang="0">
                  <a:pos x="14" y="41"/>
                </a:cxn>
              </a:cxnLst>
              <a:rect l="0" t="0" r="r" b="b"/>
              <a:pathLst>
                <a:path w="43" h="46">
                  <a:moveTo>
                    <a:pt x="14" y="41"/>
                  </a:moveTo>
                  <a:cubicBezTo>
                    <a:pt x="14" y="41"/>
                    <a:pt x="0" y="28"/>
                    <a:pt x="12" y="17"/>
                  </a:cubicBezTo>
                  <a:cubicBezTo>
                    <a:pt x="24" y="5"/>
                    <a:pt x="31" y="4"/>
                    <a:pt x="31" y="0"/>
                  </a:cubicBezTo>
                  <a:cubicBezTo>
                    <a:pt x="31" y="0"/>
                    <a:pt x="43" y="30"/>
                    <a:pt x="35" y="38"/>
                  </a:cubicBezTo>
                  <a:cubicBezTo>
                    <a:pt x="28" y="46"/>
                    <a:pt x="19" y="44"/>
                    <a:pt x="14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93"/>
            <p:cNvSpPr>
              <a:spLocks/>
            </p:cNvSpPr>
            <p:nvPr/>
          </p:nvSpPr>
          <p:spPr bwMode="auto">
            <a:xfrm>
              <a:off x="4654551" y="1831975"/>
              <a:ext cx="128588" cy="134938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16" y="12"/>
                </a:cxn>
                <a:cxn ang="0">
                  <a:pos x="38" y="0"/>
                </a:cxn>
                <a:cxn ang="0">
                  <a:pos x="35" y="39"/>
                </a:cxn>
                <a:cxn ang="0">
                  <a:pos x="8" y="38"/>
                </a:cxn>
              </a:cxnLst>
              <a:rect l="0" t="0" r="r" b="b"/>
              <a:pathLst>
                <a:path w="44" h="46">
                  <a:moveTo>
                    <a:pt x="8" y="38"/>
                  </a:moveTo>
                  <a:cubicBezTo>
                    <a:pt x="8" y="38"/>
                    <a:pt x="0" y="19"/>
                    <a:pt x="16" y="12"/>
                  </a:cubicBezTo>
                  <a:cubicBezTo>
                    <a:pt x="33" y="5"/>
                    <a:pt x="38" y="0"/>
                    <a:pt x="38" y="0"/>
                  </a:cubicBezTo>
                  <a:cubicBezTo>
                    <a:pt x="38" y="0"/>
                    <a:pt x="44" y="32"/>
                    <a:pt x="35" y="39"/>
                  </a:cubicBezTo>
                  <a:cubicBezTo>
                    <a:pt x="25" y="45"/>
                    <a:pt x="13" y="46"/>
                    <a:pt x="8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94"/>
            <p:cNvSpPr>
              <a:spLocks/>
            </p:cNvSpPr>
            <p:nvPr/>
          </p:nvSpPr>
          <p:spPr bwMode="auto">
            <a:xfrm>
              <a:off x="4668838" y="1649413"/>
              <a:ext cx="84138" cy="120650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" y="21"/>
                </a:cxn>
                <a:cxn ang="0">
                  <a:pos x="15" y="0"/>
                </a:cxn>
                <a:cxn ang="0">
                  <a:pos x="27" y="20"/>
                </a:cxn>
                <a:cxn ang="0">
                  <a:pos x="14" y="41"/>
                </a:cxn>
              </a:cxnLst>
              <a:rect l="0" t="0" r="r" b="b"/>
              <a:pathLst>
                <a:path w="29" h="41">
                  <a:moveTo>
                    <a:pt x="14" y="41"/>
                  </a:moveTo>
                  <a:cubicBezTo>
                    <a:pt x="14" y="41"/>
                    <a:pt x="0" y="31"/>
                    <a:pt x="2" y="21"/>
                  </a:cubicBezTo>
                  <a:cubicBezTo>
                    <a:pt x="4" y="11"/>
                    <a:pt x="15" y="3"/>
                    <a:pt x="15" y="0"/>
                  </a:cubicBezTo>
                  <a:cubicBezTo>
                    <a:pt x="15" y="0"/>
                    <a:pt x="26" y="13"/>
                    <a:pt x="27" y="20"/>
                  </a:cubicBezTo>
                  <a:cubicBezTo>
                    <a:pt x="29" y="26"/>
                    <a:pt x="27" y="40"/>
                    <a:pt x="14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95"/>
            <p:cNvSpPr>
              <a:spLocks/>
            </p:cNvSpPr>
            <p:nvPr/>
          </p:nvSpPr>
          <p:spPr bwMode="auto">
            <a:xfrm>
              <a:off x="3976688" y="1876425"/>
              <a:ext cx="141288" cy="12223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3" y="0"/>
                </a:cxn>
                <a:cxn ang="0">
                  <a:pos x="34" y="11"/>
                </a:cxn>
                <a:cxn ang="0">
                  <a:pos x="31" y="42"/>
                </a:cxn>
              </a:cxnLst>
              <a:rect l="0" t="0" r="r" b="b"/>
              <a:pathLst>
                <a:path w="48" h="42">
                  <a:moveTo>
                    <a:pt x="31" y="42"/>
                  </a:moveTo>
                  <a:cubicBezTo>
                    <a:pt x="31" y="42"/>
                    <a:pt x="0" y="34"/>
                    <a:pt x="23" y="0"/>
                  </a:cubicBezTo>
                  <a:cubicBezTo>
                    <a:pt x="23" y="0"/>
                    <a:pt x="27" y="6"/>
                    <a:pt x="34" y="11"/>
                  </a:cubicBezTo>
                  <a:cubicBezTo>
                    <a:pt x="41" y="16"/>
                    <a:pt x="48" y="42"/>
                    <a:pt x="31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96"/>
            <p:cNvSpPr>
              <a:spLocks/>
            </p:cNvSpPr>
            <p:nvPr/>
          </p:nvSpPr>
          <p:spPr bwMode="auto">
            <a:xfrm>
              <a:off x="3830638" y="1901825"/>
              <a:ext cx="169863" cy="128588"/>
            </a:xfrm>
            <a:custGeom>
              <a:avLst/>
              <a:gdLst/>
              <a:ahLst/>
              <a:cxnLst>
                <a:cxn ang="0">
                  <a:pos x="26" y="44"/>
                </a:cxn>
                <a:cxn ang="0">
                  <a:pos x="20" y="0"/>
                </a:cxn>
                <a:cxn ang="0">
                  <a:pos x="28" y="7"/>
                </a:cxn>
                <a:cxn ang="0">
                  <a:pos x="26" y="44"/>
                </a:cxn>
              </a:cxnLst>
              <a:rect l="0" t="0" r="r" b="b"/>
              <a:pathLst>
                <a:path w="58" h="44">
                  <a:moveTo>
                    <a:pt x="26" y="44"/>
                  </a:moveTo>
                  <a:cubicBezTo>
                    <a:pt x="26" y="44"/>
                    <a:pt x="0" y="31"/>
                    <a:pt x="20" y="0"/>
                  </a:cubicBezTo>
                  <a:cubicBezTo>
                    <a:pt x="20" y="0"/>
                    <a:pt x="24" y="5"/>
                    <a:pt x="28" y="7"/>
                  </a:cubicBezTo>
                  <a:cubicBezTo>
                    <a:pt x="41" y="15"/>
                    <a:pt x="58" y="35"/>
                    <a:pt x="26" y="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97"/>
            <p:cNvSpPr>
              <a:spLocks/>
            </p:cNvSpPr>
            <p:nvPr/>
          </p:nvSpPr>
          <p:spPr bwMode="auto">
            <a:xfrm>
              <a:off x="3997326" y="1724025"/>
              <a:ext cx="146050" cy="111125"/>
            </a:xfrm>
            <a:custGeom>
              <a:avLst/>
              <a:gdLst/>
              <a:ahLst/>
              <a:cxnLst>
                <a:cxn ang="0">
                  <a:pos x="30" y="38"/>
                </a:cxn>
                <a:cxn ang="0">
                  <a:pos x="18" y="0"/>
                </a:cxn>
                <a:cxn ang="0">
                  <a:pos x="26" y="9"/>
                </a:cxn>
                <a:cxn ang="0">
                  <a:pos x="30" y="38"/>
                </a:cxn>
              </a:cxnLst>
              <a:rect l="0" t="0" r="r" b="b"/>
              <a:pathLst>
                <a:path w="50" h="38">
                  <a:moveTo>
                    <a:pt x="30" y="38"/>
                  </a:moveTo>
                  <a:cubicBezTo>
                    <a:pt x="30" y="38"/>
                    <a:pt x="0" y="38"/>
                    <a:pt x="18" y="0"/>
                  </a:cubicBezTo>
                  <a:cubicBezTo>
                    <a:pt x="18" y="0"/>
                    <a:pt x="22" y="7"/>
                    <a:pt x="26" y="9"/>
                  </a:cubicBezTo>
                  <a:cubicBezTo>
                    <a:pt x="30" y="11"/>
                    <a:pt x="50" y="31"/>
                    <a:pt x="30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3" name="Text Box 44"/>
          <p:cNvSpPr txBox="1">
            <a:spLocks noChangeArrowheads="1"/>
          </p:cNvSpPr>
          <p:nvPr/>
        </p:nvSpPr>
        <p:spPr bwMode="auto">
          <a:xfrm>
            <a:off x="6085238" y="2392871"/>
            <a:ext cx="5690081" cy="121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再次完善纲要的过程，可能要打破原有的课程结构，因此，也要对课程原定的各模块之间的逻辑关系进行再一次的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设计，力求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做到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：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85239" y="4102265"/>
            <a:ext cx="5827236" cy="18528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逻辑合理，层层递进</a:t>
            </a:r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  <a:endParaRPr lang="en-US" altLang="zh-CN" sz="4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针对</a:t>
            </a:r>
            <a:r>
              <a: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目标，形散神在。</a:t>
            </a:r>
          </a:p>
        </p:txBody>
      </p:sp>
    </p:spTree>
    <p:extLst>
      <p:ext uri="{BB962C8B-B14F-4D97-AF65-F5344CB8AC3E}">
        <p14:creationId xmlns:p14="http://schemas.microsoft.com/office/powerpoint/2010/main" xmlns="" val="3873995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3.6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正文撰写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网络上，各种资料汗牛充栋，数不胜数，这就为课程开发人员开发课程提供了一个良好的借鉴和参考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。但课程开发绝不是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对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网络素材简单的复制和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粘贴。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3" name="Text Box 44"/>
          <p:cNvSpPr txBox="1">
            <a:spLocks noChangeArrowheads="1"/>
          </p:cNvSpPr>
          <p:nvPr/>
        </p:nvSpPr>
        <p:spPr bwMode="auto">
          <a:xfrm>
            <a:off x="5128736" y="2290315"/>
            <a:ext cx="6646584" cy="621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复制和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粘贴不是课程开发，那是什么呢？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136073" y="2728331"/>
            <a:ext cx="3678348" cy="3525438"/>
            <a:chOff x="6748464" y="1557338"/>
            <a:chExt cx="687388" cy="658813"/>
          </a:xfrm>
        </p:grpSpPr>
        <p:sp>
          <p:nvSpPr>
            <p:cNvPr id="45" name="Oval 80"/>
            <p:cNvSpPr>
              <a:spLocks noChangeArrowheads="1"/>
            </p:cNvSpPr>
            <p:nvPr/>
          </p:nvSpPr>
          <p:spPr bwMode="auto">
            <a:xfrm>
              <a:off x="6834189" y="1557338"/>
              <a:ext cx="112713" cy="11112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1"/>
            <p:cNvSpPr>
              <a:spLocks/>
            </p:cNvSpPr>
            <p:nvPr/>
          </p:nvSpPr>
          <p:spPr bwMode="auto">
            <a:xfrm>
              <a:off x="6748464" y="1633538"/>
              <a:ext cx="552450" cy="582613"/>
            </a:xfrm>
            <a:custGeom>
              <a:avLst/>
              <a:gdLst>
                <a:gd name="T0" fmla="*/ 187 w 339"/>
                <a:gd name="T1" fmla="*/ 40 h 358"/>
                <a:gd name="T2" fmla="*/ 93 w 339"/>
                <a:gd name="T3" fmla="*/ 54 h 358"/>
                <a:gd name="T4" fmla="*/ 49 w 339"/>
                <a:gd name="T5" fmla="*/ 121 h 358"/>
                <a:gd name="T6" fmla="*/ 68 w 339"/>
                <a:gd name="T7" fmla="*/ 59 h 358"/>
                <a:gd name="T8" fmla="*/ 46 w 339"/>
                <a:gd name="T9" fmla="*/ 47 h 358"/>
                <a:gd name="T10" fmla="*/ 16 w 339"/>
                <a:gd name="T11" fmla="*/ 96 h 358"/>
                <a:gd name="T12" fmla="*/ 27 w 339"/>
                <a:gd name="T13" fmla="*/ 161 h 358"/>
                <a:gd name="T14" fmla="*/ 87 w 339"/>
                <a:gd name="T15" fmla="*/ 141 h 358"/>
                <a:gd name="T16" fmla="*/ 119 w 339"/>
                <a:gd name="T17" fmla="*/ 103 h 358"/>
                <a:gd name="T18" fmla="*/ 164 w 339"/>
                <a:gd name="T19" fmla="*/ 141 h 358"/>
                <a:gd name="T20" fmla="*/ 175 w 339"/>
                <a:gd name="T21" fmla="*/ 172 h 358"/>
                <a:gd name="T22" fmla="*/ 76 w 339"/>
                <a:gd name="T23" fmla="*/ 242 h 358"/>
                <a:gd name="T24" fmla="*/ 65 w 339"/>
                <a:gd name="T25" fmla="*/ 357 h 358"/>
                <a:gd name="T26" fmla="*/ 95 w 339"/>
                <a:gd name="T27" fmla="*/ 358 h 358"/>
                <a:gd name="T28" fmla="*/ 119 w 339"/>
                <a:gd name="T29" fmla="*/ 263 h 358"/>
                <a:gd name="T30" fmla="*/ 201 w 339"/>
                <a:gd name="T31" fmla="*/ 227 h 358"/>
                <a:gd name="T32" fmla="*/ 231 w 339"/>
                <a:gd name="T33" fmla="*/ 303 h 358"/>
                <a:gd name="T34" fmla="*/ 321 w 339"/>
                <a:gd name="T35" fmla="*/ 358 h 358"/>
                <a:gd name="T36" fmla="*/ 339 w 339"/>
                <a:gd name="T37" fmla="*/ 331 h 358"/>
                <a:gd name="T38" fmla="*/ 271 w 339"/>
                <a:gd name="T39" fmla="*/ 275 h 358"/>
                <a:gd name="T40" fmla="*/ 279 w 339"/>
                <a:gd name="T41" fmla="*/ 195 h 358"/>
                <a:gd name="T42" fmla="*/ 187 w 339"/>
                <a:gd name="T43" fmla="*/ 4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9" h="358">
                  <a:moveTo>
                    <a:pt x="187" y="40"/>
                  </a:moveTo>
                  <a:cubicBezTo>
                    <a:pt x="187" y="40"/>
                    <a:pt x="131" y="0"/>
                    <a:pt x="93" y="54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7"/>
                    <a:pt x="23" y="81"/>
                    <a:pt x="16" y="96"/>
                  </a:cubicBezTo>
                  <a:cubicBezTo>
                    <a:pt x="10" y="110"/>
                    <a:pt x="0" y="146"/>
                    <a:pt x="27" y="161"/>
                  </a:cubicBezTo>
                  <a:cubicBezTo>
                    <a:pt x="54" y="178"/>
                    <a:pt x="79" y="150"/>
                    <a:pt x="87" y="141"/>
                  </a:cubicBezTo>
                  <a:cubicBezTo>
                    <a:pt x="96" y="133"/>
                    <a:pt x="119" y="103"/>
                    <a:pt x="119" y="103"/>
                  </a:cubicBezTo>
                  <a:cubicBezTo>
                    <a:pt x="119" y="103"/>
                    <a:pt x="142" y="108"/>
                    <a:pt x="164" y="141"/>
                  </a:cubicBezTo>
                  <a:cubicBezTo>
                    <a:pt x="173" y="156"/>
                    <a:pt x="175" y="172"/>
                    <a:pt x="175" y="172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65" y="357"/>
                    <a:pt x="65" y="357"/>
                    <a:pt x="65" y="357"/>
                  </a:cubicBezTo>
                  <a:cubicBezTo>
                    <a:pt x="95" y="358"/>
                    <a:pt x="95" y="358"/>
                    <a:pt x="95" y="358"/>
                  </a:cubicBezTo>
                  <a:cubicBezTo>
                    <a:pt x="119" y="263"/>
                    <a:pt x="119" y="263"/>
                    <a:pt x="119" y="263"/>
                  </a:cubicBezTo>
                  <a:cubicBezTo>
                    <a:pt x="201" y="227"/>
                    <a:pt x="201" y="227"/>
                    <a:pt x="201" y="227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321" y="358"/>
                    <a:pt x="321" y="358"/>
                    <a:pt x="321" y="358"/>
                  </a:cubicBezTo>
                  <a:cubicBezTo>
                    <a:pt x="339" y="331"/>
                    <a:pt x="339" y="331"/>
                    <a:pt x="339" y="331"/>
                  </a:cubicBezTo>
                  <a:cubicBezTo>
                    <a:pt x="271" y="275"/>
                    <a:pt x="271" y="275"/>
                    <a:pt x="271" y="275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9" y="195"/>
                    <a:pt x="294" y="99"/>
                    <a:pt x="187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2"/>
            <p:cNvSpPr>
              <a:spLocks/>
            </p:cNvSpPr>
            <p:nvPr/>
          </p:nvSpPr>
          <p:spPr bwMode="auto">
            <a:xfrm>
              <a:off x="7005639" y="1585913"/>
              <a:ext cx="430213" cy="327025"/>
            </a:xfrm>
            <a:custGeom>
              <a:avLst/>
              <a:gdLst>
                <a:gd name="T0" fmla="*/ 0 w 264"/>
                <a:gd name="T1" fmla="*/ 35 h 201"/>
                <a:gd name="T2" fmla="*/ 132 w 264"/>
                <a:gd name="T3" fmla="*/ 142 h 201"/>
                <a:gd name="T4" fmla="*/ 200 w 264"/>
                <a:gd name="T5" fmla="*/ 201 h 201"/>
                <a:gd name="T6" fmla="*/ 217 w 264"/>
                <a:gd name="T7" fmla="*/ 78 h 201"/>
                <a:gd name="T8" fmla="*/ 0 w 264"/>
                <a:gd name="T9" fmla="*/ 3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01">
                  <a:moveTo>
                    <a:pt x="0" y="35"/>
                  </a:moveTo>
                  <a:cubicBezTo>
                    <a:pt x="0" y="35"/>
                    <a:pt x="81" y="44"/>
                    <a:pt x="132" y="142"/>
                  </a:cubicBezTo>
                  <a:cubicBezTo>
                    <a:pt x="132" y="142"/>
                    <a:pt x="156" y="201"/>
                    <a:pt x="200" y="201"/>
                  </a:cubicBezTo>
                  <a:cubicBezTo>
                    <a:pt x="244" y="201"/>
                    <a:pt x="264" y="136"/>
                    <a:pt x="217" y="78"/>
                  </a:cubicBezTo>
                  <a:cubicBezTo>
                    <a:pt x="169" y="18"/>
                    <a:pt x="78" y="0"/>
                    <a:pt x="0" y="35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230634" y="3034255"/>
            <a:ext cx="6442789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200" b="1" dirty="0" smtClean="0">
                <a:solidFill>
                  <a:srgbClr val="FF0000"/>
                </a:solidFill>
              </a:rPr>
              <a:t>抄袭剽窃</a:t>
            </a:r>
            <a:endParaRPr lang="zh-CN" altLang="en-US" sz="12200" b="1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65896" y="5042169"/>
            <a:ext cx="6707528" cy="121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indent="0">
              <a:lnSpc>
                <a:spcPct val="135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dirty="0" smtClean="0"/>
              <a:t>还有人把下载</a:t>
            </a:r>
            <a:r>
              <a:rPr lang="zh-CN" altLang="en-US" dirty="0"/>
              <a:t>的课件直接改成自己的名字，就说是自己开发</a:t>
            </a:r>
            <a:r>
              <a:rPr lang="zh-CN" altLang="en-US" dirty="0" smtClean="0"/>
              <a:t>的。我</a:t>
            </a:r>
            <a:r>
              <a:rPr lang="zh-CN" altLang="en-US" dirty="0"/>
              <a:t>遇到过</a:t>
            </a:r>
            <a:r>
              <a:rPr lang="zh-CN" altLang="en-US" dirty="0" smtClean="0"/>
              <a:t>多次有</a:t>
            </a:r>
            <a:r>
              <a:rPr lang="zh-CN" altLang="en-US" dirty="0"/>
              <a:t>公司把课件发给我</a:t>
            </a:r>
            <a:r>
              <a:rPr lang="zh-CN" altLang="en-US" dirty="0" smtClean="0"/>
              <a:t>确认是否是盗用</a:t>
            </a:r>
            <a:r>
              <a:rPr lang="zh-CN" altLang="en-US" dirty="0"/>
              <a:t>我的作品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/>
              <a:t>即使你</a:t>
            </a:r>
            <a:r>
              <a:rPr lang="zh-CN" altLang="en-US" dirty="0" smtClean="0"/>
              <a:t>只是抄袭其中</a:t>
            </a:r>
            <a:r>
              <a:rPr lang="zh-CN" altLang="en-US" dirty="0"/>
              <a:t>的描述，别人也能发现</a:t>
            </a:r>
            <a:r>
              <a:rPr lang="zh-CN" altLang="en-US" dirty="0" smtClean="0"/>
              <a:t>，网络</a:t>
            </a:r>
            <a:r>
              <a:rPr lang="zh-CN" altLang="en-US" dirty="0"/>
              <a:t>太强大了。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4136769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3.6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正文撰写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原内容包含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着设计者自己独特的风格特色，渗透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着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其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自身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的经验和切身体会等，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如不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了解这些背景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，在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讲课时难免就会出现鹦鹉学舌、生涩虚假的情况，让讲师和学员都倍感拘谨不自然。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055187" y="2456269"/>
            <a:ext cx="3579988" cy="3733515"/>
            <a:chOff x="7055187" y="2955919"/>
            <a:chExt cx="2804122" cy="2924376"/>
          </a:xfrm>
        </p:grpSpPr>
        <p:grpSp>
          <p:nvGrpSpPr>
            <p:cNvPr id="5" name="组合 4"/>
            <p:cNvGrpSpPr/>
            <p:nvPr/>
          </p:nvGrpSpPr>
          <p:grpSpPr>
            <a:xfrm>
              <a:off x="8915672" y="3207434"/>
              <a:ext cx="943637" cy="2672861"/>
              <a:chOff x="9006594" y="2737274"/>
              <a:chExt cx="1109624" cy="3143021"/>
            </a:xfrm>
          </p:grpSpPr>
          <p:sp>
            <p:nvSpPr>
              <p:cNvPr id="13" name="Oval 40"/>
              <p:cNvSpPr>
                <a:spLocks noChangeArrowheads="1"/>
              </p:cNvSpPr>
              <p:nvPr/>
            </p:nvSpPr>
            <p:spPr bwMode="auto">
              <a:xfrm>
                <a:off x="9345493" y="3092570"/>
                <a:ext cx="420893" cy="420893"/>
              </a:xfrm>
              <a:prstGeom prst="ellipse">
                <a:avLst/>
              </a:pr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41"/>
              <p:cNvSpPr>
                <a:spLocks/>
              </p:cNvSpPr>
              <p:nvPr/>
            </p:nvSpPr>
            <p:spPr bwMode="auto">
              <a:xfrm>
                <a:off x="9006594" y="2737274"/>
                <a:ext cx="1109624" cy="3143021"/>
              </a:xfrm>
              <a:custGeom>
                <a:avLst/>
                <a:gdLst>
                  <a:gd name="T0" fmla="*/ 168 w 203"/>
                  <a:gd name="T1" fmla="*/ 0 h 575"/>
                  <a:gd name="T2" fmla="*/ 170 w 203"/>
                  <a:gd name="T3" fmla="*/ 89 h 575"/>
                  <a:gd name="T4" fmla="*/ 140 w 203"/>
                  <a:gd name="T5" fmla="*/ 154 h 575"/>
                  <a:gd name="T6" fmla="*/ 61 w 203"/>
                  <a:gd name="T7" fmla="*/ 154 h 575"/>
                  <a:gd name="T8" fmla="*/ 32 w 203"/>
                  <a:gd name="T9" fmla="*/ 89 h 575"/>
                  <a:gd name="T10" fmla="*/ 34 w 203"/>
                  <a:gd name="T11" fmla="*/ 0 h 575"/>
                  <a:gd name="T12" fmla="*/ 9 w 203"/>
                  <a:gd name="T13" fmla="*/ 0 h 575"/>
                  <a:gd name="T14" fmla="*/ 0 w 203"/>
                  <a:gd name="T15" fmla="*/ 90 h 575"/>
                  <a:gd name="T16" fmla="*/ 39 w 203"/>
                  <a:gd name="T17" fmla="*/ 205 h 575"/>
                  <a:gd name="T18" fmla="*/ 51 w 203"/>
                  <a:gd name="T19" fmla="*/ 575 h 575"/>
                  <a:gd name="T20" fmla="*/ 84 w 203"/>
                  <a:gd name="T21" fmla="*/ 575 h 575"/>
                  <a:gd name="T22" fmla="*/ 101 w 203"/>
                  <a:gd name="T23" fmla="*/ 391 h 575"/>
                  <a:gd name="T24" fmla="*/ 118 w 203"/>
                  <a:gd name="T25" fmla="*/ 575 h 575"/>
                  <a:gd name="T26" fmla="*/ 152 w 203"/>
                  <a:gd name="T27" fmla="*/ 575 h 575"/>
                  <a:gd name="T28" fmla="*/ 164 w 203"/>
                  <a:gd name="T29" fmla="*/ 205 h 575"/>
                  <a:gd name="T30" fmla="*/ 203 w 203"/>
                  <a:gd name="T31" fmla="*/ 90 h 575"/>
                  <a:gd name="T32" fmla="*/ 194 w 203"/>
                  <a:gd name="T33" fmla="*/ 0 h 575"/>
                  <a:gd name="T34" fmla="*/ 168 w 203"/>
                  <a:gd name="T35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3" h="575">
                    <a:moveTo>
                      <a:pt x="168" y="0"/>
                    </a:moveTo>
                    <a:lnTo>
                      <a:pt x="170" y="89"/>
                    </a:lnTo>
                    <a:lnTo>
                      <a:pt x="140" y="154"/>
                    </a:lnTo>
                    <a:lnTo>
                      <a:pt x="61" y="154"/>
                    </a:lnTo>
                    <a:lnTo>
                      <a:pt x="32" y="89"/>
                    </a:lnTo>
                    <a:lnTo>
                      <a:pt x="34" y="0"/>
                    </a:lnTo>
                    <a:lnTo>
                      <a:pt x="9" y="0"/>
                    </a:lnTo>
                    <a:lnTo>
                      <a:pt x="0" y="90"/>
                    </a:lnTo>
                    <a:lnTo>
                      <a:pt x="39" y="205"/>
                    </a:lnTo>
                    <a:lnTo>
                      <a:pt x="51" y="575"/>
                    </a:lnTo>
                    <a:lnTo>
                      <a:pt x="84" y="575"/>
                    </a:lnTo>
                    <a:lnTo>
                      <a:pt x="101" y="391"/>
                    </a:lnTo>
                    <a:lnTo>
                      <a:pt x="118" y="575"/>
                    </a:lnTo>
                    <a:lnTo>
                      <a:pt x="152" y="575"/>
                    </a:lnTo>
                    <a:lnTo>
                      <a:pt x="164" y="205"/>
                    </a:lnTo>
                    <a:lnTo>
                      <a:pt x="203" y="90"/>
                    </a:lnTo>
                    <a:lnTo>
                      <a:pt x="194" y="0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Freeform 42"/>
            <p:cNvSpPr>
              <a:spLocks/>
            </p:cNvSpPr>
            <p:nvPr/>
          </p:nvSpPr>
          <p:spPr bwMode="auto">
            <a:xfrm>
              <a:off x="7208238" y="2955919"/>
              <a:ext cx="655934" cy="557544"/>
            </a:xfrm>
            <a:custGeom>
              <a:avLst/>
              <a:gdLst>
                <a:gd name="T0" fmla="*/ 117 w 117"/>
                <a:gd name="T1" fmla="*/ 50 h 99"/>
                <a:gd name="T2" fmla="*/ 85 w 117"/>
                <a:gd name="T3" fmla="*/ 31 h 99"/>
                <a:gd name="T4" fmla="*/ 96 w 117"/>
                <a:gd name="T5" fmla="*/ 0 h 99"/>
                <a:gd name="T6" fmla="*/ 0 w 117"/>
                <a:gd name="T7" fmla="*/ 0 h 99"/>
                <a:gd name="T8" fmla="*/ 14 w 117"/>
                <a:gd name="T9" fmla="*/ 50 h 99"/>
                <a:gd name="T10" fmla="*/ 13 w 117"/>
                <a:gd name="T11" fmla="*/ 61 h 99"/>
                <a:gd name="T12" fmla="*/ 50 w 117"/>
                <a:gd name="T13" fmla="*/ 99 h 99"/>
                <a:gd name="T14" fmla="*/ 87 w 117"/>
                <a:gd name="T15" fmla="*/ 61 h 99"/>
                <a:gd name="T16" fmla="*/ 86 w 117"/>
                <a:gd name="T17" fmla="*/ 50 h 99"/>
                <a:gd name="T18" fmla="*/ 117 w 117"/>
                <a:gd name="T1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99">
                  <a:moveTo>
                    <a:pt x="117" y="50"/>
                  </a:moveTo>
                  <a:cubicBezTo>
                    <a:pt x="85" y="31"/>
                    <a:pt x="85" y="31"/>
                    <a:pt x="85" y="31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4"/>
                    <a:pt x="13" y="57"/>
                    <a:pt x="13" y="61"/>
                  </a:cubicBezTo>
                  <a:cubicBezTo>
                    <a:pt x="13" y="82"/>
                    <a:pt x="29" y="99"/>
                    <a:pt x="50" y="99"/>
                  </a:cubicBezTo>
                  <a:cubicBezTo>
                    <a:pt x="71" y="99"/>
                    <a:pt x="87" y="82"/>
                    <a:pt x="87" y="61"/>
                  </a:cubicBezTo>
                  <a:cubicBezTo>
                    <a:pt x="87" y="57"/>
                    <a:pt x="87" y="54"/>
                    <a:pt x="86" y="50"/>
                  </a:cubicBezTo>
                  <a:lnTo>
                    <a:pt x="117" y="5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7055187" y="4513761"/>
              <a:ext cx="803521" cy="1366530"/>
            </a:xfrm>
            <a:custGeom>
              <a:avLst/>
              <a:gdLst>
                <a:gd name="T0" fmla="*/ 0 w 147"/>
                <a:gd name="T1" fmla="*/ 250 h 250"/>
                <a:gd name="T2" fmla="*/ 34 w 147"/>
                <a:gd name="T3" fmla="*/ 250 h 250"/>
                <a:gd name="T4" fmla="*/ 74 w 147"/>
                <a:gd name="T5" fmla="*/ 66 h 250"/>
                <a:gd name="T6" fmla="*/ 114 w 147"/>
                <a:gd name="T7" fmla="*/ 250 h 250"/>
                <a:gd name="T8" fmla="*/ 147 w 147"/>
                <a:gd name="T9" fmla="*/ 250 h 250"/>
                <a:gd name="T10" fmla="*/ 126 w 147"/>
                <a:gd name="T11" fmla="*/ 0 h 250"/>
                <a:gd name="T12" fmla="*/ 19 w 147"/>
                <a:gd name="T13" fmla="*/ 0 h 250"/>
                <a:gd name="T14" fmla="*/ 0 w 147"/>
                <a:gd name="T1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250">
                  <a:moveTo>
                    <a:pt x="0" y="250"/>
                  </a:moveTo>
                  <a:lnTo>
                    <a:pt x="34" y="250"/>
                  </a:lnTo>
                  <a:lnTo>
                    <a:pt x="74" y="66"/>
                  </a:lnTo>
                  <a:lnTo>
                    <a:pt x="114" y="250"/>
                  </a:lnTo>
                  <a:lnTo>
                    <a:pt x="147" y="250"/>
                  </a:lnTo>
                  <a:lnTo>
                    <a:pt x="126" y="0"/>
                  </a:lnTo>
                  <a:lnTo>
                    <a:pt x="19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4"/>
            <p:cNvSpPr>
              <a:spLocks/>
            </p:cNvSpPr>
            <p:nvPr/>
          </p:nvSpPr>
          <p:spPr bwMode="auto">
            <a:xfrm>
              <a:off x="7131713" y="3579057"/>
              <a:ext cx="1317337" cy="841783"/>
            </a:xfrm>
            <a:custGeom>
              <a:avLst/>
              <a:gdLst>
                <a:gd name="T0" fmla="*/ 159 w 235"/>
                <a:gd name="T1" fmla="*/ 46 h 150"/>
                <a:gd name="T2" fmla="*/ 84 w 235"/>
                <a:gd name="T3" fmla="*/ 5 h 150"/>
                <a:gd name="T4" fmla="*/ 44 w 235"/>
                <a:gd name="T5" fmla="*/ 4 h 150"/>
                <a:gd name="T6" fmla="*/ 4 w 235"/>
                <a:gd name="T7" fmla="*/ 62 h 150"/>
                <a:gd name="T8" fmla="*/ 5 w 235"/>
                <a:gd name="T9" fmla="*/ 150 h 150"/>
                <a:gd name="T10" fmla="*/ 109 w 235"/>
                <a:gd name="T11" fmla="*/ 150 h 150"/>
                <a:gd name="T12" fmla="*/ 110 w 235"/>
                <a:gd name="T13" fmla="*/ 59 h 150"/>
                <a:gd name="T14" fmla="*/ 153 w 235"/>
                <a:gd name="T15" fmla="*/ 78 h 150"/>
                <a:gd name="T16" fmla="*/ 235 w 235"/>
                <a:gd name="T17" fmla="*/ 70 h 150"/>
                <a:gd name="T18" fmla="*/ 235 w 235"/>
                <a:gd name="T19" fmla="*/ 46 h 150"/>
                <a:gd name="T20" fmla="*/ 159 w 235"/>
                <a:gd name="T21" fmla="*/ 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150">
                  <a:moveTo>
                    <a:pt x="159" y="46"/>
                  </a:moveTo>
                  <a:cubicBezTo>
                    <a:pt x="159" y="46"/>
                    <a:pt x="118" y="11"/>
                    <a:pt x="84" y="5"/>
                  </a:cubicBezTo>
                  <a:cubicBezTo>
                    <a:pt x="58" y="0"/>
                    <a:pt x="44" y="4"/>
                    <a:pt x="44" y="4"/>
                  </a:cubicBezTo>
                  <a:cubicBezTo>
                    <a:pt x="0" y="9"/>
                    <a:pt x="4" y="62"/>
                    <a:pt x="4" y="62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46"/>
                    <a:pt x="235" y="46"/>
                    <a:pt x="235" y="46"/>
                  </a:cubicBezTo>
                  <a:lnTo>
                    <a:pt x="159" y="4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45"/>
            <p:cNvSpPr>
              <a:spLocks noChangeArrowheads="1"/>
            </p:cNvSpPr>
            <p:nvPr/>
          </p:nvSpPr>
          <p:spPr bwMode="auto">
            <a:xfrm>
              <a:off x="8257734" y="3655582"/>
              <a:ext cx="475554" cy="131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1136073" y="2713670"/>
            <a:ext cx="4288353" cy="3293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假的就是假的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别人是能看出来的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如果是引用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就真诚的标识出来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064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3.6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正文撰写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118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所以，内容的撰写必须是原创的。必须是要体现培训开发人员自己的思路。素材仅仅是素材，素材只是为了完善自己的教材，就像做衣服一样，需要对原材料进行合理的裁剪，以自己的课程骨架为纲，借鉴外部资料，把外部资料的优秀部分进行改造。</a:t>
            </a:r>
          </a:p>
        </p:txBody>
      </p:sp>
      <p:sp>
        <p:nvSpPr>
          <p:cNvPr id="3" name="矩形 2"/>
          <p:cNvSpPr/>
          <p:nvPr/>
        </p:nvSpPr>
        <p:spPr>
          <a:xfrm>
            <a:off x="3019863" y="3015353"/>
            <a:ext cx="8909539" cy="696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用自己的语言无缝的衔接，变成自己的</a:t>
            </a: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东西。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36073" y="2954307"/>
            <a:ext cx="1747804" cy="928468"/>
          </a:xfrm>
          <a:prstGeom prst="roundRect">
            <a:avLst/>
          </a:prstGeom>
          <a:solidFill>
            <a:srgbClr val="E4007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要点一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136073" y="4153185"/>
            <a:ext cx="1747804" cy="928468"/>
          </a:xfrm>
          <a:prstGeom prst="roundRect">
            <a:avLst/>
          </a:prstGeom>
          <a:solidFill>
            <a:srgbClr val="E4007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要点二</a:t>
            </a:r>
            <a:endParaRPr lang="zh-CN" altLang="en-US" sz="3600" b="1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019863" y="4268926"/>
            <a:ext cx="8909539" cy="696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最直接、最精练、最准确的语言来表述课程内容。</a:t>
            </a:r>
          </a:p>
        </p:txBody>
      </p:sp>
      <p:sp>
        <p:nvSpPr>
          <p:cNvPr id="21" name="Text Box 44"/>
          <p:cNvSpPr txBox="1">
            <a:spLocks noChangeArrowheads="1"/>
          </p:cNvSpPr>
          <p:nvPr/>
        </p:nvSpPr>
        <p:spPr bwMode="auto">
          <a:xfrm>
            <a:off x="1136072" y="5397804"/>
            <a:ext cx="10639247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这对课程开发人员的文字功底要求很高，课程开发完成后，需要</a:t>
            </a:r>
            <a:r>
              <a:rPr lang="zh-CN" altLang="en-US" sz="3200" b="1" dirty="0">
                <a:solidFill>
                  <a:srgbClr val="E4007F"/>
                </a:solidFill>
                <a:latin typeface="+mn-lt"/>
                <a:ea typeface="+mn-ea"/>
              </a:rPr>
              <a:t>反复阅读，精心雕琢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。</a:t>
            </a:r>
            <a:endParaRPr lang="en-US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4727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资料的再次补充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80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在正文撰写的过程中，会发现，针对某具体部分内容的素材是不够的，那么，这个时候就需要再次进行对应部分素材的搜集工作。直至正文部分的撰写完成为止。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844227" y="2285896"/>
            <a:ext cx="3550603" cy="3929401"/>
            <a:chOff x="8378800" y="3564569"/>
            <a:chExt cx="707498" cy="782978"/>
          </a:xfrm>
        </p:grpSpPr>
        <p:sp>
          <p:nvSpPr>
            <p:cNvPr id="12" name="Oval 146"/>
            <p:cNvSpPr>
              <a:spLocks noChangeArrowheads="1"/>
            </p:cNvSpPr>
            <p:nvPr/>
          </p:nvSpPr>
          <p:spPr bwMode="auto">
            <a:xfrm>
              <a:off x="8555926" y="3672254"/>
              <a:ext cx="143915" cy="16706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7"/>
            <p:cNvSpPr>
              <a:spLocks/>
            </p:cNvSpPr>
            <p:nvPr/>
          </p:nvSpPr>
          <p:spPr bwMode="auto">
            <a:xfrm>
              <a:off x="8630400" y="3852399"/>
              <a:ext cx="131838" cy="124793"/>
            </a:xfrm>
            <a:custGeom>
              <a:avLst/>
              <a:gdLst>
                <a:gd name="T0" fmla="*/ 279 w 285"/>
                <a:gd name="T1" fmla="*/ 99 h 272"/>
                <a:gd name="T2" fmla="*/ 95 w 285"/>
                <a:gd name="T3" fmla="*/ 0 h 272"/>
                <a:gd name="T4" fmla="*/ 2 w 285"/>
                <a:gd name="T5" fmla="*/ 268 h 272"/>
                <a:gd name="T6" fmla="*/ 1 w 285"/>
                <a:gd name="T7" fmla="*/ 269 h 272"/>
                <a:gd name="T8" fmla="*/ 0 w 285"/>
                <a:gd name="T9" fmla="*/ 272 h 272"/>
                <a:gd name="T10" fmla="*/ 2 w 285"/>
                <a:gd name="T11" fmla="*/ 272 h 272"/>
                <a:gd name="T12" fmla="*/ 72 w 285"/>
                <a:gd name="T13" fmla="*/ 262 h 272"/>
                <a:gd name="T14" fmla="*/ 90 w 285"/>
                <a:gd name="T15" fmla="*/ 258 h 272"/>
                <a:gd name="T16" fmla="*/ 194 w 285"/>
                <a:gd name="T17" fmla="*/ 207 h 272"/>
                <a:gd name="T18" fmla="*/ 255 w 285"/>
                <a:gd name="T19" fmla="*/ 150 h 272"/>
                <a:gd name="T20" fmla="*/ 285 w 285"/>
                <a:gd name="T21" fmla="*/ 109 h 272"/>
                <a:gd name="T22" fmla="*/ 282 w 285"/>
                <a:gd name="T23" fmla="*/ 104 h 272"/>
                <a:gd name="T24" fmla="*/ 279 w 285"/>
                <a:gd name="T25" fmla="*/ 9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272">
                  <a:moveTo>
                    <a:pt x="279" y="99"/>
                  </a:moveTo>
                  <a:cubicBezTo>
                    <a:pt x="236" y="38"/>
                    <a:pt x="174" y="0"/>
                    <a:pt x="95" y="0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1" y="272"/>
                    <a:pt x="1" y="272"/>
                    <a:pt x="2" y="272"/>
                  </a:cubicBezTo>
                  <a:cubicBezTo>
                    <a:pt x="25" y="271"/>
                    <a:pt x="49" y="268"/>
                    <a:pt x="72" y="262"/>
                  </a:cubicBezTo>
                  <a:cubicBezTo>
                    <a:pt x="79" y="261"/>
                    <a:pt x="84" y="259"/>
                    <a:pt x="90" y="258"/>
                  </a:cubicBezTo>
                  <a:cubicBezTo>
                    <a:pt x="127" y="246"/>
                    <a:pt x="162" y="229"/>
                    <a:pt x="194" y="207"/>
                  </a:cubicBezTo>
                  <a:cubicBezTo>
                    <a:pt x="216" y="190"/>
                    <a:pt x="237" y="171"/>
                    <a:pt x="255" y="150"/>
                  </a:cubicBezTo>
                  <a:cubicBezTo>
                    <a:pt x="266" y="137"/>
                    <a:pt x="276" y="123"/>
                    <a:pt x="285" y="109"/>
                  </a:cubicBezTo>
                  <a:cubicBezTo>
                    <a:pt x="284" y="107"/>
                    <a:pt x="283" y="105"/>
                    <a:pt x="282" y="104"/>
                  </a:cubicBezTo>
                  <a:cubicBezTo>
                    <a:pt x="281" y="102"/>
                    <a:pt x="280" y="100"/>
                    <a:pt x="279" y="9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8"/>
            <p:cNvSpPr>
              <a:spLocks/>
            </p:cNvSpPr>
            <p:nvPr/>
          </p:nvSpPr>
          <p:spPr bwMode="auto">
            <a:xfrm>
              <a:off x="8492523" y="3852399"/>
              <a:ext cx="130832" cy="124793"/>
            </a:xfrm>
            <a:custGeom>
              <a:avLst/>
              <a:gdLst>
                <a:gd name="T0" fmla="*/ 283 w 284"/>
                <a:gd name="T1" fmla="*/ 268 h 272"/>
                <a:gd name="T2" fmla="*/ 194 w 284"/>
                <a:gd name="T3" fmla="*/ 0 h 272"/>
                <a:gd name="T4" fmla="*/ 3 w 284"/>
                <a:gd name="T5" fmla="*/ 108 h 272"/>
                <a:gd name="T6" fmla="*/ 0 w 284"/>
                <a:gd name="T7" fmla="*/ 113 h 272"/>
                <a:gd name="T8" fmla="*/ 51 w 284"/>
                <a:gd name="T9" fmla="*/ 175 h 272"/>
                <a:gd name="T10" fmla="*/ 67 w 284"/>
                <a:gd name="T11" fmla="*/ 189 h 272"/>
                <a:gd name="T12" fmla="*/ 283 w 284"/>
                <a:gd name="T13" fmla="*/ 272 h 272"/>
                <a:gd name="T14" fmla="*/ 284 w 284"/>
                <a:gd name="T15" fmla="*/ 272 h 272"/>
                <a:gd name="T16" fmla="*/ 283 w 284"/>
                <a:gd name="T17" fmla="*/ 269 h 272"/>
                <a:gd name="T18" fmla="*/ 283 w 284"/>
                <a:gd name="T19" fmla="*/ 2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272">
                  <a:moveTo>
                    <a:pt x="283" y="268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10" y="0"/>
                    <a:pt x="46" y="41"/>
                    <a:pt x="3" y="108"/>
                  </a:cubicBezTo>
                  <a:cubicBezTo>
                    <a:pt x="2" y="109"/>
                    <a:pt x="1" y="111"/>
                    <a:pt x="0" y="113"/>
                  </a:cubicBezTo>
                  <a:cubicBezTo>
                    <a:pt x="15" y="135"/>
                    <a:pt x="32" y="157"/>
                    <a:pt x="51" y="175"/>
                  </a:cubicBezTo>
                  <a:cubicBezTo>
                    <a:pt x="57" y="180"/>
                    <a:pt x="62" y="185"/>
                    <a:pt x="67" y="189"/>
                  </a:cubicBezTo>
                  <a:cubicBezTo>
                    <a:pt x="127" y="241"/>
                    <a:pt x="204" y="270"/>
                    <a:pt x="283" y="272"/>
                  </a:cubicBezTo>
                  <a:cubicBezTo>
                    <a:pt x="283" y="272"/>
                    <a:pt x="284" y="272"/>
                    <a:pt x="284" y="272"/>
                  </a:cubicBezTo>
                  <a:cubicBezTo>
                    <a:pt x="283" y="269"/>
                    <a:pt x="283" y="269"/>
                    <a:pt x="283" y="269"/>
                  </a:cubicBezTo>
                  <a:lnTo>
                    <a:pt x="283" y="26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9"/>
            <p:cNvSpPr>
              <a:spLocks/>
            </p:cNvSpPr>
            <p:nvPr/>
          </p:nvSpPr>
          <p:spPr bwMode="auto">
            <a:xfrm>
              <a:off x="8603227" y="3851392"/>
              <a:ext cx="49314" cy="102653"/>
            </a:xfrm>
            <a:custGeom>
              <a:avLst/>
              <a:gdLst>
                <a:gd name="T0" fmla="*/ 0 w 49"/>
                <a:gd name="T1" fmla="*/ 26 h 102"/>
                <a:gd name="T2" fmla="*/ 25 w 49"/>
                <a:gd name="T3" fmla="*/ 102 h 102"/>
                <a:gd name="T4" fmla="*/ 49 w 49"/>
                <a:gd name="T5" fmla="*/ 26 h 102"/>
                <a:gd name="T6" fmla="*/ 25 w 49"/>
                <a:gd name="T7" fmla="*/ 0 h 102"/>
                <a:gd name="T8" fmla="*/ 0 w 49"/>
                <a:gd name="T9" fmla="*/ 2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02">
                  <a:moveTo>
                    <a:pt x="0" y="26"/>
                  </a:moveTo>
                  <a:lnTo>
                    <a:pt x="25" y="102"/>
                  </a:lnTo>
                  <a:lnTo>
                    <a:pt x="49" y="26"/>
                  </a:lnTo>
                  <a:lnTo>
                    <a:pt x="2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0"/>
            <p:cNvSpPr>
              <a:spLocks/>
            </p:cNvSpPr>
            <p:nvPr/>
          </p:nvSpPr>
          <p:spPr bwMode="auto">
            <a:xfrm>
              <a:off x="8542843" y="4032544"/>
              <a:ext cx="178133" cy="315003"/>
            </a:xfrm>
            <a:custGeom>
              <a:avLst/>
              <a:gdLst>
                <a:gd name="T0" fmla="*/ 323 w 387"/>
                <a:gd name="T1" fmla="*/ 23 h 685"/>
                <a:gd name="T2" fmla="*/ 195 w 387"/>
                <a:gd name="T3" fmla="*/ 43 h 685"/>
                <a:gd name="T4" fmla="*/ 181 w 387"/>
                <a:gd name="T5" fmla="*/ 43 h 685"/>
                <a:gd name="T6" fmla="*/ 170 w 387"/>
                <a:gd name="T7" fmla="*/ 43 h 685"/>
                <a:gd name="T8" fmla="*/ 108 w 387"/>
                <a:gd name="T9" fmla="*/ 38 h 685"/>
                <a:gd name="T10" fmla="*/ 100 w 387"/>
                <a:gd name="T11" fmla="*/ 36 h 685"/>
                <a:gd name="T12" fmla="*/ 63 w 387"/>
                <a:gd name="T13" fmla="*/ 29 h 685"/>
                <a:gd name="T14" fmla="*/ 0 w 387"/>
                <a:gd name="T15" fmla="*/ 10 h 685"/>
                <a:gd name="T16" fmla="*/ 0 w 387"/>
                <a:gd name="T17" fmla="*/ 210 h 685"/>
                <a:gd name="T18" fmla="*/ 43 w 387"/>
                <a:gd name="T19" fmla="*/ 252 h 685"/>
                <a:gd name="T20" fmla="*/ 63 w 387"/>
                <a:gd name="T21" fmla="*/ 247 h 685"/>
                <a:gd name="T22" fmla="*/ 63 w 387"/>
                <a:gd name="T23" fmla="*/ 277 h 685"/>
                <a:gd name="T24" fmla="*/ 63 w 387"/>
                <a:gd name="T25" fmla="*/ 286 h 685"/>
                <a:gd name="T26" fmla="*/ 63 w 387"/>
                <a:gd name="T27" fmla="*/ 622 h 685"/>
                <a:gd name="T28" fmla="*/ 128 w 387"/>
                <a:gd name="T29" fmla="*/ 685 h 685"/>
                <a:gd name="T30" fmla="*/ 193 w 387"/>
                <a:gd name="T31" fmla="*/ 629 h 685"/>
                <a:gd name="T32" fmla="*/ 258 w 387"/>
                <a:gd name="T33" fmla="*/ 685 h 685"/>
                <a:gd name="T34" fmla="*/ 323 w 387"/>
                <a:gd name="T35" fmla="*/ 622 h 685"/>
                <a:gd name="T36" fmla="*/ 323 w 387"/>
                <a:gd name="T37" fmla="*/ 294 h 685"/>
                <a:gd name="T38" fmla="*/ 323 w 387"/>
                <a:gd name="T39" fmla="*/ 286 h 685"/>
                <a:gd name="T40" fmla="*/ 323 w 387"/>
                <a:gd name="T41" fmla="*/ 247 h 685"/>
                <a:gd name="T42" fmla="*/ 343 w 387"/>
                <a:gd name="T43" fmla="*/ 252 h 685"/>
                <a:gd name="T44" fmla="*/ 374 w 387"/>
                <a:gd name="T45" fmla="*/ 240 h 685"/>
                <a:gd name="T46" fmla="*/ 387 w 387"/>
                <a:gd name="T47" fmla="*/ 210 h 685"/>
                <a:gd name="T48" fmla="*/ 387 w 387"/>
                <a:gd name="T49" fmla="*/ 0 h 685"/>
                <a:gd name="T50" fmla="*/ 323 w 387"/>
                <a:gd name="T51" fmla="*/ 2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7" h="685">
                  <a:moveTo>
                    <a:pt x="323" y="23"/>
                  </a:moveTo>
                  <a:cubicBezTo>
                    <a:pt x="282" y="35"/>
                    <a:pt x="239" y="42"/>
                    <a:pt x="195" y="43"/>
                  </a:cubicBezTo>
                  <a:cubicBezTo>
                    <a:pt x="190" y="43"/>
                    <a:pt x="185" y="43"/>
                    <a:pt x="181" y="43"/>
                  </a:cubicBezTo>
                  <a:cubicBezTo>
                    <a:pt x="177" y="43"/>
                    <a:pt x="173" y="43"/>
                    <a:pt x="170" y="43"/>
                  </a:cubicBezTo>
                  <a:cubicBezTo>
                    <a:pt x="149" y="42"/>
                    <a:pt x="128" y="41"/>
                    <a:pt x="108" y="38"/>
                  </a:cubicBezTo>
                  <a:cubicBezTo>
                    <a:pt x="105" y="37"/>
                    <a:pt x="102" y="37"/>
                    <a:pt x="100" y="36"/>
                  </a:cubicBezTo>
                  <a:cubicBezTo>
                    <a:pt x="87" y="34"/>
                    <a:pt x="75" y="32"/>
                    <a:pt x="63" y="29"/>
                  </a:cubicBezTo>
                  <a:cubicBezTo>
                    <a:pt x="41" y="24"/>
                    <a:pt x="20" y="17"/>
                    <a:pt x="0" y="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33"/>
                    <a:pt x="19" y="252"/>
                    <a:pt x="43" y="252"/>
                  </a:cubicBezTo>
                  <a:cubicBezTo>
                    <a:pt x="50" y="252"/>
                    <a:pt x="57" y="250"/>
                    <a:pt x="63" y="247"/>
                  </a:cubicBezTo>
                  <a:cubicBezTo>
                    <a:pt x="63" y="277"/>
                    <a:pt x="63" y="277"/>
                    <a:pt x="63" y="277"/>
                  </a:cubicBezTo>
                  <a:cubicBezTo>
                    <a:pt x="63" y="286"/>
                    <a:pt x="63" y="286"/>
                    <a:pt x="63" y="286"/>
                  </a:cubicBezTo>
                  <a:cubicBezTo>
                    <a:pt x="63" y="622"/>
                    <a:pt x="63" y="622"/>
                    <a:pt x="63" y="622"/>
                  </a:cubicBezTo>
                  <a:cubicBezTo>
                    <a:pt x="63" y="657"/>
                    <a:pt x="92" y="685"/>
                    <a:pt x="128" y="685"/>
                  </a:cubicBezTo>
                  <a:cubicBezTo>
                    <a:pt x="162" y="685"/>
                    <a:pt x="189" y="660"/>
                    <a:pt x="193" y="629"/>
                  </a:cubicBezTo>
                  <a:cubicBezTo>
                    <a:pt x="196" y="660"/>
                    <a:pt x="224" y="685"/>
                    <a:pt x="258" y="685"/>
                  </a:cubicBezTo>
                  <a:cubicBezTo>
                    <a:pt x="294" y="685"/>
                    <a:pt x="323" y="657"/>
                    <a:pt x="323" y="622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3" y="291"/>
                    <a:pt x="323" y="289"/>
                    <a:pt x="323" y="286"/>
                  </a:cubicBezTo>
                  <a:cubicBezTo>
                    <a:pt x="323" y="247"/>
                    <a:pt x="323" y="247"/>
                    <a:pt x="323" y="247"/>
                  </a:cubicBezTo>
                  <a:cubicBezTo>
                    <a:pt x="329" y="250"/>
                    <a:pt x="336" y="252"/>
                    <a:pt x="343" y="252"/>
                  </a:cubicBezTo>
                  <a:cubicBezTo>
                    <a:pt x="355" y="252"/>
                    <a:pt x="366" y="247"/>
                    <a:pt x="374" y="240"/>
                  </a:cubicBezTo>
                  <a:cubicBezTo>
                    <a:pt x="382" y="232"/>
                    <a:pt x="387" y="222"/>
                    <a:pt x="387" y="210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366" y="9"/>
                    <a:pt x="345" y="17"/>
                    <a:pt x="323" y="23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1"/>
            <p:cNvSpPr>
              <a:spLocks noEditPoints="1"/>
            </p:cNvSpPr>
            <p:nvPr/>
          </p:nvSpPr>
          <p:spPr bwMode="auto">
            <a:xfrm>
              <a:off x="8378800" y="3564569"/>
              <a:ext cx="707498" cy="654158"/>
            </a:xfrm>
            <a:custGeom>
              <a:avLst/>
              <a:gdLst>
                <a:gd name="T0" fmla="*/ 1483 w 1537"/>
                <a:gd name="T1" fmla="*/ 1206 h 1422"/>
                <a:gd name="T2" fmla="*/ 978 w 1537"/>
                <a:gd name="T3" fmla="*/ 775 h 1422"/>
                <a:gd name="T4" fmla="*/ 858 w 1537"/>
                <a:gd name="T5" fmla="*/ 176 h 1422"/>
                <a:gd name="T6" fmla="*/ 163 w 1537"/>
                <a:gd name="T7" fmla="*/ 232 h 1422"/>
                <a:gd name="T8" fmla="*/ 176 w 1537"/>
                <a:gd name="T9" fmla="*/ 886 h 1422"/>
                <a:gd name="T10" fmla="*/ 219 w 1537"/>
                <a:gd name="T11" fmla="*/ 927 h 1422"/>
                <a:gd name="T12" fmla="*/ 271 w 1537"/>
                <a:gd name="T13" fmla="*/ 966 h 1422"/>
                <a:gd name="T14" fmla="*/ 335 w 1537"/>
                <a:gd name="T15" fmla="*/ 1001 h 1422"/>
                <a:gd name="T16" fmla="*/ 459 w 1537"/>
                <a:gd name="T17" fmla="*/ 1038 h 1422"/>
                <a:gd name="T18" fmla="*/ 467 w 1537"/>
                <a:gd name="T19" fmla="*/ 1040 h 1422"/>
                <a:gd name="T20" fmla="*/ 527 w 1537"/>
                <a:gd name="T21" fmla="*/ 1045 h 1422"/>
                <a:gd name="T22" fmla="*/ 551 w 1537"/>
                <a:gd name="T23" fmla="*/ 1045 h 1422"/>
                <a:gd name="T24" fmla="*/ 741 w 1537"/>
                <a:gd name="T25" fmla="*/ 1001 h 1422"/>
                <a:gd name="T26" fmla="*/ 744 w 1537"/>
                <a:gd name="T27" fmla="*/ 1000 h 1422"/>
                <a:gd name="T28" fmla="*/ 759 w 1537"/>
                <a:gd name="T29" fmla="*/ 993 h 1422"/>
                <a:gd name="T30" fmla="*/ 780 w 1537"/>
                <a:gd name="T31" fmla="*/ 982 h 1422"/>
                <a:gd name="T32" fmla="*/ 829 w 1537"/>
                <a:gd name="T33" fmla="*/ 950 h 1422"/>
                <a:gd name="T34" fmla="*/ 839 w 1537"/>
                <a:gd name="T35" fmla="*/ 959 h 1422"/>
                <a:gd name="T36" fmla="*/ 1334 w 1537"/>
                <a:gd name="T37" fmla="*/ 1381 h 1422"/>
                <a:gd name="T38" fmla="*/ 1496 w 1537"/>
                <a:gd name="T39" fmla="*/ 1368 h 1422"/>
                <a:gd name="T40" fmla="*/ 1483 w 1537"/>
                <a:gd name="T41" fmla="*/ 1206 h 1422"/>
                <a:gd name="T42" fmla="*/ 641 w 1537"/>
                <a:gd name="T43" fmla="*/ 898 h 1422"/>
                <a:gd name="T44" fmla="*/ 623 w 1537"/>
                <a:gd name="T45" fmla="*/ 903 h 1422"/>
                <a:gd name="T46" fmla="*/ 549 w 1537"/>
                <a:gd name="T47" fmla="*/ 913 h 1422"/>
                <a:gd name="T48" fmla="*/ 529 w 1537"/>
                <a:gd name="T49" fmla="*/ 913 h 1422"/>
                <a:gd name="T50" fmla="*/ 304 w 1537"/>
                <a:gd name="T51" fmla="*/ 827 h 1422"/>
                <a:gd name="T52" fmla="*/ 288 w 1537"/>
                <a:gd name="T53" fmla="*/ 812 h 1422"/>
                <a:gd name="T54" fmla="*/ 231 w 1537"/>
                <a:gd name="T55" fmla="*/ 742 h 1422"/>
                <a:gd name="T56" fmla="*/ 263 w 1537"/>
                <a:gd name="T57" fmla="*/ 318 h 1422"/>
                <a:gd name="T58" fmla="*/ 773 w 1537"/>
                <a:gd name="T59" fmla="*/ 277 h 1422"/>
                <a:gd name="T60" fmla="*/ 885 w 1537"/>
                <a:gd name="T61" fmla="*/ 654 h 1422"/>
                <a:gd name="T62" fmla="*/ 861 w 1537"/>
                <a:gd name="T63" fmla="*/ 714 h 1422"/>
                <a:gd name="T64" fmla="*/ 848 w 1537"/>
                <a:gd name="T65" fmla="*/ 738 h 1422"/>
                <a:gd name="T66" fmla="*/ 814 w 1537"/>
                <a:gd name="T67" fmla="*/ 786 h 1422"/>
                <a:gd name="T68" fmla="*/ 750 w 1537"/>
                <a:gd name="T69" fmla="*/ 845 h 1422"/>
                <a:gd name="T70" fmla="*/ 641 w 1537"/>
                <a:gd name="T71" fmla="*/ 898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7" h="1422">
                  <a:moveTo>
                    <a:pt x="1483" y="1206"/>
                  </a:moveTo>
                  <a:cubicBezTo>
                    <a:pt x="978" y="775"/>
                    <a:pt x="978" y="775"/>
                    <a:pt x="978" y="775"/>
                  </a:cubicBezTo>
                  <a:cubicBezTo>
                    <a:pt x="1079" y="577"/>
                    <a:pt x="1035" y="327"/>
                    <a:pt x="858" y="176"/>
                  </a:cubicBezTo>
                  <a:cubicBezTo>
                    <a:pt x="651" y="0"/>
                    <a:pt x="339" y="25"/>
                    <a:pt x="163" y="232"/>
                  </a:cubicBezTo>
                  <a:cubicBezTo>
                    <a:pt x="0" y="424"/>
                    <a:pt x="9" y="706"/>
                    <a:pt x="176" y="886"/>
                  </a:cubicBezTo>
                  <a:cubicBezTo>
                    <a:pt x="189" y="901"/>
                    <a:pt x="203" y="914"/>
                    <a:pt x="219" y="927"/>
                  </a:cubicBezTo>
                  <a:cubicBezTo>
                    <a:pt x="235" y="942"/>
                    <a:pt x="253" y="955"/>
                    <a:pt x="271" y="966"/>
                  </a:cubicBezTo>
                  <a:cubicBezTo>
                    <a:pt x="292" y="980"/>
                    <a:pt x="313" y="991"/>
                    <a:pt x="335" y="1001"/>
                  </a:cubicBezTo>
                  <a:cubicBezTo>
                    <a:pt x="375" y="1019"/>
                    <a:pt x="417" y="1032"/>
                    <a:pt x="459" y="1038"/>
                  </a:cubicBezTo>
                  <a:cubicBezTo>
                    <a:pt x="462" y="1039"/>
                    <a:pt x="464" y="1039"/>
                    <a:pt x="467" y="1040"/>
                  </a:cubicBezTo>
                  <a:cubicBezTo>
                    <a:pt x="487" y="1042"/>
                    <a:pt x="507" y="1044"/>
                    <a:pt x="527" y="1045"/>
                  </a:cubicBezTo>
                  <a:cubicBezTo>
                    <a:pt x="535" y="1045"/>
                    <a:pt x="543" y="1045"/>
                    <a:pt x="551" y="1045"/>
                  </a:cubicBezTo>
                  <a:cubicBezTo>
                    <a:pt x="616" y="1043"/>
                    <a:pt x="681" y="1028"/>
                    <a:pt x="741" y="1001"/>
                  </a:cubicBezTo>
                  <a:cubicBezTo>
                    <a:pt x="742" y="1001"/>
                    <a:pt x="743" y="1000"/>
                    <a:pt x="744" y="1000"/>
                  </a:cubicBezTo>
                  <a:cubicBezTo>
                    <a:pt x="749" y="998"/>
                    <a:pt x="754" y="995"/>
                    <a:pt x="759" y="993"/>
                  </a:cubicBezTo>
                  <a:cubicBezTo>
                    <a:pt x="766" y="989"/>
                    <a:pt x="773" y="986"/>
                    <a:pt x="780" y="982"/>
                  </a:cubicBezTo>
                  <a:cubicBezTo>
                    <a:pt x="797" y="972"/>
                    <a:pt x="813" y="962"/>
                    <a:pt x="829" y="950"/>
                  </a:cubicBezTo>
                  <a:cubicBezTo>
                    <a:pt x="839" y="959"/>
                    <a:pt x="839" y="959"/>
                    <a:pt x="839" y="959"/>
                  </a:cubicBezTo>
                  <a:cubicBezTo>
                    <a:pt x="1334" y="1381"/>
                    <a:pt x="1334" y="1381"/>
                    <a:pt x="1334" y="1381"/>
                  </a:cubicBezTo>
                  <a:cubicBezTo>
                    <a:pt x="1383" y="1422"/>
                    <a:pt x="1455" y="1416"/>
                    <a:pt x="1496" y="1368"/>
                  </a:cubicBezTo>
                  <a:cubicBezTo>
                    <a:pt x="1537" y="1319"/>
                    <a:pt x="1532" y="1247"/>
                    <a:pt x="1483" y="1206"/>
                  </a:cubicBezTo>
                  <a:close/>
                  <a:moveTo>
                    <a:pt x="641" y="898"/>
                  </a:moveTo>
                  <a:cubicBezTo>
                    <a:pt x="635" y="900"/>
                    <a:pt x="629" y="902"/>
                    <a:pt x="623" y="903"/>
                  </a:cubicBezTo>
                  <a:cubicBezTo>
                    <a:pt x="599" y="909"/>
                    <a:pt x="574" y="912"/>
                    <a:pt x="549" y="913"/>
                  </a:cubicBezTo>
                  <a:cubicBezTo>
                    <a:pt x="542" y="913"/>
                    <a:pt x="536" y="913"/>
                    <a:pt x="529" y="913"/>
                  </a:cubicBezTo>
                  <a:cubicBezTo>
                    <a:pt x="449" y="911"/>
                    <a:pt x="370" y="883"/>
                    <a:pt x="304" y="827"/>
                  </a:cubicBezTo>
                  <a:cubicBezTo>
                    <a:pt x="298" y="822"/>
                    <a:pt x="293" y="817"/>
                    <a:pt x="288" y="812"/>
                  </a:cubicBezTo>
                  <a:cubicBezTo>
                    <a:pt x="266" y="791"/>
                    <a:pt x="247" y="767"/>
                    <a:pt x="231" y="742"/>
                  </a:cubicBezTo>
                  <a:cubicBezTo>
                    <a:pt x="151" y="612"/>
                    <a:pt x="159" y="440"/>
                    <a:pt x="263" y="318"/>
                  </a:cubicBezTo>
                  <a:cubicBezTo>
                    <a:pt x="392" y="166"/>
                    <a:pt x="621" y="148"/>
                    <a:pt x="773" y="277"/>
                  </a:cubicBezTo>
                  <a:cubicBezTo>
                    <a:pt x="885" y="372"/>
                    <a:pt x="924" y="521"/>
                    <a:pt x="885" y="654"/>
                  </a:cubicBezTo>
                  <a:cubicBezTo>
                    <a:pt x="879" y="675"/>
                    <a:pt x="871" y="695"/>
                    <a:pt x="861" y="714"/>
                  </a:cubicBezTo>
                  <a:cubicBezTo>
                    <a:pt x="857" y="722"/>
                    <a:pt x="853" y="730"/>
                    <a:pt x="848" y="738"/>
                  </a:cubicBezTo>
                  <a:cubicBezTo>
                    <a:pt x="838" y="755"/>
                    <a:pt x="827" y="771"/>
                    <a:pt x="814" y="786"/>
                  </a:cubicBezTo>
                  <a:cubicBezTo>
                    <a:pt x="794" y="809"/>
                    <a:pt x="773" y="828"/>
                    <a:pt x="750" y="845"/>
                  </a:cubicBezTo>
                  <a:cubicBezTo>
                    <a:pt x="717" y="869"/>
                    <a:pt x="680" y="887"/>
                    <a:pt x="641" y="898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2"/>
            <p:cNvSpPr>
              <a:spLocks noEditPoints="1"/>
            </p:cNvSpPr>
            <p:nvPr/>
          </p:nvSpPr>
          <p:spPr bwMode="auto">
            <a:xfrm>
              <a:off x="8655559" y="4347546"/>
              <a:ext cx="13083" cy="0"/>
            </a:xfrm>
            <a:custGeom>
              <a:avLst/>
              <a:gdLst>
                <a:gd name="T0" fmla="*/ 25 w 30"/>
                <a:gd name="T1" fmla="*/ 0 h 1"/>
                <a:gd name="T2" fmla="*/ 15 w 30"/>
                <a:gd name="T3" fmla="*/ 1 h 1"/>
                <a:gd name="T4" fmla="*/ 30 w 30"/>
                <a:gd name="T5" fmla="*/ 1 h 1"/>
                <a:gd name="T6" fmla="*/ 25 w 30"/>
                <a:gd name="T7" fmla="*/ 0 h 1"/>
                <a:gd name="T8" fmla="*/ 4 w 30"/>
                <a:gd name="T9" fmla="*/ 0 h 1"/>
                <a:gd name="T10" fmla="*/ 0 w 30"/>
                <a:gd name="T11" fmla="*/ 1 h 1"/>
                <a:gd name="T12" fmla="*/ 15 w 30"/>
                <a:gd name="T13" fmla="*/ 1 h 1"/>
                <a:gd name="T14" fmla="*/ 4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25" y="0"/>
                  </a:moveTo>
                  <a:cubicBezTo>
                    <a:pt x="22" y="0"/>
                    <a:pt x="18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7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53"/>
            <p:cNvSpPr>
              <a:spLocks/>
            </p:cNvSpPr>
            <p:nvPr/>
          </p:nvSpPr>
          <p:spPr bwMode="auto">
            <a:xfrm>
              <a:off x="8656566" y="4346540"/>
              <a:ext cx="10064" cy="1007"/>
            </a:xfrm>
            <a:custGeom>
              <a:avLst/>
              <a:gdLst>
                <a:gd name="T0" fmla="*/ 11 w 21"/>
                <a:gd name="T1" fmla="*/ 0 h 2"/>
                <a:gd name="T2" fmla="*/ 11 w 21"/>
                <a:gd name="T3" fmla="*/ 0 h 2"/>
                <a:gd name="T4" fmla="*/ 0 w 21"/>
                <a:gd name="T5" fmla="*/ 1 h 2"/>
                <a:gd name="T6" fmla="*/ 11 w 21"/>
                <a:gd name="T7" fmla="*/ 2 h 2"/>
                <a:gd name="T8" fmla="*/ 11 w 21"/>
                <a:gd name="T9" fmla="*/ 2 h 2"/>
                <a:gd name="T10" fmla="*/ 21 w 21"/>
                <a:gd name="T11" fmla="*/ 1 h 2"/>
                <a:gd name="T12" fmla="*/ 11 w 2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3" y="0"/>
                    <a:pt x="0" y="1"/>
                  </a:cubicBezTo>
                  <a:cubicBezTo>
                    <a:pt x="3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1"/>
                    <a:pt x="21" y="1"/>
                  </a:cubicBezTo>
                  <a:cubicBezTo>
                    <a:pt x="18" y="0"/>
                    <a:pt x="14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4"/>
            <p:cNvSpPr>
              <a:spLocks noEditPoints="1"/>
            </p:cNvSpPr>
            <p:nvPr/>
          </p:nvSpPr>
          <p:spPr bwMode="auto">
            <a:xfrm>
              <a:off x="8595176" y="4347546"/>
              <a:ext cx="14090" cy="0"/>
            </a:xfrm>
            <a:custGeom>
              <a:avLst/>
              <a:gdLst>
                <a:gd name="T0" fmla="*/ 4 w 30"/>
                <a:gd name="T1" fmla="*/ 0 h 1"/>
                <a:gd name="T2" fmla="*/ 0 w 30"/>
                <a:gd name="T3" fmla="*/ 1 h 1"/>
                <a:gd name="T4" fmla="*/ 15 w 30"/>
                <a:gd name="T5" fmla="*/ 1 h 1"/>
                <a:gd name="T6" fmla="*/ 4 w 30"/>
                <a:gd name="T7" fmla="*/ 0 h 1"/>
                <a:gd name="T8" fmla="*/ 26 w 30"/>
                <a:gd name="T9" fmla="*/ 0 h 1"/>
                <a:gd name="T10" fmla="*/ 15 w 30"/>
                <a:gd name="T11" fmla="*/ 1 h 1"/>
                <a:gd name="T12" fmla="*/ 30 w 30"/>
                <a:gd name="T13" fmla="*/ 1 h 1"/>
                <a:gd name="T14" fmla="*/ 26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8" y="0"/>
                    <a:pt x="4" y="0"/>
                  </a:cubicBezTo>
                  <a:moveTo>
                    <a:pt x="26" y="0"/>
                  </a:moveTo>
                  <a:cubicBezTo>
                    <a:pt x="22" y="0"/>
                    <a:pt x="19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55"/>
            <p:cNvSpPr>
              <a:spLocks/>
            </p:cNvSpPr>
            <p:nvPr/>
          </p:nvSpPr>
          <p:spPr bwMode="auto">
            <a:xfrm>
              <a:off x="8597188" y="4346540"/>
              <a:ext cx="10064" cy="1007"/>
            </a:xfrm>
            <a:custGeom>
              <a:avLst/>
              <a:gdLst>
                <a:gd name="T0" fmla="*/ 11 w 22"/>
                <a:gd name="T1" fmla="*/ 0 h 2"/>
                <a:gd name="T2" fmla="*/ 11 w 22"/>
                <a:gd name="T3" fmla="*/ 0 h 2"/>
                <a:gd name="T4" fmla="*/ 0 w 22"/>
                <a:gd name="T5" fmla="*/ 1 h 2"/>
                <a:gd name="T6" fmla="*/ 11 w 22"/>
                <a:gd name="T7" fmla="*/ 2 h 2"/>
                <a:gd name="T8" fmla="*/ 11 w 22"/>
                <a:gd name="T9" fmla="*/ 2 h 2"/>
                <a:gd name="T10" fmla="*/ 22 w 22"/>
                <a:gd name="T11" fmla="*/ 1 h 2"/>
                <a:gd name="T12" fmla="*/ 11 w 2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4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5" y="2"/>
                    <a:pt x="18" y="1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1077768" y="2314032"/>
            <a:ext cx="6083717" cy="38801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1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反复循环</a:t>
            </a:r>
            <a:endParaRPr lang="en-US" altLang="zh-CN" sz="115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11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迭代</a:t>
            </a:r>
            <a:r>
              <a:rPr lang="zh-CN" altLang="en-US" sz="115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进步</a:t>
            </a:r>
          </a:p>
        </p:txBody>
      </p:sp>
    </p:spTree>
    <p:extLst>
      <p:ext uri="{BB962C8B-B14F-4D97-AF65-F5344CB8AC3E}">
        <p14:creationId xmlns:p14="http://schemas.microsoft.com/office/powerpoint/2010/main" xmlns="" val="1067578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22"/>
          <p:cNvSpPr/>
          <p:nvPr/>
        </p:nvSpPr>
        <p:spPr bwMode="auto">
          <a:xfrm>
            <a:off x="1419473" y="2123392"/>
            <a:ext cx="1323887" cy="1323887"/>
          </a:xfrm>
          <a:prstGeom prst="ellipse">
            <a:avLst/>
          </a:prstGeom>
          <a:solidFill>
            <a:srgbClr val="92D050"/>
          </a:solidFill>
          <a:ln w="14288" cap="flat">
            <a:noFill/>
            <a:prstDash val="solid"/>
            <a:miter lim="800000"/>
            <a:headEnd/>
            <a:tailEnd/>
          </a:ln>
          <a:effectLst>
            <a:outerShdw blurRad="203200" dist="38100" dir="2700000" sx="102000" sy="102000" algn="tl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1" name="Elbow Connector 54"/>
          <p:cNvCxnSpPr/>
          <p:nvPr/>
        </p:nvCxnSpPr>
        <p:spPr>
          <a:xfrm rot="5400000" flipV="1">
            <a:off x="1962305" y="3538977"/>
            <a:ext cx="1034286" cy="839249"/>
          </a:xfrm>
          <a:prstGeom prst="bentConnector3">
            <a:avLst>
              <a:gd name="adj1" fmla="val 170412"/>
            </a:avLst>
          </a:prstGeom>
          <a:ln w="6350">
            <a:solidFill>
              <a:srgbClr val="92D050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3179180" y="3157155"/>
            <a:ext cx="8386050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第四章 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检查审核试讲</a:t>
            </a:r>
            <a:endParaRPr lang="zh-CN" altLang="en-US" sz="96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Freeform 203"/>
          <p:cNvSpPr>
            <a:spLocks noEditPoints="1"/>
          </p:cNvSpPr>
          <p:nvPr/>
        </p:nvSpPr>
        <p:spPr bwMode="auto">
          <a:xfrm>
            <a:off x="1719571" y="2408788"/>
            <a:ext cx="702526" cy="763617"/>
          </a:xfrm>
          <a:custGeom>
            <a:avLst/>
            <a:gdLst>
              <a:gd name="T0" fmla="*/ 66 w 107"/>
              <a:gd name="T1" fmla="*/ 6 h 116"/>
              <a:gd name="T2" fmla="*/ 99 w 107"/>
              <a:gd name="T3" fmla="*/ 12 h 116"/>
              <a:gd name="T4" fmla="*/ 101 w 107"/>
              <a:gd name="T5" fmla="*/ 44 h 116"/>
              <a:gd name="T6" fmla="*/ 96 w 107"/>
              <a:gd name="T7" fmla="*/ 44 h 116"/>
              <a:gd name="T8" fmla="*/ 77 w 107"/>
              <a:gd name="T9" fmla="*/ 30 h 116"/>
              <a:gd name="T10" fmla="*/ 67 w 107"/>
              <a:gd name="T11" fmla="*/ 8 h 116"/>
              <a:gd name="T12" fmla="*/ 66 w 107"/>
              <a:gd name="T13" fmla="*/ 6 h 116"/>
              <a:gd name="T14" fmla="*/ 12 w 107"/>
              <a:gd name="T15" fmla="*/ 79 h 116"/>
              <a:gd name="T16" fmla="*/ 19 w 107"/>
              <a:gd name="T17" fmla="*/ 88 h 116"/>
              <a:gd name="T18" fmla="*/ 69 w 107"/>
              <a:gd name="T19" fmla="*/ 54 h 116"/>
              <a:gd name="T20" fmla="*/ 53 w 107"/>
              <a:gd name="T21" fmla="*/ 34 h 116"/>
              <a:gd name="T22" fmla="*/ 12 w 107"/>
              <a:gd name="T23" fmla="*/ 79 h 116"/>
              <a:gd name="T24" fmla="*/ 14 w 107"/>
              <a:gd name="T25" fmla="*/ 90 h 116"/>
              <a:gd name="T26" fmla="*/ 9 w 107"/>
              <a:gd name="T27" fmla="*/ 103 h 116"/>
              <a:gd name="T28" fmla="*/ 11 w 107"/>
              <a:gd name="T29" fmla="*/ 106 h 116"/>
              <a:gd name="T30" fmla="*/ 16 w 107"/>
              <a:gd name="T31" fmla="*/ 108 h 116"/>
              <a:gd name="T32" fmla="*/ 45 w 107"/>
              <a:gd name="T33" fmla="*/ 90 h 116"/>
              <a:gd name="T34" fmla="*/ 77 w 107"/>
              <a:gd name="T35" fmla="*/ 69 h 116"/>
              <a:gd name="T36" fmla="*/ 91 w 107"/>
              <a:gd name="T37" fmla="*/ 71 h 116"/>
              <a:gd name="T38" fmla="*/ 100 w 107"/>
              <a:gd name="T39" fmla="*/ 80 h 116"/>
              <a:gd name="T40" fmla="*/ 102 w 107"/>
              <a:gd name="T41" fmla="*/ 104 h 116"/>
              <a:gd name="T42" fmla="*/ 95 w 107"/>
              <a:gd name="T43" fmla="*/ 102 h 116"/>
              <a:gd name="T44" fmla="*/ 94 w 107"/>
              <a:gd name="T45" fmla="*/ 84 h 116"/>
              <a:gd name="T46" fmla="*/ 88 w 107"/>
              <a:gd name="T47" fmla="*/ 77 h 116"/>
              <a:gd name="T48" fmla="*/ 79 w 107"/>
              <a:gd name="T49" fmla="*/ 76 h 116"/>
              <a:gd name="T50" fmla="*/ 51 w 107"/>
              <a:gd name="T51" fmla="*/ 95 h 116"/>
              <a:gd name="T52" fmla="*/ 16 w 107"/>
              <a:gd name="T53" fmla="*/ 115 h 116"/>
              <a:gd name="T54" fmla="*/ 7 w 107"/>
              <a:gd name="T55" fmla="*/ 112 h 116"/>
              <a:gd name="T56" fmla="*/ 2 w 107"/>
              <a:gd name="T57" fmla="*/ 105 h 116"/>
              <a:gd name="T58" fmla="*/ 8 w 107"/>
              <a:gd name="T59" fmla="*/ 85 h 116"/>
              <a:gd name="T60" fmla="*/ 14 w 107"/>
              <a:gd name="T61" fmla="*/ 90 h 116"/>
              <a:gd name="T62" fmla="*/ 97 w 107"/>
              <a:gd name="T63" fmla="*/ 49 h 116"/>
              <a:gd name="T64" fmla="*/ 74 w 107"/>
              <a:gd name="T65" fmla="*/ 32 h 116"/>
              <a:gd name="T66" fmla="*/ 62 w 107"/>
              <a:gd name="T67" fmla="*/ 9 h 116"/>
              <a:gd name="T68" fmla="*/ 56 w 107"/>
              <a:gd name="T69" fmla="*/ 30 h 116"/>
              <a:gd name="T70" fmla="*/ 75 w 107"/>
              <a:gd name="T71" fmla="*/ 52 h 116"/>
              <a:gd name="T72" fmla="*/ 97 w 107"/>
              <a:gd name="T73" fmla="*/ 4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" h="116">
                <a:moveTo>
                  <a:pt x="66" y="6"/>
                </a:moveTo>
                <a:cubicBezTo>
                  <a:pt x="77" y="0"/>
                  <a:pt x="91" y="3"/>
                  <a:pt x="99" y="12"/>
                </a:cubicBezTo>
                <a:cubicBezTo>
                  <a:pt x="107" y="22"/>
                  <a:pt x="107" y="35"/>
                  <a:pt x="101" y="44"/>
                </a:cubicBezTo>
                <a:cubicBezTo>
                  <a:pt x="99" y="44"/>
                  <a:pt x="98" y="44"/>
                  <a:pt x="96" y="44"/>
                </a:cubicBezTo>
                <a:cubicBezTo>
                  <a:pt x="90" y="42"/>
                  <a:pt x="83" y="36"/>
                  <a:pt x="77" y="30"/>
                </a:cubicBezTo>
                <a:cubicBezTo>
                  <a:pt x="72" y="23"/>
                  <a:pt x="68" y="15"/>
                  <a:pt x="67" y="8"/>
                </a:cubicBezTo>
                <a:cubicBezTo>
                  <a:pt x="66" y="7"/>
                  <a:pt x="66" y="7"/>
                  <a:pt x="66" y="6"/>
                </a:cubicBezTo>
                <a:close/>
                <a:moveTo>
                  <a:pt x="12" y="79"/>
                </a:moveTo>
                <a:cubicBezTo>
                  <a:pt x="12" y="84"/>
                  <a:pt x="14" y="87"/>
                  <a:pt x="19" y="88"/>
                </a:cubicBezTo>
                <a:cubicBezTo>
                  <a:pt x="69" y="54"/>
                  <a:pt x="69" y="54"/>
                  <a:pt x="69" y="54"/>
                </a:cubicBezTo>
                <a:cubicBezTo>
                  <a:pt x="62" y="49"/>
                  <a:pt x="57" y="42"/>
                  <a:pt x="53" y="34"/>
                </a:cubicBezTo>
                <a:cubicBezTo>
                  <a:pt x="12" y="79"/>
                  <a:pt x="12" y="79"/>
                  <a:pt x="12" y="79"/>
                </a:cubicBezTo>
                <a:close/>
                <a:moveTo>
                  <a:pt x="14" y="90"/>
                </a:moveTo>
                <a:cubicBezTo>
                  <a:pt x="9" y="95"/>
                  <a:pt x="8" y="99"/>
                  <a:pt x="9" y="103"/>
                </a:cubicBezTo>
                <a:cubicBezTo>
                  <a:pt x="10" y="104"/>
                  <a:pt x="10" y="105"/>
                  <a:pt x="11" y="106"/>
                </a:cubicBezTo>
                <a:cubicBezTo>
                  <a:pt x="13" y="107"/>
                  <a:pt x="14" y="108"/>
                  <a:pt x="16" y="108"/>
                </a:cubicBezTo>
                <a:cubicBezTo>
                  <a:pt x="23" y="108"/>
                  <a:pt x="33" y="104"/>
                  <a:pt x="45" y="90"/>
                </a:cubicBezTo>
                <a:cubicBezTo>
                  <a:pt x="58" y="77"/>
                  <a:pt x="68" y="71"/>
                  <a:pt x="77" y="69"/>
                </a:cubicBezTo>
                <a:cubicBezTo>
                  <a:pt x="83" y="68"/>
                  <a:pt x="87" y="69"/>
                  <a:pt x="91" y="71"/>
                </a:cubicBezTo>
                <a:cubicBezTo>
                  <a:pt x="95" y="73"/>
                  <a:pt x="98" y="76"/>
                  <a:pt x="100" y="80"/>
                </a:cubicBezTo>
                <a:cubicBezTo>
                  <a:pt x="103" y="87"/>
                  <a:pt x="104" y="95"/>
                  <a:pt x="102" y="104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7" y="95"/>
                  <a:pt x="96" y="89"/>
                  <a:pt x="94" y="84"/>
                </a:cubicBezTo>
                <a:cubicBezTo>
                  <a:pt x="92" y="81"/>
                  <a:pt x="90" y="79"/>
                  <a:pt x="88" y="77"/>
                </a:cubicBezTo>
                <a:cubicBezTo>
                  <a:pt x="85" y="76"/>
                  <a:pt x="82" y="76"/>
                  <a:pt x="79" y="76"/>
                </a:cubicBezTo>
                <a:cubicBezTo>
                  <a:pt x="71" y="78"/>
                  <a:pt x="62" y="83"/>
                  <a:pt x="51" y="95"/>
                </a:cubicBezTo>
                <a:cubicBezTo>
                  <a:pt x="37" y="111"/>
                  <a:pt x="25" y="116"/>
                  <a:pt x="16" y="115"/>
                </a:cubicBezTo>
                <a:cubicBezTo>
                  <a:pt x="12" y="115"/>
                  <a:pt x="9" y="114"/>
                  <a:pt x="7" y="112"/>
                </a:cubicBezTo>
                <a:cubicBezTo>
                  <a:pt x="5" y="110"/>
                  <a:pt x="3" y="107"/>
                  <a:pt x="2" y="105"/>
                </a:cubicBezTo>
                <a:cubicBezTo>
                  <a:pt x="0" y="99"/>
                  <a:pt x="2" y="92"/>
                  <a:pt x="8" y="85"/>
                </a:cubicBezTo>
                <a:cubicBezTo>
                  <a:pt x="14" y="90"/>
                  <a:pt x="14" y="90"/>
                  <a:pt x="14" y="90"/>
                </a:cubicBezTo>
                <a:close/>
                <a:moveTo>
                  <a:pt x="97" y="49"/>
                </a:moveTo>
                <a:cubicBezTo>
                  <a:pt x="89" y="46"/>
                  <a:pt x="81" y="40"/>
                  <a:pt x="74" y="32"/>
                </a:cubicBezTo>
                <a:cubicBezTo>
                  <a:pt x="68" y="25"/>
                  <a:pt x="64" y="17"/>
                  <a:pt x="62" y="9"/>
                </a:cubicBezTo>
                <a:cubicBezTo>
                  <a:pt x="57" y="15"/>
                  <a:pt x="55" y="23"/>
                  <a:pt x="56" y="30"/>
                </a:cubicBezTo>
                <a:cubicBezTo>
                  <a:pt x="59" y="39"/>
                  <a:pt x="67" y="48"/>
                  <a:pt x="75" y="52"/>
                </a:cubicBezTo>
                <a:cubicBezTo>
                  <a:pt x="82" y="54"/>
                  <a:pt x="90" y="53"/>
                  <a:pt x="97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7081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02327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flip dir="r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检查与审核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" name="Elbow Connector 55"/>
          <p:cNvCxnSpPr/>
          <p:nvPr/>
        </p:nvCxnSpPr>
        <p:spPr>
          <a:xfrm rot="5400000" flipV="1">
            <a:off x="3700421" y="2127102"/>
            <a:ext cx="1038590" cy="845156"/>
          </a:xfrm>
          <a:prstGeom prst="bentConnector3">
            <a:avLst>
              <a:gd name="adj1" fmla="val 170412"/>
            </a:avLst>
          </a:prstGeom>
          <a:ln w="6350">
            <a:solidFill>
              <a:srgbClr val="92D050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55"/>
          <p:cNvCxnSpPr/>
          <p:nvPr/>
        </p:nvCxnSpPr>
        <p:spPr>
          <a:xfrm rot="5400000" flipV="1">
            <a:off x="3700421" y="4223188"/>
            <a:ext cx="1038590" cy="845156"/>
          </a:xfrm>
          <a:prstGeom prst="bentConnector3">
            <a:avLst>
              <a:gd name="adj1" fmla="val 170412"/>
            </a:avLst>
          </a:prstGeom>
          <a:ln w="6350">
            <a:solidFill>
              <a:srgbClr val="92D050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054510" y="2254360"/>
            <a:ext cx="2646878" cy="1629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检查</a:t>
            </a:r>
            <a:endParaRPr lang="en-US" altLang="zh-CN" sz="9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510" y="4311784"/>
            <a:ext cx="2646878" cy="1629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审核</a:t>
            </a: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979832" y="1755284"/>
            <a:ext cx="7019910" cy="221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课程设计完了之后，首先要对全文进行仔细的检查，包括对</a:t>
            </a:r>
            <a:r>
              <a:rPr lang="zh-CN" altLang="en-US" sz="2400" b="1" dirty="0">
                <a:solidFill>
                  <a:srgbClr val="92D050"/>
                </a:solidFill>
              </a:rPr>
              <a:t>课程结构、逻辑关系、错别字、标点符号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等的仔细复查。同时，为了避免自己一个人的视角所限，可以请同事代为检查或提出可行性的意见或建议。如果该课程已经确定了讲师，那么课程需要再发给讲师征询意见，请讲师按照自己的讲课思路提出修改意见。</a:t>
            </a:r>
            <a:endParaRPr lang="zh-CN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4979832" y="4629849"/>
            <a:ext cx="701991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通过检查、意见征询并完善定稿后，再提交给主管领导。由主管领导从</a:t>
            </a:r>
            <a:r>
              <a:rPr lang="zh-CN" altLang="en-US" sz="2400" b="1" dirty="0">
                <a:solidFill>
                  <a:srgbClr val="92D050"/>
                </a:solidFill>
              </a:rPr>
              <a:t>针对性、实用性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的角度，对课程的内容结构、逻辑关系进行检查，并结合公司的具体情况予以严格的审核把关。</a:t>
            </a:r>
            <a:endParaRPr lang="zh-CN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99435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4.2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试讲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5768886" y="2040599"/>
            <a:ext cx="5712079" cy="2499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内部</a:t>
            </a:r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小规模试讲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0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发现</a:t>
            </a:r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课程的不足之处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0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并</a:t>
            </a:r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及时进行改正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907562" y="1372323"/>
            <a:ext cx="3221070" cy="3167939"/>
            <a:chOff x="4241801" y="5057776"/>
            <a:chExt cx="769938" cy="757238"/>
          </a:xfrm>
        </p:grpSpPr>
        <p:sp>
          <p:nvSpPr>
            <p:cNvPr id="13" name="Oval 2211"/>
            <p:cNvSpPr>
              <a:spLocks noChangeArrowheads="1"/>
            </p:cNvSpPr>
            <p:nvPr/>
          </p:nvSpPr>
          <p:spPr bwMode="auto">
            <a:xfrm>
              <a:off x="4313238" y="5475289"/>
              <a:ext cx="95250" cy="96838"/>
            </a:xfrm>
            <a:prstGeom prst="ellipse">
              <a:avLst/>
            </a:pr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212"/>
            <p:cNvSpPr>
              <a:spLocks/>
            </p:cNvSpPr>
            <p:nvPr/>
          </p:nvSpPr>
          <p:spPr bwMode="auto">
            <a:xfrm>
              <a:off x="4241801" y="5589589"/>
              <a:ext cx="242888" cy="225425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0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1"/>
                    <a:pt x="83" y="0"/>
                    <a:pt x="64" y="0"/>
                  </a:cubicBezTo>
                  <a:cubicBezTo>
                    <a:pt x="45" y="0"/>
                    <a:pt x="31" y="1"/>
                    <a:pt x="20" y="5"/>
                  </a:cubicBezTo>
                  <a:cubicBezTo>
                    <a:pt x="7" y="9"/>
                    <a:pt x="0" y="21"/>
                    <a:pt x="0" y="37"/>
                  </a:cubicBezTo>
                  <a:cubicBezTo>
                    <a:pt x="0" y="52"/>
                    <a:pt x="5" y="77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1" y="118"/>
                    <a:pt x="113" y="116"/>
                    <a:pt x="113" y="114"/>
                  </a:cubicBezTo>
                  <a:cubicBezTo>
                    <a:pt x="123" y="77"/>
                    <a:pt x="128" y="52"/>
                    <a:pt x="128" y="37"/>
                  </a:cubicBezTo>
                  <a:cubicBezTo>
                    <a:pt x="128" y="21"/>
                    <a:pt x="121" y="9"/>
                    <a:pt x="108" y="5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2213"/>
            <p:cNvSpPr>
              <a:spLocks noChangeArrowheads="1"/>
            </p:cNvSpPr>
            <p:nvPr/>
          </p:nvSpPr>
          <p:spPr bwMode="auto">
            <a:xfrm>
              <a:off x="4576763" y="5475289"/>
              <a:ext cx="96838" cy="96838"/>
            </a:xfrm>
            <a:prstGeom prst="ellipse">
              <a:avLst/>
            </a:pr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214"/>
            <p:cNvSpPr>
              <a:spLocks/>
            </p:cNvSpPr>
            <p:nvPr/>
          </p:nvSpPr>
          <p:spPr bwMode="auto">
            <a:xfrm>
              <a:off x="4503738" y="5589589"/>
              <a:ext cx="246063" cy="225425"/>
            </a:xfrm>
            <a:custGeom>
              <a:avLst/>
              <a:gdLst>
                <a:gd name="T0" fmla="*/ 109 w 129"/>
                <a:gd name="T1" fmla="*/ 5 h 118"/>
                <a:gd name="T2" fmla="*/ 109 w 129"/>
                <a:gd name="T3" fmla="*/ 5 h 118"/>
                <a:gd name="T4" fmla="*/ 64 w 129"/>
                <a:gd name="T5" fmla="*/ 0 h 118"/>
                <a:gd name="T6" fmla="*/ 20 w 129"/>
                <a:gd name="T7" fmla="*/ 5 h 118"/>
                <a:gd name="T8" fmla="*/ 14 w 129"/>
                <a:gd name="T9" fmla="*/ 8 h 118"/>
                <a:gd name="T10" fmla="*/ 0 w 129"/>
                <a:gd name="T11" fmla="*/ 37 h 118"/>
                <a:gd name="T12" fmla="*/ 15 w 129"/>
                <a:gd name="T13" fmla="*/ 114 h 118"/>
                <a:gd name="T14" fmla="*/ 21 w 129"/>
                <a:gd name="T15" fmla="*/ 118 h 118"/>
                <a:gd name="T16" fmla="*/ 108 w 129"/>
                <a:gd name="T17" fmla="*/ 118 h 118"/>
                <a:gd name="T18" fmla="*/ 114 w 129"/>
                <a:gd name="T19" fmla="*/ 114 h 118"/>
                <a:gd name="T20" fmla="*/ 129 w 129"/>
                <a:gd name="T21" fmla="*/ 37 h 118"/>
                <a:gd name="T22" fmla="*/ 109 w 129"/>
                <a:gd name="T23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9" h="118">
                  <a:moveTo>
                    <a:pt x="109" y="5"/>
                  </a:moveTo>
                  <a:cubicBezTo>
                    <a:pt x="109" y="5"/>
                    <a:pt x="109" y="5"/>
                    <a:pt x="109" y="5"/>
                  </a:cubicBezTo>
                  <a:cubicBezTo>
                    <a:pt x="98" y="1"/>
                    <a:pt x="83" y="0"/>
                    <a:pt x="64" y="0"/>
                  </a:cubicBezTo>
                  <a:cubicBezTo>
                    <a:pt x="46" y="0"/>
                    <a:pt x="31" y="1"/>
                    <a:pt x="20" y="5"/>
                  </a:cubicBezTo>
                  <a:cubicBezTo>
                    <a:pt x="18" y="6"/>
                    <a:pt x="16" y="7"/>
                    <a:pt x="14" y="8"/>
                  </a:cubicBezTo>
                  <a:cubicBezTo>
                    <a:pt x="5" y="13"/>
                    <a:pt x="0" y="23"/>
                    <a:pt x="0" y="37"/>
                  </a:cubicBezTo>
                  <a:cubicBezTo>
                    <a:pt x="0" y="52"/>
                    <a:pt x="5" y="77"/>
                    <a:pt x="15" y="114"/>
                  </a:cubicBezTo>
                  <a:cubicBezTo>
                    <a:pt x="16" y="116"/>
                    <a:pt x="18" y="118"/>
                    <a:pt x="21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1" y="118"/>
                    <a:pt x="113" y="116"/>
                    <a:pt x="114" y="114"/>
                  </a:cubicBezTo>
                  <a:cubicBezTo>
                    <a:pt x="124" y="77"/>
                    <a:pt x="129" y="52"/>
                    <a:pt x="129" y="37"/>
                  </a:cubicBezTo>
                  <a:cubicBezTo>
                    <a:pt x="129" y="21"/>
                    <a:pt x="121" y="9"/>
                    <a:pt x="109" y="5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2215"/>
            <p:cNvSpPr>
              <a:spLocks noChangeArrowheads="1"/>
            </p:cNvSpPr>
            <p:nvPr/>
          </p:nvSpPr>
          <p:spPr bwMode="auto">
            <a:xfrm>
              <a:off x="4840288" y="5475289"/>
              <a:ext cx="95250" cy="96838"/>
            </a:xfrm>
            <a:prstGeom prst="ellipse">
              <a:avLst/>
            </a:pr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17"/>
            <p:cNvSpPr>
              <a:spLocks/>
            </p:cNvSpPr>
            <p:nvPr/>
          </p:nvSpPr>
          <p:spPr bwMode="auto">
            <a:xfrm>
              <a:off x="4768851" y="5589588"/>
              <a:ext cx="242888" cy="225425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0 h 118"/>
                <a:gd name="T4" fmla="*/ 19 w 128"/>
                <a:gd name="T5" fmla="*/ 5 h 118"/>
                <a:gd name="T6" fmla="*/ 0 w 128"/>
                <a:gd name="T7" fmla="*/ 37 h 118"/>
                <a:gd name="T8" fmla="*/ 14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1"/>
                    <a:pt x="83" y="0"/>
                    <a:pt x="64" y="0"/>
                  </a:cubicBezTo>
                  <a:cubicBezTo>
                    <a:pt x="45" y="0"/>
                    <a:pt x="30" y="1"/>
                    <a:pt x="19" y="5"/>
                  </a:cubicBezTo>
                  <a:cubicBezTo>
                    <a:pt x="7" y="9"/>
                    <a:pt x="0" y="21"/>
                    <a:pt x="0" y="37"/>
                  </a:cubicBezTo>
                  <a:cubicBezTo>
                    <a:pt x="0" y="52"/>
                    <a:pt x="5" y="77"/>
                    <a:pt x="14" y="114"/>
                  </a:cubicBezTo>
                  <a:cubicBezTo>
                    <a:pt x="15" y="116"/>
                    <a:pt x="17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2" y="116"/>
                    <a:pt x="113" y="114"/>
                  </a:cubicBezTo>
                  <a:cubicBezTo>
                    <a:pt x="123" y="77"/>
                    <a:pt x="128" y="52"/>
                    <a:pt x="128" y="37"/>
                  </a:cubicBezTo>
                  <a:cubicBezTo>
                    <a:pt x="128" y="21"/>
                    <a:pt x="121" y="9"/>
                    <a:pt x="108" y="5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218"/>
            <p:cNvSpPr>
              <a:spLocks noEditPoints="1"/>
            </p:cNvSpPr>
            <p:nvPr/>
          </p:nvSpPr>
          <p:spPr bwMode="auto">
            <a:xfrm>
              <a:off x="4467226" y="5162551"/>
              <a:ext cx="265113" cy="255588"/>
            </a:xfrm>
            <a:custGeom>
              <a:avLst/>
              <a:gdLst>
                <a:gd name="T0" fmla="*/ 122 w 139"/>
                <a:gd name="T1" fmla="*/ 5 h 135"/>
                <a:gd name="T2" fmla="*/ 84 w 139"/>
                <a:gd name="T3" fmla="*/ 1 h 135"/>
                <a:gd name="T4" fmla="*/ 45 w 139"/>
                <a:gd name="T5" fmla="*/ 5 h 135"/>
                <a:gd name="T6" fmla="*/ 30 w 139"/>
                <a:gd name="T7" fmla="*/ 18 h 135"/>
                <a:gd name="T8" fmla="*/ 13 w 139"/>
                <a:gd name="T9" fmla="*/ 82 h 135"/>
                <a:gd name="T10" fmla="*/ 35 w 139"/>
                <a:gd name="T11" fmla="*/ 91 h 135"/>
                <a:gd name="T12" fmla="*/ 41 w 139"/>
                <a:gd name="T13" fmla="*/ 135 h 135"/>
                <a:gd name="T14" fmla="*/ 48 w 139"/>
                <a:gd name="T15" fmla="*/ 135 h 135"/>
                <a:gd name="T16" fmla="*/ 119 w 139"/>
                <a:gd name="T17" fmla="*/ 135 h 135"/>
                <a:gd name="T18" fmla="*/ 126 w 139"/>
                <a:gd name="T19" fmla="*/ 135 h 135"/>
                <a:gd name="T20" fmla="*/ 139 w 139"/>
                <a:gd name="T21" fmla="*/ 31 h 135"/>
                <a:gd name="T22" fmla="*/ 122 w 139"/>
                <a:gd name="T23" fmla="*/ 5 h 135"/>
                <a:gd name="T24" fmla="*/ 41 w 139"/>
                <a:gd name="T25" fmla="*/ 55 h 135"/>
                <a:gd name="T26" fmla="*/ 38 w 139"/>
                <a:gd name="T27" fmla="*/ 41 h 135"/>
                <a:gd name="T28" fmla="*/ 39 w 139"/>
                <a:gd name="T29" fmla="*/ 41 h 135"/>
                <a:gd name="T30" fmla="*/ 53 w 139"/>
                <a:gd name="T31" fmla="*/ 40 h 135"/>
                <a:gd name="T32" fmla="*/ 55 w 139"/>
                <a:gd name="T33" fmla="*/ 42 h 135"/>
                <a:gd name="T34" fmla="*/ 55 w 139"/>
                <a:gd name="T35" fmla="*/ 49 h 135"/>
                <a:gd name="T36" fmla="*/ 41 w 139"/>
                <a:gd name="T37" fmla="*/ 55 h 135"/>
                <a:gd name="T38" fmla="*/ 90 w 139"/>
                <a:gd name="T39" fmla="*/ 69 h 135"/>
                <a:gd name="T40" fmla="*/ 50 w 139"/>
                <a:gd name="T41" fmla="*/ 69 h 135"/>
                <a:gd name="T42" fmla="*/ 50 w 139"/>
                <a:gd name="T43" fmla="*/ 60 h 135"/>
                <a:gd name="T44" fmla="*/ 61 w 139"/>
                <a:gd name="T45" fmla="*/ 53 h 135"/>
                <a:gd name="T46" fmla="*/ 62 w 139"/>
                <a:gd name="T47" fmla="*/ 40 h 135"/>
                <a:gd name="T48" fmla="*/ 57 w 139"/>
                <a:gd name="T49" fmla="*/ 34 h 135"/>
                <a:gd name="T50" fmla="*/ 50 w 139"/>
                <a:gd name="T51" fmla="*/ 32 h 135"/>
                <a:gd name="T52" fmla="*/ 50 w 139"/>
                <a:gd name="T53" fmla="*/ 20 h 135"/>
                <a:gd name="T54" fmla="*/ 90 w 139"/>
                <a:gd name="T55" fmla="*/ 20 h 135"/>
                <a:gd name="T56" fmla="*/ 90 w 139"/>
                <a:gd name="T57" fmla="*/ 6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135">
                  <a:moveTo>
                    <a:pt x="122" y="5"/>
                  </a:moveTo>
                  <a:cubicBezTo>
                    <a:pt x="113" y="1"/>
                    <a:pt x="100" y="0"/>
                    <a:pt x="84" y="1"/>
                  </a:cubicBezTo>
                  <a:cubicBezTo>
                    <a:pt x="67" y="0"/>
                    <a:pt x="55" y="2"/>
                    <a:pt x="45" y="5"/>
                  </a:cubicBezTo>
                  <a:cubicBezTo>
                    <a:pt x="36" y="7"/>
                    <a:pt x="30" y="17"/>
                    <a:pt x="30" y="18"/>
                  </a:cubicBezTo>
                  <a:cubicBezTo>
                    <a:pt x="27" y="22"/>
                    <a:pt x="0" y="63"/>
                    <a:pt x="13" y="82"/>
                  </a:cubicBezTo>
                  <a:cubicBezTo>
                    <a:pt x="17" y="89"/>
                    <a:pt x="24" y="92"/>
                    <a:pt x="35" y="91"/>
                  </a:cubicBezTo>
                  <a:cubicBezTo>
                    <a:pt x="37" y="105"/>
                    <a:pt x="39" y="120"/>
                    <a:pt x="41" y="135"/>
                  </a:cubicBezTo>
                  <a:cubicBezTo>
                    <a:pt x="48" y="135"/>
                    <a:pt x="48" y="135"/>
                    <a:pt x="48" y="135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33" y="91"/>
                    <a:pt x="139" y="46"/>
                    <a:pt x="139" y="31"/>
                  </a:cubicBezTo>
                  <a:cubicBezTo>
                    <a:pt x="139" y="18"/>
                    <a:pt x="133" y="8"/>
                    <a:pt x="122" y="5"/>
                  </a:cubicBezTo>
                  <a:close/>
                  <a:moveTo>
                    <a:pt x="41" y="55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9" y="41"/>
                    <a:pt x="39" y="41"/>
                  </a:cubicBezTo>
                  <a:cubicBezTo>
                    <a:pt x="43" y="39"/>
                    <a:pt x="50" y="38"/>
                    <a:pt x="53" y="40"/>
                  </a:cubicBezTo>
                  <a:cubicBezTo>
                    <a:pt x="54" y="40"/>
                    <a:pt x="55" y="41"/>
                    <a:pt x="55" y="42"/>
                  </a:cubicBezTo>
                  <a:cubicBezTo>
                    <a:pt x="57" y="45"/>
                    <a:pt x="56" y="48"/>
                    <a:pt x="55" y="49"/>
                  </a:cubicBezTo>
                  <a:cubicBezTo>
                    <a:pt x="53" y="51"/>
                    <a:pt x="48" y="53"/>
                    <a:pt x="41" y="55"/>
                  </a:cubicBezTo>
                  <a:close/>
                  <a:moveTo>
                    <a:pt x="90" y="69"/>
                  </a:moveTo>
                  <a:cubicBezTo>
                    <a:pt x="84" y="69"/>
                    <a:pt x="56" y="69"/>
                    <a:pt x="50" y="69"/>
                  </a:cubicBezTo>
                  <a:cubicBezTo>
                    <a:pt x="50" y="68"/>
                    <a:pt x="50" y="64"/>
                    <a:pt x="50" y="60"/>
                  </a:cubicBezTo>
                  <a:cubicBezTo>
                    <a:pt x="55" y="58"/>
                    <a:pt x="59" y="56"/>
                    <a:pt x="61" y="53"/>
                  </a:cubicBezTo>
                  <a:cubicBezTo>
                    <a:pt x="63" y="49"/>
                    <a:pt x="64" y="45"/>
                    <a:pt x="62" y="40"/>
                  </a:cubicBezTo>
                  <a:cubicBezTo>
                    <a:pt x="61" y="38"/>
                    <a:pt x="60" y="35"/>
                    <a:pt x="57" y="34"/>
                  </a:cubicBezTo>
                  <a:cubicBezTo>
                    <a:pt x="55" y="33"/>
                    <a:pt x="53" y="32"/>
                    <a:pt x="50" y="32"/>
                  </a:cubicBezTo>
                  <a:cubicBezTo>
                    <a:pt x="50" y="26"/>
                    <a:pt x="50" y="22"/>
                    <a:pt x="50" y="20"/>
                  </a:cubicBezTo>
                  <a:cubicBezTo>
                    <a:pt x="56" y="20"/>
                    <a:pt x="84" y="20"/>
                    <a:pt x="90" y="20"/>
                  </a:cubicBezTo>
                  <a:cubicBezTo>
                    <a:pt x="90" y="26"/>
                    <a:pt x="90" y="63"/>
                    <a:pt x="90" y="69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19"/>
            <p:cNvSpPr>
              <a:spLocks noEditPoints="1"/>
            </p:cNvSpPr>
            <p:nvPr/>
          </p:nvSpPr>
          <p:spPr bwMode="auto">
            <a:xfrm>
              <a:off x="4581526" y="5057776"/>
              <a:ext cx="87313" cy="87313"/>
            </a:xfrm>
            <a:custGeom>
              <a:avLst/>
              <a:gdLst>
                <a:gd name="T0" fmla="*/ 23 w 46"/>
                <a:gd name="T1" fmla="*/ 46 h 46"/>
                <a:gd name="T2" fmla="*/ 46 w 46"/>
                <a:gd name="T3" fmla="*/ 23 h 46"/>
                <a:gd name="T4" fmla="*/ 23 w 46"/>
                <a:gd name="T5" fmla="*/ 0 h 46"/>
                <a:gd name="T6" fmla="*/ 0 w 46"/>
                <a:gd name="T7" fmla="*/ 23 h 46"/>
                <a:gd name="T8" fmla="*/ 23 w 46"/>
                <a:gd name="T9" fmla="*/ 46 h 46"/>
                <a:gd name="T10" fmla="*/ 23 w 46"/>
                <a:gd name="T11" fmla="*/ 8 h 46"/>
                <a:gd name="T12" fmla="*/ 39 w 46"/>
                <a:gd name="T13" fmla="*/ 23 h 46"/>
                <a:gd name="T14" fmla="*/ 23 w 46"/>
                <a:gd name="T15" fmla="*/ 39 h 46"/>
                <a:gd name="T16" fmla="*/ 7 w 46"/>
                <a:gd name="T17" fmla="*/ 23 h 46"/>
                <a:gd name="T18" fmla="*/ 23 w 46"/>
                <a:gd name="T1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35" y="46"/>
                    <a:pt x="46" y="36"/>
                    <a:pt x="46" y="23"/>
                  </a:cubicBezTo>
                  <a:cubicBezTo>
                    <a:pt x="46" y="11"/>
                    <a:pt x="35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lose/>
                  <a:moveTo>
                    <a:pt x="23" y="8"/>
                  </a:moveTo>
                  <a:cubicBezTo>
                    <a:pt x="31" y="8"/>
                    <a:pt x="39" y="15"/>
                    <a:pt x="39" y="23"/>
                  </a:cubicBezTo>
                  <a:cubicBezTo>
                    <a:pt x="39" y="32"/>
                    <a:pt x="31" y="39"/>
                    <a:pt x="23" y="39"/>
                  </a:cubicBezTo>
                  <a:cubicBezTo>
                    <a:pt x="14" y="39"/>
                    <a:pt x="7" y="32"/>
                    <a:pt x="7" y="23"/>
                  </a:cubicBezTo>
                  <a:cubicBezTo>
                    <a:pt x="7" y="15"/>
                    <a:pt x="14" y="8"/>
                    <a:pt x="23" y="8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1312939" y="4857354"/>
            <a:ext cx="10650837" cy="116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在经过几次的讲授和完善后，课程基本可以定版了。而后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，再次使用时，要不断进行修订，特别是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要更新或增加新素材：如最新企业或行业案例、流行电视剧、电影、互联网热点新闻等都可以成为最新的培训素材，使得课程</a:t>
            </a:r>
            <a:r>
              <a:rPr lang="zh-CN" altLang="en-US" sz="2400" b="1" dirty="0">
                <a:solidFill>
                  <a:srgbClr val="92D050"/>
                </a:solidFill>
              </a:rPr>
              <a:t>紧跟时代潮流，从而对学员更有吸引力</a:t>
            </a:r>
            <a:r>
              <a:rPr lang="zh-CN" altLang="en-US" sz="2400" b="1" dirty="0" smtClean="0">
                <a:solidFill>
                  <a:srgbClr val="92D050"/>
                </a:solidFill>
              </a:rPr>
              <a:t>。</a:t>
            </a:r>
            <a:endParaRPr lang="zh-CN" altLang="en-US" sz="2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2917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179180" y="3157155"/>
            <a:ext cx="8386050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第一</a:t>
            </a: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章 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algn="l" fontAlgn="auto">
              <a:lnSpc>
                <a:spcPct val="120000"/>
              </a:lnSpc>
              <a:defRPr/>
            </a:pP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课程目标确定</a:t>
            </a:r>
            <a:endParaRPr lang="en-US" sz="80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Oval 16"/>
          <p:cNvSpPr/>
          <p:nvPr/>
        </p:nvSpPr>
        <p:spPr bwMode="auto">
          <a:xfrm>
            <a:off x="1404232" y="2163818"/>
            <a:ext cx="1313511" cy="1313511"/>
          </a:xfrm>
          <a:prstGeom prst="ellipse">
            <a:avLst/>
          </a:prstGeom>
          <a:solidFill>
            <a:srgbClr val="1D8DE5"/>
          </a:solidFill>
          <a:ln w="14288" cap="flat">
            <a:noFill/>
            <a:prstDash val="solid"/>
            <a:miter lim="800000"/>
            <a:headEnd/>
            <a:tailEnd/>
          </a:ln>
          <a:effectLst>
            <a:outerShdw blurRad="203200" dist="38100" dir="2700000" sx="102000" sy="102000" algn="tl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9" name="Elbow Connector 52"/>
          <p:cNvCxnSpPr/>
          <p:nvPr/>
        </p:nvCxnSpPr>
        <p:spPr>
          <a:xfrm rot="5400000" flipV="1">
            <a:off x="1954539" y="3547785"/>
            <a:ext cx="1023250" cy="832672"/>
          </a:xfrm>
          <a:prstGeom prst="bentConnector3">
            <a:avLst>
              <a:gd name="adj1" fmla="val 170412"/>
            </a:avLst>
          </a:prstGeom>
          <a:ln w="6350">
            <a:solidFill>
              <a:srgbClr val="1D8DE5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750597" y="2391259"/>
            <a:ext cx="625356" cy="707343"/>
            <a:chOff x="5517728" y="2286956"/>
            <a:chExt cx="497207" cy="562393"/>
          </a:xfrm>
          <a:solidFill>
            <a:schemeClr val="bg1"/>
          </a:solidFill>
        </p:grpSpPr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5659604" y="2557927"/>
              <a:ext cx="149546" cy="148268"/>
            </a:xfrm>
            <a:custGeom>
              <a:avLst/>
              <a:gdLst>
                <a:gd name="T0" fmla="*/ 39 w 49"/>
                <a:gd name="T1" fmla="*/ 27 h 49"/>
                <a:gd name="T2" fmla="*/ 17 w 49"/>
                <a:gd name="T3" fmla="*/ 28 h 49"/>
                <a:gd name="T4" fmla="*/ 38 w 49"/>
                <a:gd name="T5" fmla="*/ 3 h 49"/>
                <a:gd name="T6" fmla="*/ 24 w 49"/>
                <a:gd name="T7" fmla="*/ 0 h 49"/>
                <a:gd name="T8" fmla="*/ 0 w 49"/>
                <a:gd name="T9" fmla="*/ 24 h 49"/>
                <a:gd name="T10" fmla="*/ 24 w 49"/>
                <a:gd name="T11" fmla="*/ 49 h 49"/>
                <a:gd name="T12" fmla="*/ 49 w 49"/>
                <a:gd name="T13" fmla="*/ 24 h 49"/>
                <a:gd name="T14" fmla="*/ 48 w 49"/>
                <a:gd name="T15" fmla="*/ 16 h 49"/>
                <a:gd name="T16" fmla="*/ 39 w 49"/>
                <a:gd name="T17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39" y="27"/>
                  </a:moveTo>
                  <a:cubicBezTo>
                    <a:pt x="17" y="28"/>
                    <a:pt x="17" y="28"/>
                    <a:pt x="17" y="28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4" y="1"/>
                    <a:pt x="29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4" y="49"/>
                  </a:cubicBezTo>
                  <a:cubicBezTo>
                    <a:pt x="38" y="49"/>
                    <a:pt x="49" y="38"/>
                    <a:pt x="49" y="24"/>
                  </a:cubicBezTo>
                  <a:cubicBezTo>
                    <a:pt x="49" y="21"/>
                    <a:pt x="49" y="19"/>
                    <a:pt x="48" y="16"/>
                  </a:cubicBezTo>
                  <a:lnTo>
                    <a:pt x="3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5517728" y="2413494"/>
              <a:ext cx="433300" cy="435855"/>
            </a:xfrm>
            <a:custGeom>
              <a:avLst/>
              <a:gdLst>
                <a:gd name="T0" fmla="*/ 113 w 143"/>
                <a:gd name="T1" fmla="*/ 46 h 144"/>
                <a:gd name="T2" fmla="*/ 121 w 143"/>
                <a:gd name="T3" fmla="*/ 72 h 144"/>
                <a:gd name="T4" fmla="*/ 71 w 143"/>
                <a:gd name="T5" fmla="*/ 121 h 144"/>
                <a:gd name="T6" fmla="*/ 22 w 143"/>
                <a:gd name="T7" fmla="*/ 72 h 144"/>
                <a:gd name="T8" fmla="*/ 71 w 143"/>
                <a:gd name="T9" fmla="*/ 23 h 144"/>
                <a:gd name="T10" fmla="*/ 103 w 143"/>
                <a:gd name="T11" fmla="*/ 34 h 144"/>
                <a:gd name="T12" fmla="*/ 117 w 143"/>
                <a:gd name="T13" fmla="*/ 16 h 144"/>
                <a:gd name="T14" fmla="*/ 71 w 143"/>
                <a:gd name="T15" fmla="*/ 0 h 144"/>
                <a:gd name="T16" fmla="*/ 0 w 143"/>
                <a:gd name="T17" fmla="*/ 72 h 144"/>
                <a:gd name="T18" fmla="*/ 71 w 143"/>
                <a:gd name="T19" fmla="*/ 144 h 144"/>
                <a:gd name="T20" fmla="*/ 143 w 143"/>
                <a:gd name="T21" fmla="*/ 72 h 144"/>
                <a:gd name="T22" fmla="*/ 128 w 143"/>
                <a:gd name="T23" fmla="*/ 27 h 144"/>
                <a:gd name="T24" fmla="*/ 113 w 143"/>
                <a:gd name="T25" fmla="*/ 4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44">
                  <a:moveTo>
                    <a:pt x="113" y="46"/>
                  </a:moveTo>
                  <a:cubicBezTo>
                    <a:pt x="118" y="53"/>
                    <a:pt x="121" y="62"/>
                    <a:pt x="121" y="72"/>
                  </a:cubicBezTo>
                  <a:cubicBezTo>
                    <a:pt x="121" y="99"/>
                    <a:pt x="99" y="121"/>
                    <a:pt x="71" y="121"/>
                  </a:cubicBezTo>
                  <a:cubicBezTo>
                    <a:pt x="44" y="121"/>
                    <a:pt x="22" y="99"/>
                    <a:pt x="22" y="72"/>
                  </a:cubicBezTo>
                  <a:cubicBezTo>
                    <a:pt x="22" y="45"/>
                    <a:pt x="44" y="23"/>
                    <a:pt x="71" y="23"/>
                  </a:cubicBezTo>
                  <a:cubicBezTo>
                    <a:pt x="83" y="23"/>
                    <a:pt x="94" y="27"/>
                    <a:pt x="103" y="34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04" y="6"/>
                    <a:pt x="89" y="0"/>
                    <a:pt x="71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112"/>
                    <a:pt x="32" y="144"/>
                    <a:pt x="71" y="144"/>
                  </a:cubicBezTo>
                  <a:cubicBezTo>
                    <a:pt x="111" y="144"/>
                    <a:pt x="143" y="112"/>
                    <a:pt x="143" y="72"/>
                  </a:cubicBezTo>
                  <a:cubicBezTo>
                    <a:pt x="143" y="55"/>
                    <a:pt x="137" y="40"/>
                    <a:pt x="128" y="27"/>
                  </a:cubicBezTo>
                  <a:lnTo>
                    <a:pt x="113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5712009" y="2286956"/>
              <a:ext cx="302926" cy="356609"/>
            </a:xfrm>
            <a:custGeom>
              <a:avLst/>
              <a:gdLst>
                <a:gd name="T0" fmla="*/ 237 w 237"/>
                <a:gd name="T1" fmla="*/ 47 h 279"/>
                <a:gd name="T2" fmla="*/ 182 w 237"/>
                <a:gd name="T3" fmla="*/ 54 h 279"/>
                <a:gd name="T4" fmla="*/ 175 w 237"/>
                <a:gd name="T5" fmla="*/ 0 h 279"/>
                <a:gd name="T6" fmla="*/ 133 w 237"/>
                <a:gd name="T7" fmla="*/ 54 h 279"/>
                <a:gd name="T8" fmla="*/ 128 w 237"/>
                <a:gd name="T9" fmla="*/ 94 h 279"/>
                <a:gd name="T10" fmla="*/ 4 w 237"/>
                <a:gd name="T11" fmla="*/ 246 h 279"/>
                <a:gd name="T12" fmla="*/ 0 w 237"/>
                <a:gd name="T13" fmla="*/ 279 h 279"/>
                <a:gd name="T14" fmla="*/ 30 w 237"/>
                <a:gd name="T15" fmla="*/ 269 h 279"/>
                <a:gd name="T16" fmla="*/ 156 w 237"/>
                <a:gd name="T17" fmla="*/ 115 h 279"/>
                <a:gd name="T18" fmla="*/ 194 w 237"/>
                <a:gd name="T19" fmla="*/ 101 h 279"/>
                <a:gd name="T20" fmla="*/ 237 w 237"/>
                <a:gd name="T21" fmla="*/ 4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279">
                  <a:moveTo>
                    <a:pt x="237" y="47"/>
                  </a:moveTo>
                  <a:lnTo>
                    <a:pt x="182" y="54"/>
                  </a:lnTo>
                  <a:lnTo>
                    <a:pt x="175" y="0"/>
                  </a:lnTo>
                  <a:lnTo>
                    <a:pt x="133" y="54"/>
                  </a:lnTo>
                  <a:lnTo>
                    <a:pt x="128" y="94"/>
                  </a:lnTo>
                  <a:lnTo>
                    <a:pt x="4" y="246"/>
                  </a:lnTo>
                  <a:lnTo>
                    <a:pt x="0" y="279"/>
                  </a:lnTo>
                  <a:lnTo>
                    <a:pt x="30" y="269"/>
                  </a:lnTo>
                  <a:lnTo>
                    <a:pt x="156" y="115"/>
                  </a:lnTo>
                  <a:lnTo>
                    <a:pt x="194" y="101"/>
                  </a:lnTo>
                  <a:lnTo>
                    <a:pt x="237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475263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9025" y="1367135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课程的目标来源于需求，而需求，至少包括两个方面：</a:t>
            </a:r>
          </a:p>
        </p:txBody>
      </p:sp>
      <p:sp>
        <p:nvSpPr>
          <p:cNvPr id="5" name="Freeform 1085"/>
          <p:cNvSpPr>
            <a:spLocks noEditPoints="1"/>
          </p:cNvSpPr>
          <p:nvPr/>
        </p:nvSpPr>
        <p:spPr bwMode="auto">
          <a:xfrm>
            <a:off x="5413942" y="4312742"/>
            <a:ext cx="1937541" cy="2191758"/>
          </a:xfrm>
          <a:custGeom>
            <a:avLst/>
            <a:gdLst/>
            <a:ahLst/>
            <a:cxnLst>
              <a:cxn ang="0">
                <a:pos x="86" y="28"/>
              </a:cxn>
              <a:cxn ang="0">
                <a:pos x="80" y="23"/>
              </a:cxn>
              <a:cxn ang="0">
                <a:pos x="79" y="19"/>
              </a:cxn>
              <a:cxn ang="0">
                <a:pos x="73" y="2"/>
              </a:cxn>
              <a:cxn ang="0">
                <a:pos x="65" y="10"/>
              </a:cxn>
              <a:cxn ang="0">
                <a:pos x="64" y="15"/>
              </a:cxn>
              <a:cxn ang="0">
                <a:pos x="65" y="18"/>
              </a:cxn>
              <a:cxn ang="0">
                <a:pos x="67" y="21"/>
              </a:cxn>
              <a:cxn ang="0">
                <a:pos x="66" y="27"/>
              </a:cxn>
              <a:cxn ang="0">
                <a:pos x="63" y="34"/>
              </a:cxn>
              <a:cxn ang="0">
                <a:pos x="60" y="42"/>
              </a:cxn>
              <a:cxn ang="0">
                <a:pos x="56" y="45"/>
              </a:cxn>
              <a:cxn ang="0">
                <a:pos x="54" y="47"/>
              </a:cxn>
              <a:cxn ang="0">
                <a:pos x="52" y="47"/>
              </a:cxn>
              <a:cxn ang="0">
                <a:pos x="47" y="49"/>
              </a:cxn>
              <a:cxn ang="0">
                <a:pos x="26" y="45"/>
              </a:cxn>
              <a:cxn ang="0">
                <a:pos x="22" y="50"/>
              </a:cxn>
              <a:cxn ang="0">
                <a:pos x="18" y="59"/>
              </a:cxn>
              <a:cxn ang="0">
                <a:pos x="11" y="65"/>
              </a:cxn>
              <a:cxn ang="0">
                <a:pos x="0" y="68"/>
              </a:cxn>
              <a:cxn ang="0">
                <a:pos x="18" y="73"/>
              </a:cxn>
              <a:cxn ang="0">
                <a:pos x="16" y="89"/>
              </a:cxn>
              <a:cxn ang="0">
                <a:pos x="16" y="94"/>
              </a:cxn>
              <a:cxn ang="0">
                <a:pos x="7" y="99"/>
              </a:cxn>
              <a:cxn ang="0">
                <a:pos x="23" y="100"/>
              </a:cxn>
              <a:cxn ang="0">
                <a:pos x="30" y="98"/>
              </a:cxn>
              <a:cxn ang="0">
                <a:pos x="30" y="88"/>
              </a:cxn>
              <a:cxn ang="0">
                <a:pos x="31" y="72"/>
              </a:cxn>
              <a:cxn ang="0">
                <a:pos x="37" y="75"/>
              </a:cxn>
              <a:cxn ang="0">
                <a:pos x="48" y="79"/>
              </a:cxn>
              <a:cxn ang="0">
                <a:pos x="53" y="77"/>
              </a:cxn>
              <a:cxn ang="0">
                <a:pos x="56" y="76"/>
              </a:cxn>
              <a:cxn ang="0">
                <a:pos x="56" y="79"/>
              </a:cxn>
              <a:cxn ang="0">
                <a:pos x="36" y="87"/>
              </a:cxn>
              <a:cxn ang="0">
                <a:pos x="34" y="91"/>
              </a:cxn>
              <a:cxn ang="0">
                <a:pos x="38" y="92"/>
              </a:cxn>
              <a:cxn ang="0">
                <a:pos x="43" y="98"/>
              </a:cxn>
              <a:cxn ang="0">
                <a:pos x="40" y="102"/>
              </a:cxn>
              <a:cxn ang="0">
                <a:pos x="42" y="106"/>
              </a:cxn>
              <a:cxn ang="0">
                <a:pos x="45" y="101"/>
              </a:cxn>
              <a:cxn ang="0">
                <a:pos x="56" y="93"/>
              </a:cxn>
              <a:cxn ang="0">
                <a:pos x="59" y="92"/>
              </a:cxn>
              <a:cxn ang="0">
                <a:pos x="70" y="103"/>
              </a:cxn>
              <a:cxn ang="0">
                <a:pos x="75" y="103"/>
              </a:cxn>
              <a:cxn ang="0">
                <a:pos x="74" y="97"/>
              </a:cxn>
              <a:cxn ang="0">
                <a:pos x="78" y="89"/>
              </a:cxn>
              <a:cxn ang="0">
                <a:pos x="81" y="92"/>
              </a:cxn>
              <a:cxn ang="0">
                <a:pos x="81" y="87"/>
              </a:cxn>
              <a:cxn ang="0">
                <a:pos x="79" y="85"/>
              </a:cxn>
              <a:cxn ang="0">
                <a:pos x="60" y="85"/>
              </a:cxn>
              <a:cxn ang="0">
                <a:pos x="58" y="79"/>
              </a:cxn>
              <a:cxn ang="0">
                <a:pos x="58" y="76"/>
              </a:cxn>
              <a:cxn ang="0">
                <a:pos x="73" y="75"/>
              </a:cxn>
              <a:cxn ang="0">
                <a:pos x="81" y="61"/>
              </a:cxn>
              <a:cxn ang="0">
                <a:pos x="80" y="59"/>
              </a:cxn>
              <a:cxn ang="0">
                <a:pos x="92" y="35"/>
              </a:cxn>
              <a:cxn ang="0">
                <a:pos x="33" y="58"/>
              </a:cxn>
            </a:cxnLst>
            <a:rect l="0" t="0" r="r" b="b"/>
            <a:pathLst>
              <a:path w="94" h="106">
                <a:moveTo>
                  <a:pt x="92" y="30"/>
                </a:moveTo>
                <a:cubicBezTo>
                  <a:pt x="90" y="28"/>
                  <a:pt x="88" y="28"/>
                  <a:pt x="88" y="28"/>
                </a:cubicBezTo>
                <a:cubicBezTo>
                  <a:pt x="87" y="28"/>
                  <a:pt x="86" y="28"/>
                  <a:pt x="86" y="28"/>
                </a:cubicBezTo>
                <a:cubicBezTo>
                  <a:pt x="86" y="28"/>
                  <a:pt x="85" y="26"/>
                  <a:pt x="84" y="25"/>
                </a:cubicBezTo>
                <a:cubicBezTo>
                  <a:pt x="83" y="25"/>
                  <a:pt x="82" y="24"/>
                  <a:pt x="81" y="24"/>
                </a:cubicBezTo>
                <a:cubicBezTo>
                  <a:pt x="81" y="24"/>
                  <a:pt x="80" y="23"/>
                  <a:pt x="80" y="23"/>
                </a:cubicBezTo>
                <a:cubicBezTo>
                  <a:pt x="80" y="23"/>
                  <a:pt x="81" y="22"/>
                  <a:pt x="81" y="22"/>
                </a:cubicBezTo>
                <a:cubicBezTo>
                  <a:pt x="80" y="19"/>
                  <a:pt x="80" y="19"/>
                  <a:pt x="80" y="19"/>
                </a:cubicBezTo>
                <a:cubicBezTo>
                  <a:pt x="80" y="19"/>
                  <a:pt x="79" y="19"/>
                  <a:pt x="79" y="19"/>
                </a:cubicBezTo>
                <a:cubicBezTo>
                  <a:pt x="79" y="19"/>
                  <a:pt x="80" y="15"/>
                  <a:pt x="82" y="14"/>
                </a:cubicBezTo>
                <a:cubicBezTo>
                  <a:pt x="83" y="13"/>
                  <a:pt x="84" y="10"/>
                  <a:pt x="84" y="9"/>
                </a:cubicBezTo>
                <a:cubicBezTo>
                  <a:pt x="83" y="6"/>
                  <a:pt x="80" y="0"/>
                  <a:pt x="73" y="2"/>
                </a:cubicBezTo>
                <a:cubicBezTo>
                  <a:pt x="73" y="2"/>
                  <a:pt x="67" y="3"/>
                  <a:pt x="66" y="6"/>
                </a:cubicBezTo>
                <a:cubicBezTo>
                  <a:pt x="65" y="9"/>
                  <a:pt x="65" y="9"/>
                  <a:pt x="65" y="9"/>
                </a:cubicBezTo>
                <a:cubicBezTo>
                  <a:pt x="65" y="9"/>
                  <a:pt x="65" y="9"/>
                  <a:pt x="65" y="10"/>
                </a:cubicBezTo>
                <a:cubicBezTo>
                  <a:pt x="65" y="10"/>
                  <a:pt x="65" y="11"/>
                  <a:pt x="65" y="11"/>
                </a:cubicBezTo>
                <a:cubicBezTo>
                  <a:pt x="64" y="11"/>
                  <a:pt x="63" y="13"/>
                  <a:pt x="63" y="14"/>
                </a:cubicBezTo>
                <a:cubicBezTo>
                  <a:pt x="63" y="15"/>
                  <a:pt x="64" y="15"/>
                  <a:pt x="64" y="15"/>
                </a:cubicBezTo>
                <a:cubicBezTo>
                  <a:pt x="64" y="15"/>
                  <a:pt x="64" y="16"/>
                  <a:pt x="64" y="16"/>
                </a:cubicBezTo>
                <a:cubicBezTo>
                  <a:pt x="64" y="17"/>
                  <a:pt x="64" y="17"/>
                  <a:pt x="65" y="17"/>
                </a:cubicBezTo>
                <a:cubicBezTo>
                  <a:pt x="65" y="17"/>
                  <a:pt x="65" y="17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5" y="19"/>
                  <a:pt x="65" y="19"/>
                  <a:pt x="65" y="20"/>
                </a:cubicBezTo>
                <a:cubicBezTo>
                  <a:pt x="65" y="20"/>
                  <a:pt x="66" y="22"/>
                  <a:pt x="67" y="21"/>
                </a:cubicBezTo>
                <a:cubicBezTo>
                  <a:pt x="68" y="21"/>
                  <a:pt x="70" y="21"/>
                  <a:pt x="69" y="22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5"/>
                  <a:pt x="66" y="27"/>
                  <a:pt x="66" y="27"/>
                </a:cubicBezTo>
                <a:cubicBezTo>
                  <a:pt x="66" y="28"/>
                  <a:pt x="65" y="29"/>
                  <a:pt x="65" y="29"/>
                </a:cubicBezTo>
                <a:cubicBezTo>
                  <a:pt x="64" y="30"/>
                  <a:pt x="62" y="31"/>
                  <a:pt x="63" y="32"/>
                </a:cubicBezTo>
                <a:cubicBezTo>
                  <a:pt x="63" y="32"/>
                  <a:pt x="63" y="34"/>
                  <a:pt x="63" y="34"/>
                </a:cubicBezTo>
                <a:cubicBezTo>
                  <a:pt x="63" y="34"/>
                  <a:pt x="62" y="36"/>
                  <a:pt x="62" y="36"/>
                </a:cubicBezTo>
                <a:cubicBezTo>
                  <a:pt x="61" y="37"/>
                  <a:pt x="60" y="39"/>
                  <a:pt x="60" y="40"/>
                </a:cubicBezTo>
                <a:cubicBezTo>
                  <a:pt x="60" y="41"/>
                  <a:pt x="61" y="42"/>
                  <a:pt x="60" y="42"/>
                </a:cubicBezTo>
                <a:cubicBezTo>
                  <a:pt x="60" y="42"/>
                  <a:pt x="60" y="42"/>
                  <a:pt x="59" y="43"/>
                </a:cubicBezTo>
                <a:cubicBezTo>
                  <a:pt x="59" y="43"/>
                  <a:pt x="58" y="44"/>
                  <a:pt x="57" y="44"/>
                </a:cubicBezTo>
                <a:cubicBezTo>
                  <a:pt x="57" y="44"/>
                  <a:pt x="56" y="45"/>
                  <a:pt x="56" y="45"/>
                </a:cubicBezTo>
                <a:cubicBezTo>
                  <a:pt x="56" y="45"/>
                  <a:pt x="56" y="45"/>
                  <a:pt x="55" y="45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4" y="47"/>
                  <a:pt x="54" y="47"/>
                </a:cubicBezTo>
                <a:cubicBezTo>
                  <a:pt x="54" y="47"/>
                  <a:pt x="54" y="47"/>
                  <a:pt x="53" y="47"/>
                </a:cubicBezTo>
                <a:cubicBezTo>
                  <a:pt x="53" y="47"/>
                  <a:pt x="52" y="47"/>
                  <a:pt x="52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51" y="47"/>
                  <a:pt x="51" y="47"/>
                  <a:pt x="50" y="47"/>
                </a:cubicBezTo>
                <a:cubicBezTo>
                  <a:pt x="50" y="47"/>
                  <a:pt x="47" y="49"/>
                  <a:pt x="47" y="49"/>
                </a:cubicBezTo>
                <a:cubicBezTo>
                  <a:pt x="47" y="49"/>
                  <a:pt x="46" y="49"/>
                  <a:pt x="47" y="49"/>
                </a:cubicBezTo>
                <a:cubicBezTo>
                  <a:pt x="47" y="49"/>
                  <a:pt x="43" y="50"/>
                  <a:pt x="43" y="50"/>
                </a:cubicBez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9" y="43"/>
                  <a:pt x="26" y="45"/>
                </a:cubicBezTo>
                <a:cubicBezTo>
                  <a:pt x="26" y="45"/>
                  <a:pt x="26" y="45"/>
                  <a:pt x="25" y="45"/>
                </a:cubicBezTo>
                <a:cubicBezTo>
                  <a:pt x="25" y="46"/>
                  <a:pt x="23" y="48"/>
                  <a:pt x="23" y="48"/>
                </a:cubicBezTo>
                <a:cubicBezTo>
                  <a:pt x="23" y="48"/>
                  <a:pt x="22" y="50"/>
                  <a:pt x="22" y="50"/>
                </a:cubicBezTo>
                <a:cubicBezTo>
                  <a:pt x="22" y="51"/>
                  <a:pt x="21" y="52"/>
                  <a:pt x="21" y="52"/>
                </a:cubicBezTo>
                <a:cubicBezTo>
                  <a:pt x="21" y="53"/>
                  <a:pt x="20" y="56"/>
                  <a:pt x="19" y="56"/>
                </a:cubicBezTo>
                <a:cubicBezTo>
                  <a:pt x="19" y="56"/>
                  <a:pt x="18" y="58"/>
                  <a:pt x="18" y="59"/>
                </a:cubicBezTo>
                <a:cubicBezTo>
                  <a:pt x="18" y="59"/>
                  <a:pt x="17" y="61"/>
                  <a:pt x="17" y="62"/>
                </a:cubicBezTo>
                <a:cubicBezTo>
                  <a:pt x="17" y="62"/>
                  <a:pt x="14" y="63"/>
                  <a:pt x="14" y="63"/>
                </a:cubicBezTo>
                <a:cubicBezTo>
                  <a:pt x="13" y="64"/>
                  <a:pt x="12" y="65"/>
                  <a:pt x="11" y="65"/>
                </a:cubicBezTo>
                <a:cubicBezTo>
                  <a:pt x="10" y="65"/>
                  <a:pt x="9" y="65"/>
                  <a:pt x="9" y="65"/>
                </a:cubicBezTo>
                <a:cubicBezTo>
                  <a:pt x="9" y="65"/>
                  <a:pt x="7" y="66"/>
                  <a:pt x="6" y="66"/>
                </a:cubicBezTo>
                <a:cubicBezTo>
                  <a:pt x="6" y="66"/>
                  <a:pt x="0" y="67"/>
                  <a:pt x="0" y="68"/>
                </a:cubicBezTo>
                <a:cubicBezTo>
                  <a:pt x="1" y="70"/>
                  <a:pt x="3" y="73"/>
                  <a:pt x="4" y="73"/>
                </a:cubicBezTo>
                <a:cubicBezTo>
                  <a:pt x="6" y="73"/>
                  <a:pt x="13" y="74"/>
                  <a:pt x="15" y="74"/>
                </a:cubicBezTo>
                <a:cubicBezTo>
                  <a:pt x="17" y="74"/>
                  <a:pt x="18" y="73"/>
                  <a:pt x="18" y="73"/>
                </a:cubicBezTo>
                <a:cubicBezTo>
                  <a:pt x="18" y="73"/>
                  <a:pt x="16" y="83"/>
                  <a:pt x="16" y="84"/>
                </a:cubicBezTo>
                <a:cubicBezTo>
                  <a:pt x="16" y="85"/>
                  <a:pt x="16" y="87"/>
                  <a:pt x="16" y="87"/>
                </a:cubicBezTo>
                <a:cubicBezTo>
                  <a:pt x="16" y="88"/>
                  <a:pt x="16" y="89"/>
                  <a:pt x="16" y="89"/>
                </a:cubicBezTo>
                <a:cubicBezTo>
                  <a:pt x="16" y="90"/>
                  <a:pt x="16" y="91"/>
                  <a:pt x="16" y="92"/>
                </a:cubicBezTo>
                <a:cubicBezTo>
                  <a:pt x="16" y="92"/>
                  <a:pt x="16" y="94"/>
                  <a:pt x="16" y="94"/>
                </a:cubicBezTo>
                <a:cubicBezTo>
                  <a:pt x="16" y="94"/>
                  <a:pt x="16" y="94"/>
                  <a:pt x="16" y="94"/>
                </a:cubicBezTo>
                <a:cubicBezTo>
                  <a:pt x="16" y="95"/>
                  <a:pt x="15" y="96"/>
                  <a:pt x="14" y="96"/>
                </a:cubicBezTo>
                <a:cubicBezTo>
                  <a:pt x="13" y="96"/>
                  <a:pt x="8" y="96"/>
                  <a:pt x="7" y="98"/>
                </a:cubicBezTo>
                <a:cubicBezTo>
                  <a:pt x="7" y="99"/>
                  <a:pt x="7" y="98"/>
                  <a:pt x="7" y="99"/>
                </a:cubicBezTo>
                <a:cubicBezTo>
                  <a:pt x="7" y="100"/>
                  <a:pt x="6" y="102"/>
                  <a:pt x="10" y="102"/>
                </a:cubicBezTo>
                <a:cubicBezTo>
                  <a:pt x="14" y="102"/>
                  <a:pt x="18" y="103"/>
                  <a:pt x="21" y="101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3" y="102"/>
                  <a:pt x="28" y="101"/>
                  <a:pt x="30" y="100"/>
                </a:cubicBezTo>
                <a:cubicBezTo>
                  <a:pt x="31" y="99"/>
                  <a:pt x="31" y="99"/>
                  <a:pt x="30" y="98"/>
                </a:cubicBezTo>
                <a:cubicBezTo>
                  <a:pt x="30" y="96"/>
                  <a:pt x="30" y="96"/>
                  <a:pt x="30" y="96"/>
                </a:cubicBezTo>
                <a:cubicBezTo>
                  <a:pt x="30" y="96"/>
                  <a:pt x="30" y="95"/>
                  <a:pt x="30" y="94"/>
                </a:cubicBezTo>
                <a:cubicBezTo>
                  <a:pt x="30" y="93"/>
                  <a:pt x="30" y="89"/>
                  <a:pt x="30" y="88"/>
                </a:cubicBezTo>
                <a:cubicBezTo>
                  <a:pt x="30" y="86"/>
                  <a:pt x="29" y="83"/>
                  <a:pt x="29" y="82"/>
                </a:cubicBezTo>
                <a:cubicBezTo>
                  <a:pt x="29" y="82"/>
                  <a:pt x="30" y="78"/>
                  <a:pt x="30" y="77"/>
                </a:cubicBezTo>
                <a:cubicBezTo>
                  <a:pt x="31" y="76"/>
                  <a:pt x="31" y="73"/>
                  <a:pt x="31" y="72"/>
                </a:cubicBezTo>
                <a:cubicBezTo>
                  <a:pt x="31" y="72"/>
                  <a:pt x="30" y="70"/>
                  <a:pt x="30" y="70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4" y="73"/>
                  <a:pt x="37" y="75"/>
                </a:cubicBezTo>
                <a:cubicBezTo>
                  <a:pt x="39" y="76"/>
                  <a:pt x="40" y="77"/>
                  <a:pt x="41" y="76"/>
                </a:cubicBezTo>
                <a:cubicBezTo>
                  <a:pt x="43" y="76"/>
                  <a:pt x="49" y="76"/>
                  <a:pt x="49" y="76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79"/>
                  <a:pt x="48" y="81"/>
                  <a:pt x="49" y="81"/>
                </a:cubicBezTo>
                <a:cubicBezTo>
                  <a:pt x="50" y="81"/>
                  <a:pt x="52" y="81"/>
                  <a:pt x="52" y="80"/>
                </a:cubicBezTo>
                <a:cubicBezTo>
                  <a:pt x="52" y="79"/>
                  <a:pt x="53" y="77"/>
                  <a:pt x="53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4" y="76"/>
                  <a:pt x="54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6" y="77"/>
                  <a:pt x="56" y="77"/>
                  <a:pt x="56" y="77"/>
                </a:cubicBezTo>
                <a:cubicBezTo>
                  <a:pt x="56" y="77"/>
                  <a:pt x="56" y="77"/>
                  <a:pt x="56" y="77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79"/>
                  <a:pt x="55" y="79"/>
                  <a:pt x="55" y="80"/>
                </a:cubicBezTo>
                <a:cubicBezTo>
                  <a:pt x="55" y="80"/>
                  <a:pt x="56" y="88"/>
                  <a:pt x="56" y="88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5" y="87"/>
                  <a:pt x="35" y="87"/>
                </a:cubicBezTo>
                <a:cubicBezTo>
                  <a:pt x="35" y="88"/>
                  <a:pt x="35" y="89"/>
                  <a:pt x="35" y="89"/>
                </a:cubicBezTo>
                <a:cubicBezTo>
                  <a:pt x="35" y="89"/>
                  <a:pt x="33" y="90"/>
                  <a:pt x="34" y="91"/>
                </a:cubicBezTo>
                <a:cubicBezTo>
                  <a:pt x="34" y="92"/>
                  <a:pt x="34" y="93"/>
                  <a:pt x="35" y="93"/>
                </a:cubicBezTo>
                <a:cubicBezTo>
                  <a:pt x="37" y="93"/>
                  <a:pt x="37" y="93"/>
                  <a:pt x="37" y="93"/>
                </a:cubicBezTo>
                <a:cubicBezTo>
                  <a:pt x="37" y="92"/>
                  <a:pt x="38" y="92"/>
                  <a:pt x="38" y="92"/>
                </a:cubicBezTo>
                <a:cubicBezTo>
                  <a:pt x="38" y="90"/>
                  <a:pt x="38" y="90"/>
                  <a:pt x="38" y="90"/>
                </a:cubicBezTo>
                <a:cubicBezTo>
                  <a:pt x="53" y="90"/>
                  <a:pt x="53" y="90"/>
                  <a:pt x="53" y="90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2" y="99"/>
                  <a:pt x="42" y="100"/>
                </a:cubicBezTo>
                <a:cubicBezTo>
                  <a:pt x="42" y="101"/>
                  <a:pt x="42" y="101"/>
                  <a:pt x="42" y="101"/>
                </a:cubicBezTo>
                <a:cubicBezTo>
                  <a:pt x="42" y="101"/>
                  <a:pt x="40" y="101"/>
                  <a:pt x="40" y="102"/>
                </a:cubicBezTo>
                <a:cubicBezTo>
                  <a:pt x="40" y="103"/>
                  <a:pt x="39" y="104"/>
                  <a:pt x="39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4"/>
                  <a:pt x="39" y="106"/>
                  <a:pt x="42" y="106"/>
                </a:cubicBezTo>
                <a:cubicBezTo>
                  <a:pt x="44" y="106"/>
                  <a:pt x="44" y="105"/>
                  <a:pt x="44" y="105"/>
                </a:cubicBezTo>
                <a:cubicBezTo>
                  <a:pt x="44" y="105"/>
                  <a:pt x="45" y="104"/>
                  <a:pt x="45" y="104"/>
                </a:cubicBezTo>
                <a:cubicBezTo>
                  <a:pt x="45" y="103"/>
                  <a:pt x="45" y="101"/>
                  <a:pt x="45" y="101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93"/>
                  <a:pt x="56" y="93"/>
                  <a:pt x="56" y="93"/>
                </a:cubicBezTo>
                <a:cubicBezTo>
                  <a:pt x="56" y="93"/>
                  <a:pt x="57" y="94"/>
                  <a:pt x="58" y="94"/>
                </a:cubicBezTo>
                <a:cubicBezTo>
                  <a:pt x="59" y="94"/>
                  <a:pt x="59" y="93"/>
                  <a:pt x="59" y="93"/>
                </a:cubicBezTo>
                <a:cubicBezTo>
                  <a:pt x="59" y="92"/>
                  <a:pt x="59" y="92"/>
                  <a:pt x="59" y="92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0"/>
                  <a:pt x="70" y="100"/>
                  <a:pt x="70" y="101"/>
                </a:cubicBezTo>
                <a:cubicBezTo>
                  <a:pt x="70" y="102"/>
                  <a:pt x="70" y="103"/>
                  <a:pt x="70" y="103"/>
                </a:cubicBezTo>
                <a:cubicBezTo>
                  <a:pt x="70" y="103"/>
                  <a:pt x="70" y="104"/>
                  <a:pt x="70" y="104"/>
                </a:cubicBezTo>
                <a:cubicBezTo>
                  <a:pt x="70" y="105"/>
                  <a:pt x="72" y="106"/>
                  <a:pt x="73" y="105"/>
                </a:cubicBezTo>
                <a:cubicBezTo>
                  <a:pt x="75" y="105"/>
                  <a:pt x="75" y="103"/>
                  <a:pt x="75" y="103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5" y="98"/>
                  <a:pt x="75" y="98"/>
                  <a:pt x="75" y="98"/>
                </a:cubicBezTo>
                <a:cubicBezTo>
                  <a:pt x="75" y="98"/>
                  <a:pt x="75" y="98"/>
                  <a:pt x="74" y="97"/>
                </a:cubicBezTo>
                <a:cubicBezTo>
                  <a:pt x="74" y="97"/>
                  <a:pt x="62" y="90"/>
                  <a:pt x="62" y="90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9"/>
                  <a:pt x="78" y="89"/>
                  <a:pt x="78" y="89"/>
                </a:cubicBezTo>
                <a:cubicBezTo>
                  <a:pt x="78" y="89"/>
                  <a:pt x="78" y="90"/>
                  <a:pt x="78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92"/>
                  <a:pt x="81" y="92"/>
                </a:cubicBezTo>
                <a:cubicBezTo>
                  <a:pt x="83" y="92"/>
                  <a:pt x="83" y="90"/>
                  <a:pt x="83" y="90"/>
                </a:cubicBezTo>
                <a:cubicBezTo>
                  <a:pt x="82" y="89"/>
                  <a:pt x="82" y="88"/>
                  <a:pt x="82" y="88"/>
                </a:cubicBezTo>
                <a:cubicBezTo>
                  <a:pt x="81" y="87"/>
                  <a:pt x="81" y="87"/>
                  <a:pt x="81" y="87"/>
                </a:cubicBezTo>
                <a:cubicBezTo>
                  <a:pt x="80" y="87"/>
                  <a:pt x="80" y="87"/>
                  <a:pt x="80" y="87"/>
                </a:cubicBezTo>
                <a:cubicBezTo>
                  <a:pt x="80" y="86"/>
                  <a:pt x="80" y="86"/>
                  <a:pt x="80" y="86"/>
                </a:cubicBezTo>
                <a:cubicBezTo>
                  <a:pt x="80" y="86"/>
                  <a:pt x="80" y="85"/>
                  <a:pt x="79" y="85"/>
                </a:cubicBezTo>
                <a:cubicBezTo>
                  <a:pt x="79" y="85"/>
                  <a:pt x="59" y="88"/>
                  <a:pt x="59" y="88"/>
                </a:cubicBezTo>
                <a:cubicBezTo>
                  <a:pt x="59" y="86"/>
                  <a:pt x="59" y="86"/>
                  <a:pt x="59" y="86"/>
                </a:cubicBezTo>
                <a:cubicBezTo>
                  <a:pt x="59" y="86"/>
                  <a:pt x="60" y="85"/>
                  <a:pt x="60" y="85"/>
                </a:cubicBezTo>
                <a:cubicBezTo>
                  <a:pt x="60" y="84"/>
                  <a:pt x="60" y="83"/>
                  <a:pt x="59" y="83"/>
                </a:cubicBezTo>
                <a:cubicBezTo>
                  <a:pt x="59" y="79"/>
                  <a:pt x="59" y="79"/>
                  <a:pt x="59" y="79"/>
                </a:cubicBezTo>
                <a:cubicBezTo>
                  <a:pt x="59" y="79"/>
                  <a:pt x="59" y="79"/>
                  <a:pt x="58" y="79"/>
                </a:cubicBezTo>
                <a:cubicBezTo>
                  <a:pt x="58" y="77"/>
                  <a:pt x="58" y="77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8" y="76"/>
                  <a:pt x="58" y="76"/>
                  <a:pt x="58" y="76"/>
                </a:cubicBezTo>
                <a:cubicBezTo>
                  <a:pt x="58" y="76"/>
                  <a:pt x="69" y="76"/>
                  <a:pt x="70" y="76"/>
                </a:cubicBezTo>
                <a:cubicBezTo>
                  <a:pt x="72" y="76"/>
                  <a:pt x="71" y="76"/>
                  <a:pt x="72" y="76"/>
                </a:cubicBezTo>
                <a:cubicBezTo>
                  <a:pt x="73" y="76"/>
                  <a:pt x="72" y="75"/>
                  <a:pt x="73" y="75"/>
                </a:cubicBezTo>
                <a:cubicBezTo>
                  <a:pt x="73" y="75"/>
                  <a:pt x="75" y="74"/>
                  <a:pt x="75" y="74"/>
                </a:cubicBezTo>
                <a:cubicBezTo>
                  <a:pt x="75" y="74"/>
                  <a:pt x="77" y="74"/>
                  <a:pt x="77" y="73"/>
                </a:cubicBezTo>
                <a:cubicBezTo>
                  <a:pt x="78" y="72"/>
                  <a:pt x="80" y="62"/>
                  <a:pt x="81" y="61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0"/>
                  <a:pt x="82" y="60"/>
                  <a:pt x="82" y="60"/>
                </a:cubicBezTo>
                <a:cubicBezTo>
                  <a:pt x="81" y="60"/>
                  <a:pt x="80" y="59"/>
                  <a:pt x="80" y="59"/>
                </a:cubicBezTo>
                <a:cubicBezTo>
                  <a:pt x="80" y="59"/>
                  <a:pt x="81" y="55"/>
                  <a:pt x="82" y="53"/>
                </a:cubicBezTo>
                <a:cubicBezTo>
                  <a:pt x="83" y="51"/>
                  <a:pt x="87" y="46"/>
                  <a:pt x="87" y="45"/>
                </a:cubicBezTo>
                <a:cubicBezTo>
                  <a:pt x="88" y="44"/>
                  <a:pt x="92" y="36"/>
                  <a:pt x="92" y="35"/>
                </a:cubicBezTo>
                <a:cubicBezTo>
                  <a:pt x="93" y="34"/>
                  <a:pt x="94" y="31"/>
                  <a:pt x="92" y="30"/>
                </a:cubicBezTo>
                <a:close/>
                <a:moveTo>
                  <a:pt x="34" y="58"/>
                </a:moveTo>
                <a:cubicBezTo>
                  <a:pt x="34" y="58"/>
                  <a:pt x="33" y="58"/>
                  <a:pt x="33" y="58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7"/>
                  <a:pt x="35" y="58"/>
                  <a:pt x="34" y="5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086"/>
          <p:cNvSpPr>
            <a:spLocks noEditPoints="1"/>
          </p:cNvSpPr>
          <p:nvPr/>
        </p:nvSpPr>
        <p:spPr bwMode="auto">
          <a:xfrm>
            <a:off x="3077469" y="4312742"/>
            <a:ext cx="1939832" cy="2191758"/>
          </a:xfrm>
          <a:custGeom>
            <a:avLst/>
            <a:gdLst/>
            <a:ahLst/>
            <a:cxnLst>
              <a:cxn ang="0">
                <a:pos x="12" y="53"/>
              </a:cxn>
              <a:cxn ang="0">
                <a:pos x="13" y="60"/>
              </a:cxn>
              <a:cxn ang="0">
                <a:pos x="19" y="74"/>
              </a:cxn>
              <a:cxn ang="0">
                <a:pos x="24" y="76"/>
              </a:cxn>
              <a:cxn ang="0">
                <a:pos x="36" y="77"/>
              </a:cxn>
              <a:cxn ang="0">
                <a:pos x="35" y="83"/>
              </a:cxn>
              <a:cxn ang="0">
                <a:pos x="35" y="88"/>
              </a:cxn>
              <a:cxn ang="0">
                <a:pos x="14" y="87"/>
              </a:cxn>
              <a:cxn ang="0">
                <a:pos x="12" y="90"/>
              </a:cxn>
              <a:cxn ang="0">
                <a:pos x="16" y="90"/>
              </a:cxn>
              <a:cxn ang="0">
                <a:pos x="32" y="90"/>
              </a:cxn>
              <a:cxn ang="0">
                <a:pos x="19" y="103"/>
              </a:cxn>
              <a:cxn ang="0">
                <a:pos x="24" y="104"/>
              </a:cxn>
              <a:cxn ang="0">
                <a:pos x="22" y="100"/>
              </a:cxn>
              <a:cxn ang="0">
                <a:pos x="37" y="94"/>
              </a:cxn>
              <a:cxn ang="0">
                <a:pos x="50" y="101"/>
              </a:cxn>
              <a:cxn ang="0">
                <a:pos x="50" y="105"/>
              </a:cxn>
              <a:cxn ang="0">
                <a:pos x="55" y="104"/>
              </a:cxn>
              <a:cxn ang="0">
                <a:pos x="53" y="100"/>
              </a:cxn>
              <a:cxn ang="0">
                <a:pos x="57" y="90"/>
              </a:cxn>
              <a:cxn ang="0">
                <a:pos x="59" y="93"/>
              </a:cxn>
              <a:cxn ang="0">
                <a:pos x="59" y="87"/>
              </a:cxn>
              <a:cxn ang="0">
                <a:pos x="39" y="80"/>
              </a:cxn>
              <a:cxn ang="0">
                <a:pos x="39" y="77"/>
              </a:cxn>
              <a:cxn ang="0">
                <a:pos x="40" y="77"/>
              </a:cxn>
              <a:cxn ang="0">
                <a:pos x="45" y="81"/>
              </a:cxn>
              <a:cxn ang="0">
                <a:pos x="53" y="76"/>
              </a:cxn>
              <a:cxn ang="0">
                <a:pos x="64" y="70"/>
              </a:cxn>
              <a:cxn ang="0">
                <a:pos x="65" y="82"/>
              </a:cxn>
              <a:cxn ang="0">
                <a:pos x="65" y="96"/>
              </a:cxn>
              <a:cxn ang="0">
                <a:pos x="71" y="102"/>
              </a:cxn>
              <a:cxn ang="0">
                <a:pos x="84" y="102"/>
              </a:cxn>
              <a:cxn ang="0">
                <a:pos x="81" y="96"/>
              </a:cxn>
              <a:cxn ang="0">
                <a:pos x="79" y="92"/>
              </a:cxn>
              <a:cxn ang="0">
                <a:pos x="78" y="84"/>
              </a:cxn>
              <a:cxn ang="0">
                <a:pos x="90" y="73"/>
              </a:cxn>
              <a:cxn ang="0">
                <a:pos x="86" y="65"/>
              </a:cxn>
              <a:cxn ang="0">
                <a:pos x="77" y="62"/>
              </a:cxn>
              <a:cxn ang="0">
                <a:pos x="73" y="52"/>
              </a:cxn>
              <a:cxn ang="0">
                <a:pos x="69" y="45"/>
              </a:cxn>
              <a:cxn ang="0">
                <a:pos x="51" y="50"/>
              </a:cxn>
              <a:cxn ang="0">
                <a:pos x="44" y="47"/>
              </a:cxn>
              <a:cxn ang="0">
                <a:pos x="41" y="47"/>
              </a:cxn>
              <a:cxn ang="0">
                <a:pos x="39" y="45"/>
              </a:cxn>
              <a:cxn ang="0">
                <a:pos x="35" y="43"/>
              </a:cxn>
              <a:cxn ang="0">
                <a:pos x="33" y="36"/>
              </a:cxn>
              <a:cxn ang="0">
                <a:pos x="30" y="29"/>
              </a:cxn>
              <a:cxn ang="0">
                <a:pos x="25" y="22"/>
              </a:cxn>
              <a:cxn ang="0">
                <a:pos x="29" y="18"/>
              </a:cxn>
              <a:cxn ang="0">
                <a:pos x="30" y="16"/>
              </a:cxn>
              <a:cxn ang="0">
                <a:pos x="30" y="11"/>
              </a:cxn>
              <a:cxn ang="0">
                <a:pos x="28" y="6"/>
              </a:cxn>
              <a:cxn ang="0">
                <a:pos x="13" y="14"/>
              </a:cxn>
              <a:cxn ang="0">
                <a:pos x="14" y="22"/>
              </a:cxn>
              <a:cxn ang="0">
                <a:pos x="11" y="25"/>
              </a:cxn>
              <a:cxn ang="0">
                <a:pos x="2" y="30"/>
              </a:cxn>
              <a:cxn ang="0">
                <a:pos x="62" y="58"/>
              </a:cxn>
            </a:cxnLst>
            <a:rect l="0" t="0" r="r" b="b"/>
            <a:pathLst>
              <a:path w="94" h="106">
                <a:moveTo>
                  <a:pt x="2" y="35"/>
                </a:moveTo>
                <a:cubicBezTo>
                  <a:pt x="2" y="36"/>
                  <a:pt x="7" y="44"/>
                  <a:pt x="7" y="45"/>
                </a:cubicBezTo>
                <a:cubicBezTo>
                  <a:pt x="8" y="46"/>
                  <a:pt x="11" y="51"/>
                  <a:pt x="12" y="53"/>
                </a:cubicBezTo>
                <a:cubicBezTo>
                  <a:pt x="13" y="55"/>
                  <a:pt x="14" y="59"/>
                  <a:pt x="14" y="59"/>
                </a:cubicBezTo>
                <a:cubicBezTo>
                  <a:pt x="14" y="59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4" y="61"/>
                  <a:pt x="14" y="61"/>
                  <a:pt x="14" y="61"/>
                </a:cubicBezTo>
                <a:cubicBezTo>
                  <a:pt x="15" y="62"/>
                  <a:pt x="17" y="72"/>
                  <a:pt x="17" y="73"/>
                </a:cubicBezTo>
                <a:cubicBezTo>
                  <a:pt x="18" y="74"/>
                  <a:pt x="19" y="74"/>
                  <a:pt x="19" y="74"/>
                </a:cubicBezTo>
                <a:cubicBezTo>
                  <a:pt x="20" y="74"/>
                  <a:pt x="21" y="75"/>
                  <a:pt x="22" y="75"/>
                </a:cubicBezTo>
                <a:cubicBezTo>
                  <a:pt x="22" y="75"/>
                  <a:pt x="22" y="76"/>
                  <a:pt x="23" y="76"/>
                </a:cubicBezTo>
                <a:cubicBezTo>
                  <a:pt x="23" y="76"/>
                  <a:pt x="23" y="76"/>
                  <a:pt x="24" y="76"/>
                </a:cubicBezTo>
                <a:cubicBezTo>
                  <a:pt x="26" y="76"/>
                  <a:pt x="36" y="76"/>
                  <a:pt x="36" y="76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79"/>
                  <a:pt x="36" y="79"/>
                  <a:pt x="36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83"/>
                  <a:pt x="35" y="83"/>
                  <a:pt x="35" y="83"/>
                </a:cubicBezTo>
                <a:cubicBezTo>
                  <a:pt x="34" y="83"/>
                  <a:pt x="34" y="84"/>
                  <a:pt x="34" y="85"/>
                </a:cubicBezTo>
                <a:cubicBezTo>
                  <a:pt x="34" y="85"/>
                  <a:pt x="35" y="86"/>
                  <a:pt x="35" y="86"/>
                </a:cubicBezTo>
                <a:cubicBezTo>
                  <a:pt x="35" y="88"/>
                  <a:pt x="35" y="88"/>
                  <a:pt x="35" y="88"/>
                </a:cubicBezTo>
                <a:cubicBezTo>
                  <a:pt x="35" y="88"/>
                  <a:pt x="16" y="85"/>
                  <a:pt x="15" y="85"/>
                </a:cubicBezTo>
                <a:cubicBezTo>
                  <a:pt x="15" y="85"/>
                  <a:pt x="14" y="86"/>
                  <a:pt x="14" y="86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7"/>
                  <a:pt x="14" y="87"/>
                  <a:pt x="14" y="87"/>
                </a:cubicBezTo>
                <a:cubicBezTo>
                  <a:pt x="13" y="88"/>
                  <a:pt x="13" y="88"/>
                  <a:pt x="13" y="88"/>
                </a:cubicBezTo>
                <a:cubicBezTo>
                  <a:pt x="13" y="88"/>
                  <a:pt x="12" y="89"/>
                  <a:pt x="12" y="90"/>
                </a:cubicBezTo>
                <a:cubicBezTo>
                  <a:pt x="12" y="90"/>
                  <a:pt x="12" y="92"/>
                  <a:pt x="13" y="92"/>
                </a:cubicBezTo>
                <a:cubicBezTo>
                  <a:pt x="15" y="92"/>
                  <a:pt x="15" y="90"/>
                  <a:pt x="15" y="90"/>
                </a:cubicBezTo>
                <a:cubicBezTo>
                  <a:pt x="15" y="90"/>
                  <a:pt x="15" y="90"/>
                  <a:pt x="16" y="90"/>
                </a:cubicBezTo>
                <a:cubicBezTo>
                  <a:pt x="17" y="90"/>
                  <a:pt x="17" y="89"/>
                  <a:pt x="17" y="89"/>
                </a:cubicBezTo>
                <a:cubicBezTo>
                  <a:pt x="17" y="88"/>
                  <a:pt x="17" y="88"/>
                  <a:pt x="17" y="88"/>
                </a:cubicBezTo>
                <a:cubicBezTo>
                  <a:pt x="32" y="90"/>
                  <a:pt x="32" y="90"/>
                  <a:pt x="32" y="90"/>
                </a:cubicBezTo>
                <a:cubicBezTo>
                  <a:pt x="32" y="90"/>
                  <a:pt x="21" y="97"/>
                  <a:pt x="20" y="97"/>
                </a:cubicBezTo>
                <a:cubicBezTo>
                  <a:pt x="20" y="98"/>
                  <a:pt x="20" y="98"/>
                  <a:pt x="20" y="98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9" y="103"/>
                  <a:pt x="20" y="103"/>
                  <a:pt x="20" y="103"/>
                </a:cubicBezTo>
                <a:cubicBezTo>
                  <a:pt x="19" y="103"/>
                  <a:pt x="20" y="105"/>
                  <a:pt x="21" y="105"/>
                </a:cubicBezTo>
                <a:cubicBezTo>
                  <a:pt x="23" y="106"/>
                  <a:pt x="24" y="105"/>
                  <a:pt x="24" y="104"/>
                </a:cubicBezTo>
                <a:cubicBezTo>
                  <a:pt x="24" y="104"/>
                  <a:pt x="25" y="103"/>
                  <a:pt x="25" y="103"/>
                </a:cubicBezTo>
                <a:cubicBezTo>
                  <a:pt x="25" y="103"/>
                  <a:pt x="25" y="102"/>
                  <a:pt x="25" y="101"/>
                </a:cubicBezTo>
                <a:cubicBezTo>
                  <a:pt x="25" y="100"/>
                  <a:pt x="22" y="100"/>
                  <a:pt x="22" y="100"/>
                </a:cubicBezTo>
                <a:cubicBezTo>
                  <a:pt x="35" y="92"/>
                  <a:pt x="35" y="92"/>
                  <a:pt x="35" y="92"/>
                </a:cubicBezTo>
                <a:cubicBezTo>
                  <a:pt x="35" y="93"/>
                  <a:pt x="35" y="93"/>
                  <a:pt x="35" y="93"/>
                </a:cubicBezTo>
                <a:cubicBezTo>
                  <a:pt x="35" y="93"/>
                  <a:pt x="36" y="94"/>
                  <a:pt x="37" y="94"/>
                </a:cubicBezTo>
                <a:cubicBezTo>
                  <a:pt x="37" y="94"/>
                  <a:pt x="38" y="93"/>
                  <a:pt x="38" y="93"/>
                </a:cubicBezTo>
                <a:cubicBezTo>
                  <a:pt x="38" y="92"/>
                  <a:pt x="38" y="92"/>
                  <a:pt x="38" y="92"/>
                </a:cubicBezTo>
                <a:cubicBezTo>
                  <a:pt x="50" y="101"/>
                  <a:pt x="50" y="101"/>
                  <a:pt x="50" y="101"/>
                </a:cubicBezTo>
                <a:cubicBezTo>
                  <a:pt x="50" y="101"/>
                  <a:pt x="50" y="101"/>
                  <a:pt x="50" y="101"/>
                </a:cubicBezTo>
                <a:cubicBezTo>
                  <a:pt x="50" y="101"/>
                  <a:pt x="50" y="103"/>
                  <a:pt x="50" y="104"/>
                </a:cubicBezTo>
                <a:cubicBezTo>
                  <a:pt x="50" y="104"/>
                  <a:pt x="50" y="105"/>
                  <a:pt x="50" y="105"/>
                </a:cubicBezTo>
                <a:cubicBezTo>
                  <a:pt x="50" y="105"/>
                  <a:pt x="50" y="106"/>
                  <a:pt x="53" y="106"/>
                </a:cubicBezTo>
                <a:cubicBezTo>
                  <a:pt x="55" y="106"/>
                  <a:pt x="55" y="104"/>
                  <a:pt x="55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5" y="104"/>
                  <a:pt x="55" y="103"/>
                  <a:pt x="54" y="102"/>
                </a:cubicBezTo>
                <a:cubicBezTo>
                  <a:pt x="54" y="101"/>
                  <a:pt x="53" y="101"/>
                  <a:pt x="53" y="101"/>
                </a:cubicBezTo>
                <a:cubicBezTo>
                  <a:pt x="53" y="101"/>
                  <a:pt x="53" y="101"/>
                  <a:pt x="53" y="100"/>
                </a:cubicBezTo>
                <a:cubicBezTo>
                  <a:pt x="53" y="99"/>
                  <a:pt x="52" y="98"/>
                  <a:pt x="52" y="98"/>
                </a:cubicBezTo>
                <a:cubicBezTo>
                  <a:pt x="41" y="90"/>
                  <a:pt x="41" y="90"/>
                  <a:pt x="41" y="90"/>
                </a:cubicBezTo>
                <a:cubicBezTo>
                  <a:pt x="57" y="90"/>
                  <a:pt x="57" y="90"/>
                  <a:pt x="57" y="90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92"/>
                  <a:pt x="58" y="92"/>
                  <a:pt x="58" y="93"/>
                </a:cubicBezTo>
                <a:cubicBezTo>
                  <a:pt x="58" y="93"/>
                  <a:pt x="58" y="93"/>
                  <a:pt x="59" y="93"/>
                </a:cubicBezTo>
                <a:cubicBezTo>
                  <a:pt x="61" y="93"/>
                  <a:pt x="61" y="92"/>
                  <a:pt x="61" y="91"/>
                </a:cubicBezTo>
                <a:cubicBezTo>
                  <a:pt x="61" y="90"/>
                  <a:pt x="59" y="89"/>
                  <a:pt x="59" y="89"/>
                </a:cubicBezTo>
                <a:cubicBezTo>
                  <a:pt x="59" y="89"/>
                  <a:pt x="59" y="88"/>
                  <a:pt x="59" y="87"/>
                </a:cubicBezTo>
                <a:cubicBezTo>
                  <a:pt x="59" y="87"/>
                  <a:pt x="58" y="87"/>
                  <a:pt x="58" y="87"/>
                </a:cubicBezTo>
                <a:cubicBezTo>
                  <a:pt x="39" y="88"/>
                  <a:pt x="39" y="88"/>
                  <a:pt x="39" y="88"/>
                </a:cubicBezTo>
                <a:cubicBezTo>
                  <a:pt x="39" y="88"/>
                  <a:pt x="39" y="80"/>
                  <a:pt x="39" y="80"/>
                </a:cubicBezTo>
                <a:cubicBezTo>
                  <a:pt x="39" y="79"/>
                  <a:pt x="38" y="79"/>
                  <a:pt x="38" y="79"/>
                </a:cubicBezTo>
                <a:cubicBezTo>
                  <a:pt x="38" y="77"/>
                  <a:pt x="38" y="77"/>
                  <a:pt x="38" y="77"/>
                </a:cubicBezTo>
                <a:cubicBezTo>
                  <a:pt x="39" y="77"/>
                  <a:pt x="39" y="77"/>
                  <a:pt x="39" y="77"/>
                </a:cubicBezTo>
                <a:cubicBezTo>
                  <a:pt x="39" y="76"/>
                  <a:pt x="39" y="76"/>
                  <a:pt x="39" y="76"/>
                </a:cubicBezTo>
                <a:cubicBezTo>
                  <a:pt x="40" y="76"/>
                  <a:pt x="40" y="76"/>
                  <a:pt x="40" y="76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77"/>
                  <a:pt x="42" y="77"/>
                  <a:pt x="42" y="77"/>
                </a:cubicBezTo>
                <a:cubicBezTo>
                  <a:pt x="42" y="77"/>
                  <a:pt x="43" y="79"/>
                  <a:pt x="43" y="80"/>
                </a:cubicBezTo>
                <a:cubicBezTo>
                  <a:pt x="43" y="81"/>
                  <a:pt x="44" y="81"/>
                  <a:pt x="45" y="81"/>
                </a:cubicBezTo>
                <a:cubicBezTo>
                  <a:pt x="47" y="81"/>
                  <a:pt x="46" y="79"/>
                  <a:pt x="46" y="79"/>
                </a:cubicBezTo>
                <a:cubicBezTo>
                  <a:pt x="46" y="76"/>
                  <a:pt x="46" y="76"/>
                  <a:pt x="46" y="76"/>
                </a:cubicBezTo>
                <a:cubicBezTo>
                  <a:pt x="46" y="76"/>
                  <a:pt x="52" y="76"/>
                  <a:pt x="53" y="76"/>
                </a:cubicBezTo>
                <a:cubicBezTo>
                  <a:pt x="54" y="77"/>
                  <a:pt x="55" y="76"/>
                  <a:pt x="58" y="75"/>
                </a:cubicBezTo>
                <a:cubicBezTo>
                  <a:pt x="60" y="73"/>
                  <a:pt x="59" y="71"/>
                  <a:pt x="59" y="71"/>
                </a:cubicBezTo>
                <a:cubicBezTo>
                  <a:pt x="64" y="70"/>
                  <a:pt x="64" y="70"/>
                  <a:pt x="64" y="70"/>
                </a:cubicBezTo>
                <a:cubicBezTo>
                  <a:pt x="64" y="70"/>
                  <a:pt x="64" y="72"/>
                  <a:pt x="64" y="72"/>
                </a:cubicBezTo>
                <a:cubicBezTo>
                  <a:pt x="63" y="73"/>
                  <a:pt x="64" y="76"/>
                  <a:pt x="64" y="77"/>
                </a:cubicBezTo>
                <a:cubicBezTo>
                  <a:pt x="64" y="78"/>
                  <a:pt x="65" y="82"/>
                  <a:pt x="65" y="82"/>
                </a:cubicBezTo>
                <a:cubicBezTo>
                  <a:pt x="65" y="83"/>
                  <a:pt x="64" y="86"/>
                  <a:pt x="64" y="88"/>
                </a:cubicBezTo>
                <a:cubicBezTo>
                  <a:pt x="64" y="89"/>
                  <a:pt x="65" y="93"/>
                  <a:pt x="65" y="94"/>
                </a:cubicBezTo>
                <a:cubicBezTo>
                  <a:pt x="65" y="95"/>
                  <a:pt x="65" y="96"/>
                  <a:pt x="65" y="96"/>
                </a:cubicBezTo>
                <a:cubicBezTo>
                  <a:pt x="65" y="96"/>
                  <a:pt x="64" y="96"/>
                  <a:pt x="64" y="98"/>
                </a:cubicBezTo>
                <a:cubicBezTo>
                  <a:pt x="64" y="99"/>
                  <a:pt x="64" y="99"/>
                  <a:pt x="65" y="100"/>
                </a:cubicBezTo>
                <a:cubicBezTo>
                  <a:pt x="66" y="101"/>
                  <a:pt x="71" y="102"/>
                  <a:pt x="71" y="102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6" y="103"/>
                  <a:pt x="80" y="102"/>
                  <a:pt x="84" y="102"/>
                </a:cubicBezTo>
                <a:cubicBezTo>
                  <a:pt x="89" y="102"/>
                  <a:pt x="88" y="100"/>
                  <a:pt x="88" y="99"/>
                </a:cubicBezTo>
                <a:cubicBezTo>
                  <a:pt x="88" y="98"/>
                  <a:pt x="88" y="99"/>
                  <a:pt x="87" y="98"/>
                </a:cubicBezTo>
                <a:cubicBezTo>
                  <a:pt x="86" y="96"/>
                  <a:pt x="82" y="96"/>
                  <a:pt x="81" y="96"/>
                </a:cubicBezTo>
                <a:cubicBezTo>
                  <a:pt x="80" y="96"/>
                  <a:pt x="78" y="95"/>
                  <a:pt x="78" y="94"/>
                </a:cubicBezTo>
                <a:cubicBezTo>
                  <a:pt x="79" y="94"/>
                  <a:pt x="79" y="94"/>
                  <a:pt x="79" y="94"/>
                </a:cubicBezTo>
                <a:cubicBezTo>
                  <a:pt x="79" y="94"/>
                  <a:pt x="79" y="92"/>
                  <a:pt x="79" y="92"/>
                </a:cubicBezTo>
                <a:cubicBezTo>
                  <a:pt x="79" y="91"/>
                  <a:pt x="79" y="90"/>
                  <a:pt x="78" y="89"/>
                </a:cubicBezTo>
                <a:cubicBezTo>
                  <a:pt x="78" y="89"/>
                  <a:pt x="78" y="88"/>
                  <a:pt x="78" y="87"/>
                </a:cubicBezTo>
                <a:cubicBezTo>
                  <a:pt x="78" y="87"/>
                  <a:pt x="78" y="85"/>
                  <a:pt x="78" y="84"/>
                </a:cubicBezTo>
                <a:cubicBezTo>
                  <a:pt x="78" y="83"/>
                  <a:pt x="77" y="73"/>
                  <a:pt x="77" y="73"/>
                </a:cubicBezTo>
                <a:cubicBezTo>
                  <a:pt x="77" y="73"/>
                  <a:pt x="78" y="74"/>
                  <a:pt x="80" y="74"/>
                </a:cubicBezTo>
                <a:cubicBezTo>
                  <a:pt x="81" y="74"/>
                  <a:pt x="88" y="73"/>
                  <a:pt x="90" y="73"/>
                </a:cubicBezTo>
                <a:cubicBezTo>
                  <a:pt x="92" y="73"/>
                  <a:pt x="94" y="70"/>
                  <a:pt x="94" y="68"/>
                </a:cubicBezTo>
                <a:cubicBezTo>
                  <a:pt x="94" y="67"/>
                  <a:pt x="89" y="66"/>
                  <a:pt x="88" y="66"/>
                </a:cubicBezTo>
                <a:cubicBezTo>
                  <a:pt x="88" y="66"/>
                  <a:pt x="86" y="65"/>
                  <a:pt x="86" y="65"/>
                </a:cubicBezTo>
                <a:cubicBezTo>
                  <a:pt x="85" y="65"/>
                  <a:pt x="84" y="65"/>
                  <a:pt x="83" y="65"/>
                </a:cubicBezTo>
                <a:cubicBezTo>
                  <a:pt x="82" y="65"/>
                  <a:pt x="82" y="64"/>
                  <a:pt x="81" y="63"/>
                </a:cubicBezTo>
                <a:cubicBezTo>
                  <a:pt x="80" y="63"/>
                  <a:pt x="77" y="62"/>
                  <a:pt x="77" y="62"/>
                </a:cubicBezTo>
                <a:cubicBezTo>
                  <a:pt x="78" y="61"/>
                  <a:pt x="77" y="59"/>
                  <a:pt x="77" y="59"/>
                </a:cubicBezTo>
                <a:cubicBezTo>
                  <a:pt x="77" y="58"/>
                  <a:pt x="75" y="56"/>
                  <a:pt x="75" y="56"/>
                </a:cubicBezTo>
                <a:cubicBezTo>
                  <a:pt x="75" y="56"/>
                  <a:pt x="73" y="53"/>
                  <a:pt x="73" y="52"/>
                </a:cubicBezTo>
                <a:cubicBezTo>
                  <a:pt x="73" y="52"/>
                  <a:pt x="72" y="51"/>
                  <a:pt x="72" y="50"/>
                </a:cubicBezTo>
                <a:cubicBezTo>
                  <a:pt x="72" y="50"/>
                  <a:pt x="71" y="48"/>
                  <a:pt x="71" y="48"/>
                </a:cubicBezTo>
                <a:cubicBezTo>
                  <a:pt x="71" y="48"/>
                  <a:pt x="70" y="46"/>
                  <a:pt x="69" y="45"/>
                </a:cubicBezTo>
                <a:cubicBezTo>
                  <a:pt x="69" y="45"/>
                  <a:pt x="68" y="45"/>
                  <a:pt x="68" y="45"/>
                </a:cubicBezTo>
                <a:cubicBezTo>
                  <a:pt x="66" y="43"/>
                  <a:pt x="62" y="45"/>
                  <a:pt x="62" y="45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48" y="49"/>
                  <a:pt x="48" y="49"/>
                </a:cubicBezTo>
                <a:cubicBezTo>
                  <a:pt x="48" y="49"/>
                  <a:pt x="48" y="49"/>
                  <a:pt x="48" y="49"/>
                </a:cubicBezTo>
                <a:cubicBezTo>
                  <a:pt x="48" y="49"/>
                  <a:pt x="44" y="47"/>
                  <a:pt x="44" y="47"/>
                </a:cubicBezTo>
                <a:cubicBezTo>
                  <a:pt x="44" y="47"/>
                  <a:pt x="43" y="47"/>
                  <a:pt x="43" y="47"/>
                </a:cubicBezTo>
                <a:cubicBezTo>
                  <a:pt x="43" y="47"/>
                  <a:pt x="43" y="47"/>
                  <a:pt x="42" y="47"/>
                </a:cubicBezTo>
                <a:cubicBezTo>
                  <a:pt x="42" y="47"/>
                  <a:pt x="42" y="47"/>
                  <a:pt x="41" y="47"/>
                </a:cubicBezTo>
                <a:cubicBezTo>
                  <a:pt x="41" y="47"/>
                  <a:pt x="41" y="47"/>
                  <a:pt x="40" y="47"/>
                </a:cubicBezTo>
                <a:cubicBezTo>
                  <a:pt x="40" y="47"/>
                  <a:pt x="40" y="46"/>
                  <a:pt x="40" y="46"/>
                </a:cubicBezTo>
                <a:cubicBezTo>
                  <a:pt x="40" y="46"/>
                  <a:pt x="39" y="46"/>
                  <a:pt x="39" y="45"/>
                </a:cubicBezTo>
                <a:cubicBezTo>
                  <a:pt x="39" y="45"/>
                  <a:pt x="38" y="45"/>
                  <a:pt x="38" y="45"/>
                </a:cubicBezTo>
                <a:cubicBezTo>
                  <a:pt x="38" y="45"/>
                  <a:pt x="38" y="44"/>
                  <a:pt x="37" y="44"/>
                </a:cubicBezTo>
                <a:cubicBezTo>
                  <a:pt x="37" y="44"/>
                  <a:pt x="35" y="43"/>
                  <a:pt x="35" y="43"/>
                </a:cubicBezTo>
                <a:cubicBezTo>
                  <a:pt x="35" y="42"/>
                  <a:pt x="34" y="42"/>
                  <a:pt x="34" y="42"/>
                </a:cubicBezTo>
                <a:cubicBezTo>
                  <a:pt x="34" y="42"/>
                  <a:pt x="34" y="41"/>
                  <a:pt x="34" y="40"/>
                </a:cubicBezTo>
                <a:cubicBezTo>
                  <a:pt x="34" y="39"/>
                  <a:pt x="33" y="37"/>
                  <a:pt x="33" y="36"/>
                </a:cubicBezTo>
                <a:cubicBezTo>
                  <a:pt x="33" y="36"/>
                  <a:pt x="32" y="34"/>
                  <a:pt x="32" y="34"/>
                </a:cubicBezTo>
                <a:cubicBezTo>
                  <a:pt x="32" y="34"/>
                  <a:pt x="31" y="32"/>
                  <a:pt x="32" y="32"/>
                </a:cubicBezTo>
                <a:cubicBezTo>
                  <a:pt x="32" y="31"/>
                  <a:pt x="30" y="30"/>
                  <a:pt x="30" y="29"/>
                </a:cubicBezTo>
                <a:cubicBezTo>
                  <a:pt x="30" y="29"/>
                  <a:pt x="28" y="28"/>
                  <a:pt x="28" y="27"/>
                </a:cubicBezTo>
                <a:cubicBezTo>
                  <a:pt x="28" y="27"/>
                  <a:pt x="30" y="25"/>
                  <a:pt x="30" y="2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7" y="21"/>
                  <a:pt x="28" y="21"/>
                </a:cubicBezTo>
                <a:cubicBezTo>
                  <a:pt x="29" y="22"/>
                  <a:pt x="29" y="20"/>
                  <a:pt x="29" y="20"/>
                </a:cubicBezTo>
                <a:cubicBezTo>
                  <a:pt x="29" y="19"/>
                  <a:pt x="29" y="19"/>
                  <a:pt x="29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6"/>
                </a:cubicBezTo>
                <a:cubicBezTo>
                  <a:pt x="30" y="16"/>
                  <a:pt x="30" y="15"/>
                  <a:pt x="30" y="15"/>
                </a:cubicBezTo>
                <a:cubicBezTo>
                  <a:pt x="30" y="15"/>
                  <a:pt x="31" y="15"/>
                  <a:pt x="32" y="14"/>
                </a:cubicBezTo>
                <a:cubicBezTo>
                  <a:pt x="32" y="13"/>
                  <a:pt x="30" y="11"/>
                  <a:pt x="30" y="11"/>
                </a:cubicBezTo>
                <a:cubicBezTo>
                  <a:pt x="29" y="11"/>
                  <a:pt x="29" y="10"/>
                  <a:pt x="29" y="10"/>
                </a:cubicBezTo>
                <a:cubicBezTo>
                  <a:pt x="29" y="9"/>
                  <a:pt x="29" y="9"/>
                  <a:pt x="29" y="9"/>
                </a:cubicBezTo>
                <a:cubicBezTo>
                  <a:pt x="28" y="6"/>
                  <a:pt x="28" y="6"/>
                  <a:pt x="28" y="6"/>
                </a:cubicBezTo>
                <a:cubicBezTo>
                  <a:pt x="27" y="3"/>
                  <a:pt x="21" y="2"/>
                  <a:pt x="21" y="2"/>
                </a:cubicBezTo>
                <a:cubicBezTo>
                  <a:pt x="15" y="0"/>
                  <a:pt x="11" y="6"/>
                  <a:pt x="11" y="9"/>
                </a:cubicBezTo>
                <a:cubicBezTo>
                  <a:pt x="10" y="10"/>
                  <a:pt x="12" y="13"/>
                  <a:pt x="13" y="14"/>
                </a:cubicBezTo>
                <a:cubicBezTo>
                  <a:pt x="14" y="15"/>
                  <a:pt x="15" y="19"/>
                  <a:pt x="15" y="19"/>
                </a:cubicBezTo>
                <a:cubicBezTo>
                  <a:pt x="15" y="19"/>
                  <a:pt x="14" y="19"/>
                  <a:pt x="14" y="19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3"/>
                  <a:pt x="14" y="23"/>
                </a:cubicBezTo>
                <a:cubicBezTo>
                  <a:pt x="14" y="23"/>
                  <a:pt x="13" y="24"/>
                  <a:pt x="13" y="24"/>
                </a:cubicBezTo>
                <a:cubicBezTo>
                  <a:pt x="13" y="24"/>
                  <a:pt x="12" y="25"/>
                  <a:pt x="11" y="25"/>
                </a:cubicBezTo>
                <a:cubicBezTo>
                  <a:pt x="9" y="26"/>
                  <a:pt x="8" y="28"/>
                  <a:pt x="8" y="28"/>
                </a:cubicBezTo>
                <a:cubicBezTo>
                  <a:pt x="8" y="28"/>
                  <a:pt x="7" y="28"/>
                  <a:pt x="7" y="28"/>
                </a:cubicBezTo>
                <a:cubicBezTo>
                  <a:pt x="6" y="28"/>
                  <a:pt x="4" y="28"/>
                  <a:pt x="2" y="30"/>
                </a:cubicBezTo>
                <a:cubicBezTo>
                  <a:pt x="0" y="31"/>
                  <a:pt x="2" y="34"/>
                  <a:pt x="2" y="35"/>
                </a:cubicBezTo>
                <a:close/>
                <a:moveTo>
                  <a:pt x="62" y="57"/>
                </a:moveTo>
                <a:cubicBezTo>
                  <a:pt x="62" y="58"/>
                  <a:pt x="62" y="58"/>
                  <a:pt x="62" y="58"/>
                </a:cubicBezTo>
                <a:cubicBezTo>
                  <a:pt x="62" y="58"/>
                  <a:pt x="61" y="58"/>
                  <a:pt x="60" y="58"/>
                </a:cubicBezTo>
                <a:cubicBezTo>
                  <a:pt x="60" y="58"/>
                  <a:pt x="62" y="57"/>
                  <a:pt x="62" y="57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1097"/>
          <p:cNvGrpSpPr/>
          <p:nvPr/>
        </p:nvGrpSpPr>
        <p:grpSpPr>
          <a:xfrm>
            <a:off x="1376983" y="2420423"/>
            <a:ext cx="2023200" cy="2023200"/>
            <a:chOff x="2064555" y="1631548"/>
            <a:chExt cx="1402400" cy="1402400"/>
          </a:xfrm>
        </p:grpSpPr>
        <p:sp>
          <p:nvSpPr>
            <p:cNvPr id="9" name="Freeform 1081"/>
            <p:cNvSpPr>
              <a:spLocks/>
            </p:cNvSpPr>
            <p:nvPr/>
          </p:nvSpPr>
          <p:spPr bwMode="auto">
            <a:xfrm>
              <a:off x="2064555" y="1631548"/>
              <a:ext cx="1402400" cy="1402400"/>
            </a:xfrm>
            <a:custGeom>
              <a:avLst/>
              <a:gdLst/>
              <a:ahLst/>
              <a:cxnLst>
                <a:cxn ang="0">
                  <a:pos x="84" y="18"/>
                </a:cxn>
                <a:cxn ang="0">
                  <a:pos x="20" y="16"/>
                </a:cxn>
                <a:cxn ang="0">
                  <a:pos x="17" y="75"/>
                </a:cxn>
                <a:cxn ang="0">
                  <a:pos x="76" y="81"/>
                </a:cxn>
                <a:cxn ang="0">
                  <a:pos x="92" y="87"/>
                </a:cxn>
                <a:cxn ang="0">
                  <a:pos x="87" y="71"/>
                </a:cxn>
                <a:cxn ang="0">
                  <a:pos x="84" y="18"/>
                </a:cxn>
              </a:cxnLst>
              <a:rect l="0" t="0" r="r" b="b"/>
              <a:pathLst>
                <a:path w="100" h="93">
                  <a:moveTo>
                    <a:pt x="84" y="18"/>
                  </a:moveTo>
                  <a:cubicBezTo>
                    <a:pt x="67" y="1"/>
                    <a:pt x="38" y="0"/>
                    <a:pt x="20" y="16"/>
                  </a:cubicBezTo>
                  <a:cubicBezTo>
                    <a:pt x="1" y="31"/>
                    <a:pt x="0" y="58"/>
                    <a:pt x="17" y="75"/>
                  </a:cubicBezTo>
                  <a:cubicBezTo>
                    <a:pt x="33" y="90"/>
                    <a:pt x="58" y="93"/>
                    <a:pt x="76" y="81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100" y="55"/>
                    <a:pt x="99" y="33"/>
                    <a:pt x="84" y="18"/>
                  </a:cubicBez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2090748" y="1920951"/>
              <a:ext cx="1295400" cy="74483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zh-CN" altLang="en-US" sz="3600" i="1" dirty="0" smtClean="0">
                  <a:solidFill>
                    <a:schemeClr val="bg1"/>
                  </a:solidFill>
                </a:rPr>
                <a:t>学员的需求</a:t>
              </a:r>
              <a:endParaRPr 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95"/>
          <p:cNvGrpSpPr/>
          <p:nvPr/>
        </p:nvGrpSpPr>
        <p:grpSpPr>
          <a:xfrm>
            <a:off x="6849600" y="2322522"/>
            <a:ext cx="2024890" cy="2023200"/>
            <a:chOff x="5378228" y="1811337"/>
            <a:chExt cx="1403572" cy="1402400"/>
          </a:xfrm>
        </p:grpSpPr>
        <p:sp>
          <p:nvSpPr>
            <p:cNvPr id="12" name="Freeform 1083"/>
            <p:cNvSpPr>
              <a:spLocks/>
            </p:cNvSpPr>
            <p:nvPr/>
          </p:nvSpPr>
          <p:spPr bwMode="auto">
            <a:xfrm>
              <a:off x="5380038" y="1811337"/>
              <a:ext cx="1401762" cy="1402400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68" y="13"/>
                </a:cxn>
                <a:cxn ang="0">
                  <a:pos x="70" y="64"/>
                </a:cxn>
                <a:cxn ang="0">
                  <a:pos x="20" y="69"/>
                </a:cxn>
                <a:cxn ang="0">
                  <a:pos x="6" y="74"/>
                </a:cxn>
                <a:cxn ang="0">
                  <a:pos x="11" y="61"/>
                </a:cxn>
                <a:cxn ang="0">
                  <a:pos x="13" y="15"/>
                </a:cxn>
              </a:cxnLst>
              <a:rect l="0" t="0" r="r" b="b"/>
              <a:pathLst>
                <a:path w="85" h="79">
                  <a:moveTo>
                    <a:pt x="13" y="15"/>
                  </a:moveTo>
                  <a:cubicBezTo>
                    <a:pt x="28" y="0"/>
                    <a:pt x="53" y="0"/>
                    <a:pt x="68" y="13"/>
                  </a:cubicBezTo>
                  <a:cubicBezTo>
                    <a:pt x="84" y="27"/>
                    <a:pt x="85" y="49"/>
                    <a:pt x="70" y="64"/>
                  </a:cubicBezTo>
                  <a:cubicBezTo>
                    <a:pt x="57" y="77"/>
                    <a:pt x="36" y="79"/>
                    <a:pt x="20" y="69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0" y="47"/>
                    <a:pt x="0" y="28"/>
                    <a:pt x="13" y="15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5378228" y="2110875"/>
              <a:ext cx="1295400" cy="74483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zh-CN" altLang="en-US" sz="4000" i="1" dirty="0">
                  <a:solidFill>
                    <a:schemeClr val="bg1"/>
                  </a:solidFill>
                </a:rPr>
                <a:t>组织</a:t>
              </a:r>
              <a:r>
                <a:rPr lang="zh-CN" altLang="en-US" sz="4000" i="1" dirty="0" smtClean="0">
                  <a:solidFill>
                    <a:schemeClr val="bg1"/>
                  </a:solidFill>
                </a:rPr>
                <a:t>的需求</a:t>
              </a:r>
              <a:endParaRPr lang="en-US" sz="40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478276" y="2751045"/>
            <a:ext cx="266986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学员是谁，他们需要什么，他们的关注重点有哪些，他们希望培训能解决什么问题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等。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8928799" y="2751045"/>
            <a:ext cx="266986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请领导把关，领导想要学员通过这堂课学习什么，掌握什么，达到什么样的技能水准？</a:t>
            </a:r>
          </a:p>
        </p:txBody>
      </p:sp>
    </p:spTree>
    <p:extLst>
      <p:ext uri="{BB962C8B-B14F-4D97-AF65-F5344CB8AC3E}">
        <p14:creationId xmlns:p14="http://schemas.microsoft.com/office/powerpoint/2010/main" xmlns="" val="398460353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072" y="1277033"/>
            <a:ext cx="9824695" cy="531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本着培训要为组织、为员工服务的思想，</a:t>
            </a:r>
            <a:r>
              <a:rPr lang="zh-CN" altLang="en-US" sz="2400" b="1" dirty="0">
                <a:solidFill>
                  <a:srgbClr val="1D8DE5"/>
                </a:solidFill>
              </a:rPr>
              <a:t>培训课程必须紧紧</a:t>
            </a:r>
            <a:r>
              <a:rPr lang="zh-CN" altLang="en-US" sz="2400" b="1" dirty="0" smtClean="0">
                <a:solidFill>
                  <a:srgbClr val="1D8DE5"/>
                </a:solidFill>
              </a:rPr>
              <a:t>围绕需求来进行设计</a:t>
            </a:r>
            <a:r>
              <a:rPr lang="zh-CN" altLang="en-US" sz="2400" b="1" dirty="0">
                <a:solidFill>
                  <a:srgbClr val="1D8DE5"/>
                </a:solidFill>
              </a:rPr>
              <a:t>。</a:t>
            </a:r>
            <a:endParaRPr lang="zh-CN" altLang="en-US" sz="2400" dirty="0">
              <a:solidFill>
                <a:srgbClr val="1D8DE5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31445" y="1898735"/>
            <a:ext cx="6898042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没有</a:t>
            </a: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实用性  </a:t>
            </a:r>
            <a:endParaRPr lang="en-US" altLang="zh-CN" sz="9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一切皆枉然</a:t>
            </a:r>
            <a:endParaRPr lang="zh-CN" altLang="en-US" sz="9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731445" y="4945722"/>
            <a:ext cx="6171924" cy="1262567"/>
          </a:xfrm>
          <a:prstGeom prst="roundRect">
            <a:avLst>
              <a:gd name="adj" fmla="val 5556"/>
            </a:avLst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Text Box 44"/>
          <p:cNvSpPr txBox="1">
            <a:spLocks noChangeArrowheads="1"/>
          </p:cNvSpPr>
          <p:nvPr/>
        </p:nvSpPr>
        <p:spPr bwMode="auto">
          <a:xfrm>
            <a:off x="2827698" y="4996145"/>
            <a:ext cx="5979418" cy="121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sz="1800" dirty="0" smtClean="0">
                <a:solidFill>
                  <a:schemeClr val="bg1"/>
                </a:solidFill>
              </a:rPr>
              <a:t>你</a:t>
            </a:r>
            <a:r>
              <a:rPr lang="zh-CN" altLang="en-US" sz="1800" dirty="0">
                <a:solidFill>
                  <a:schemeClr val="bg1"/>
                </a:solidFill>
              </a:rPr>
              <a:t>有</a:t>
            </a:r>
            <a:r>
              <a:rPr lang="zh-CN" altLang="en-US" sz="1800" dirty="0" smtClean="0">
                <a:solidFill>
                  <a:schemeClr val="bg1"/>
                </a:solidFill>
              </a:rPr>
              <a:t>多么博学</a:t>
            </a:r>
            <a:r>
              <a:rPr lang="zh-CN" altLang="en-US" sz="1800" dirty="0">
                <a:solidFill>
                  <a:schemeClr val="bg1"/>
                </a:solidFill>
              </a:rPr>
              <a:t>并不重要，重要的是学员能学多少；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indent="0"/>
            <a:r>
              <a:rPr lang="zh-CN" altLang="en-US" sz="1800" dirty="0">
                <a:solidFill>
                  <a:schemeClr val="bg1"/>
                </a:solidFill>
              </a:rPr>
              <a:t>你教多少并不重要，重要的是学员能</a:t>
            </a:r>
            <a:r>
              <a:rPr lang="zh-CN" altLang="en-US" sz="1800" dirty="0" smtClean="0">
                <a:solidFill>
                  <a:schemeClr val="bg1"/>
                </a:solidFill>
              </a:rPr>
              <a:t>对</a:t>
            </a:r>
            <a:r>
              <a:rPr lang="zh-CN" altLang="en-US" sz="1800" dirty="0">
                <a:solidFill>
                  <a:schemeClr val="bg1"/>
                </a:solidFill>
              </a:rPr>
              <a:t>所教</a:t>
            </a:r>
            <a:r>
              <a:rPr lang="zh-CN" altLang="en-US" sz="1800" dirty="0" smtClean="0">
                <a:solidFill>
                  <a:schemeClr val="bg1"/>
                </a:solidFill>
              </a:rPr>
              <a:t>东西</a:t>
            </a:r>
            <a:r>
              <a:rPr lang="zh-CN" altLang="en-US" sz="1800" dirty="0">
                <a:solidFill>
                  <a:schemeClr val="bg1"/>
                </a:solidFill>
              </a:rPr>
              <a:t>运用多少；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indent="0"/>
            <a:r>
              <a:rPr lang="zh-CN" altLang="en-US" sz="1800" dirty="0">
                <a:solidFill>
                  <a:schemeClr val="bg1"/>
                </a:solidFill>
              </a:rPr>
              <a:t>你多么被崇拜并不重要，重要的是你能让学员改变多少。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403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8832425" y="2683042"/>
            <a:ext cx="2448000" cy="369332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03002" y="2683042"/>
            <a:ext cx="2448000" cy="369332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新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员工入职培训课程举例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286691" y="2191207"/>
            <a:ext cx="4123955" cy="3729110"/>
            <a:chOff x="3241964" y="720492"/>
            <a:chExt cx="6131009" cy="5544000"/>
          </a:xfrm>
        </p:grpSpPr>
        <p:grpSp>
          <p:nvGrpSpPr>
            <p:cNvPr id="16" name="组合 15"/>
            <p:cNvGrpSpPr/>
            <p:nvPr/>
          </p:nvGrpSpPr>
          <p:grpSpPr>
            <a:xfrm>
              <a:off x="3241964" y="1889867"/>
              <a:ext cx="6117081" cy="3635851"/>
              <a:chOff x="1638300" y="614839"/>
              <a:chExt cx="9961571" cy="5920926"/>
            </a:xfrm>
          </p:grpSpPr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10442235" y="4578099"/>
                <a:ext cx="851637" cy="1183448"/>
              </a:xfrm>
              <a:custGeom>
                <a:avLst/>
                <a:gdLst>
                  <a:gd name="T0" fmla="*/ 77 w 98"/>
                  <a:gd name="T1" fmla="*/ 125 h 136"/>
                  <a:gd name="T2" fmla="*/ 0 w 98"/>
                  <a:gd name="T3" fmla="*/ 14 h 136"/>
                  <a:gd name="T4" fmla="*/ 48 w 98"/>
                  <a:gd name="T5" fmla="*/ 0 h 136"/>
                  <a:gd name="T6" fmla="*/ 77 w 98"/>
                  <a:gd name="T7" fmla="*/ 12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8" h="136">
                    <a:moveTo>
                      <a:pt x="77" y="125"/>
                    </a:moveTo>
                    <a:cubicBezTo>
                      <a:pt x="56" y="136"/>
                      <a:pt x="0" y="14"/>
                      <a:pt x="0" y="1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98" y="114"/>
                      <a:pt x="77" y="125"/>
                    </a:cubicBez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5365594" y="5153232"/>
                <a:ext cx="877444" cy="1002797"/>
              </a:xfrm>
              <a:custGeom>
                <a:avLst/>
                <a:gdLst>
                  <a:gd name="T0" fmla="*/ 85 w 101"/>
                  <a:gd name="T1" fmla="*/ 7 h 115"/>
                  <a:gd name="T2" fmla="*/ 46 w 101"/>
                  <a:gd name="T3" fmla="*/ 7 h 115"/>
                  <a:gd name="T4" fmla="*/ 0 w 101"/>
                  <a:gd name="T5" fmla="*/ 79 h 115"/>
                  <a:gd name="T6" fmla="*/ 17 w 101"/>
                  <a:gd name="T7" fmla="*/ 108 h 115"/>
                  <a:gd name="T8" fmla="*/ 55 w 101"/>
                  <a:gd name="T9" fmla="*/ 111 h 115"/>
                  <a:gd name="T10" fmla="*/ 100 w 101"/>
                  <a:gd name="T11" fmla="*/ 46 h 115"/>
                  <a:gd name="T12" fmla="*/ 85 w 101"/>
                  <a:gd name="T13" fmla="*/ 7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115">
                    <a:moveTo>
                      <a:pt x="85" y="7"/>
                    </a:moveTo>
                    <a:cubicBezTo>
                      <a:pt x="70" y="0"/>
                      <a:pt x="54" y="4"/>
                      <a:pt x="46" y="7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2" y="88"/>
                      <a:pt x="6" y="101"/>
                      <a:pt x="17" y="108"/>
                    </a:cubicBezTo>
                    <a:cubicBezTo>
                      <a:pt x="29" y="115"/>
                      <a:pt x="46" y="113"/>
                      <a:pt x="55" y="111"/>
                    </a:cubicBezTo>
                    <a:cubicBezTo>
                      <a:pt x="100" y="46"/>
                      <a:pt x="100" y="46"/>
                      <a:pt x="100" y="46"/>
                    </a:cubicBezTo>
                    <a:cubicBezTo>
                      <a:pt x="101" y="34"/>
                      <a:pt x="101" y="15"/>
                      <a:pt x="85" y="7"/>
                    </a:cubicBezTo>
                  </a:path>
                </a:pathLst>
              </a:custGeom>
              <a:solidFill>
                <a:srgbClr val="CA3F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8"/>
              <p:cNvSpPr>
                <a:spLocks/>
              </p:cNvSpPr>
              <p:nvPr/>
            </p:nvSpPr>
            <p:spPr bwMode="auto">
              <a:xfrm>
                <a:off x="4738848" y="4707135"/>
                <a:ext cx="965926" cy="1194508"/>
              </a:xfrm>
              <a:custGeom>
                <a:avLst/>
                <a:gdLst>
                  <a:gd name="T0" fmla="*/ 93 w 111"/>
                  <a:gd name="T1" fmla="*/ 16 h 137"/>
                  <a:gd name="T2" fmla="*/ 42 w 111"/>
                  <a:gd name="T3" fmla="*/ 25 h 137"/>
                  <a:gd name="T4" fmla="*/ 34 w 111"/>
                  <a:gd name="T5" fmla="*/ 26 h 137"/>
                  <a:gd name="T6" fmla="*/ 0 w 111"/>
                  <a:gd name="T7" fmla="*/ 81 h 137"/>
                  <a:gd name="T8" fmla="*/ 19 w 111"/>
                  <a:gd name="T9" fmla="*/ 126 h 137"/>
                  <a:gd name="T10" fmla="*/ 62 w 111"/>
                  <a:gd name="T11" fmla="*/ 128 h 137"/>
                  <a:gd name="T12" fmla="*/ 111 w 111"/>
                  <a:gd name="T13" fmla="*/ 51 h 137"/>
                  <a:gd name="T14" fmla="*/ 93 w 111"/>
                  <a:gd name="T15" fmla="*/ 1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37">
                    <a:moveTo>
                      <a:pt x="93" y="16"/>
                    </a:moveTo>
                    <a:cubicBezTo>
                      <a:pt x="63" y="0"/>
                      <a:pt x="48" y="22"/>
                      <a:pt x="42" y="25"/>
                    </a:cubicBezTo>
                    <a:cubicBezTo>
                      <a:pt x="40" y="26"/>
                      <a:pt x="37" y="26"/>
                      <a:pt x="34" y="26"/>
                    </a:cubicBezTo>
                    <a:cubicBezTo>
                      <a:pt x="22" y="45"/>
                      <a:pt x="10" y="65"/>
                      <a:pt x="0" y="81"/>
                    </a:cubicBezTo>
                    <a:cubicBezTo>
                      <a:pt x="0" y="95"/>
                      <a:pt x="3" y="117"/>
                      <a:pt x="19" y="126"/>
                    </a:cubicBezTo>
                    <a:cubicBezTo>
                      <a:pt x="36" y="137"/>
                      <a:pt x="52" y="133"/>
                      <a:pt x="62" y="128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0" y="40"/>
                      <a:pt x="105" y="23"/>
                      <a:pt x="93" y="16"/>
                    </a:cubicBezTo>
                  </a:path>
                </a:pathLst>
              </a:custGeom>
              <a:solidFill>
                <a:srgbClr val="D967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5903858" y="5621450"/>
                <a:ext cx="836890" cy="914315"/>
              </a:xfrm>
              <a:custGeom>
                <a:avLst/>
                <a:gdLst>
                  <a:gd name="T0" fmla="*/ 69 w 96"/>
                  <a:gd name="T1" fmla="*/ 54 h 105"/>
                  <a:gd name="T2" fmla="*/ 66 w 96"/>
                  <a:gd name="T3" fmla="*/ 9 h 105"/>
                  <a:gd name="T4" fmla="*/ 44 w 96"/>
                  <a:gd name="T5" fmla="*/ 0 h 105"/>
                  <a:gd name="T6" fmla="*/ 0 w 96"/>
                  <a:gd name="T7" fmla="*/ 63 h 105"/>
                  <a:gd name="T8" fmla="*/ 52 w 96"/>
                  <a:gd name="T9" fmla="*/ 94 h 105"/>
                  <a:gd name="T10" fmla="*/ 94 w 96"/>
                  <a:gd name="T11" fmla="*/ 76 h 105"/>
                  <a:gd name="T12" fmla="*/ 69 w 96"/>
                  <a:gd name="T13" fmla="*/ 5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05">
                    <a:moveTo>
                      <a:pt x="69" y="54"/>
                    </a:moveTo>
                    <a:cubicBezTo>
                      <a:pt x="69" y="54"/>
                      <a:pt x="81" y="18"/>
                      <a:pt x="66" y="9"/>
                    </a:cubicBezTo>
                    <a:cubicBezTo>
                      <a:pt x="56" y="3"/>
                      <a:pt x="49" y="1"/>
                      <a:pt x="44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5" y="77"/>
                      <a:pt x="19" y="105"/>
                      <a:pt x="52" y="94"/>
                    </a:cubicBezTo>
                    <a:cubicBezTo>
                      <a:pt x="96" y="80"/>
                      <a:pt x="94" y="76"/>
                      <a:pt x="94" y="76"/>
                    </a:cubicBezTo>
                    <a:cubicBezTo>
                      <a:pt x="69" y="54"/>
                      <a:pt x="69" y="54"/>
                      <a:pt x="69" y="54"/>
                    </a:cubicBezTo>
                  </a:path>
                </a:pathLst>
              </a:custGeom>
              <a:solidFill>
                <a:srgbClr val="BB1B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4233765" y="4404821"/>
                <a:ext cx="722601" cy="921688"/>
              </a:xfrm>
              <a:custGeom>
                <a:avLst/>
                <a:gdLst>
                  <a:gd name="T0" fmla="*/ 83 w 83"/>
                  <a:gd name="T1" fmla="*/ 57 h 106"/>
                  <a:gd name="T2" fmla="*/ 62 w 83"/>
                  <a:gd name="T3" fmla="*/ 8 h 106"/>
                  <a:gd name="T4" fmla="*/ 26 w 83"/>
                  <a:gd name="T5" fmla="*/ 13 h 106"/>
                  <a:gd name="T6" fmla="*/ 13 w 83"/>
                  <a:gd name="T7" fmla="*/ 79 h 106"/>
                  <a:gd name="T8" fmla="*/ 53 w 83"/>
                  <a:gd name="T9" fmla="*/ 105 h 106"/>
                  <a:gd name="T10" fmla="*/ 83 w 83"/>
                  <a:gd name="T11" fmla="*/ 5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06">
                    <a:moveTo>
                      <a:pt x="83" y="57"/>
                    </a:moveTo>
                    <a:cubicBezTo>
                      <a:pt x="83" y="57"/>
                      <a:pt x="83" y="17"/>
                      <a:pt x="62" y="8"/>
                    </a:cubicBezTo>
                    <a:cubicBezTo>
                      <a:pt x="41" y="0"/>
                      <a:pt x="34" y="2"/>
                      <a:pt x="26" y="13"/>
                    </a:cubicBezTo>
                    <a:cubicBezTo>
                      <a:pt x="26" y="13"/>
                      <a:pt x="0" y="55"/>
                      <a:pt x="13" y="79"/>
                    </a:cubicBezTo>
                    <a:cubicBezTo>
                      <a:pt x="25" y="100"/>
                      <a:pt x="38" y="106"/>
                      <a:pt x="53" y="105"/>
                    </a:cubicBezTo>
                    <a:cubicBezTo>
                      <a:pt x="60" y="94"/>
                      <a:pt x="70" y="78"/>
                      <a:pt x="83" y="57"/>
                    </a:cubicBezTo>
                  </a:path>
                </a:pathLst>
              </a:custGeom>
              <a:solidFill>
                <a:srgbClr val="E99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6375761" y="5414992"/>
                <a:ext cx="1043347" cy="1054412"/>
              </a:xfrm>
              <a:custGeom>
                <a:avLst/>
                <a:gdLst>
                  <a:gd name="T0" fmla="*/ 0 w 120"/>
                  <a:gd name="T1" fmla="*/ 17 h 121"/>
                  <a:gd name="T2" fmla="*/ 17 w 120"/>
                  <a:gd name="T3" fmla="*/ 24 h 121"/>
                  <a:gd name="T4" fmla="*/ 26 w 120"/>
                  <a:gd name="T5" fmla="*/ 75 h 121"/>
                  <a:gd name="T6" fmla="*/ 49 w 120"/>
                  <a:gd name="T7" fmla="*/ 94 h 121"/>
                  <a:gd name="T8" fmla="*/ 50 w 120"/>
                  <a:gd name="T9" fmla="*/ 97 h 121"/>
                  <a:gd name="T10" fmla="*/ 49 w 120"/>
                  <a:gd name="T11" fmla="*/ 105 h 121"/>
                  <a:gd name="T12" fmla="*/ 71 w 120"/>
                  <a:gd name="T13" fmla="*/ 115 h 121"/>
                  <a:gd name="T14" fmla="*/ 120 w 120"/>
                  <a:gd name="T15" fmla="*/ 101 h 121"/>
                  <a:gd name="T16" fmla="*/ 15 w 120"/>
                  <a:gd name="T17" fmla="*/ 0 h 121"/>
                  <a:gd name="T18" fmla="*/ 0 w 120"/>
                  <a:gd name="T19" fmla="*/ 1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121">
                    <a:moveTo>
                      <a:pt x="0" y="17"/>
                    </a:moveTo>
                    <a:cubicBezTo>
                      <a:pt x="5" y="18"/>
                      <a:pt x="11" y="21"/>
                      <a:pt x="17" y="24"/>
                    </a:cubicBezTo>
                    <a:cubicBezTo>
                      <a:pt x="34" y="35"/>
                      <a:pt x="30" y="62"/>
                      <a:pt x="26" y="75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50" y="100"/>
                      <a:pt x="50" y="102"/>
                      <a:pt x="49" y="105"/>
                    </a:cubicBezTo>
                    <a:cubicBezTo>
                      <a:pt x="59" y="111"/>
                      <a:pt x="67" y="114"/>
                      <a:pt x="71" y="115"/>
                    </a:cubicBezTo>
                    <a:cubicBezTo>
                      <a:pt x="97" y="121"/>
                      <a:pt x="116" y="105"/>
                      <a:pt x="120" y="101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293F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4178464" y="1964191"/>
                <a:ext cx="2422188" cy="1872871"/>
              </a:xfrm>
              <a:custGeom>
                <a:avLst/>
                <a:gdLst>
                  <a:gd name="T0" fmla="*/ 46 w 278"/>
                  <a:gd name="T1" fmla="*/ 0 h 215"/>
                  <a:gd name="T2" fmla="*/ 0 w 278"/>
                  <a:gd name="T3" fmla="*/ 122 h 215"/>
                  <a:gd name="T4" fmla="*/ 42 w 278"/>
                  <a:gd name="T5" fmla="*/ 147 h 215"/>
                  <a:gd name="T6" fmla="*/ 45 w 278"/>
                  <a:gd name="T7" fmla="*/ 143 h 215"/>
                  <a:gd name="T8" fmla="*/ 44 w 278"/>
                  <a:gd name="T9" fmla="*/ 139 h 215"/>
                  <a:gd name="T10" fmla="*/ 44 w 278"/>
                  <a:gd name="T11" fmla="*/ 139 h 215"/>
                  <a:gd name="T12" fmla="*/ 45 w 278"/>
                  <a:gd name="T13" fmla="*/ 122 h 215"/>
                  <a:gd name="T14" fmla="*/ 69 w 278"/>
                  <a:gd name="T15" fmla="*/ 115 h 215"/>
                  <a:gd name="T16" fmla="*/ 77 w 278"/>
                  <a:gd name="T17" fmla="*/ 120 h 215"/>
                  <a:gd name="T18" fmla="*/ 83 w 278"/>
                  <a:gd name="T19" fmla="*/ 145 h 215"/>
                  <a:gd name="T20" fmla="*/ 68 w 278"/>
                  <a:gd name="T21" fmla="*/ 154 h 215"/>
                  <a:gd name="T22" fmla="*/ 64 w 278"/>
                  <a:gd name="T23" fmla="*/ 155 h 215"/>
                  <a:gd name="T24" fmla="*/ 62 w 278"/>
                  <a:gd name="T25" fmla="*/ 159 h 215"/>
                  <a:gd name="T26" fmla="*/ 154 w 278"/>
                  <a:gd name="T27" fmla="*/ 215 h 215"/>
                  <a:gd name="T28" fmla="*/ 154 w 278"/>
                  <a:gd name="T29" fmla="*/ 215 h 215"/>
                  <a:gd name="T30" fmla="*/ 173 w 278"/>
                  <a:gd name="T31" fmla="*/ 91 h 215"/>
                  <a:gd name="T32" fmla="*/ 185 w 278"/>
                  <a:gd name="T33" fmla="*/ 56 h 215"/>
                  <a:gd name="T34" fmla="*/ 187 w 278"/>
                  <a:gd name="T35" fmla="*/ 54 h 215"/>
                  <a:gd name="T36" fmla="*/ 189 w 278"/>
                  <a:gd name="T37" fmla="*/ 53 h 215"/>
                  <a:gd name="T38" fmla="*/ 278 w 278"/>
                  <a:gd name="T39" fmla="*/ 10 h 215"/>
                  <a:gd name="T40" fmla="*/ 46 w 278"/>
                  <a:gd name="T41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8" h="215">
                    <a:moveTo>
                      <a:pt x="46" y="0"/>
                    </a:moveTo>
                    <a:cubicBezTo>
                      <a:pt x="0" y="122"/>
                      <a:pt x="0" y="122"/>
                      <a:pt x="0" y="122"/>
                    </a:cubicBezTo>
                    <a:cubicBezTo>
                      <a:pt x="42" y="147"/>
                      <a:pt x="42" y="147"/>
                      <a:pt x="42" y="147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2"/>
                      <a:pt x="44" y="139"/>
                    </a:cubicBezTo>
                    <a:cubicBezTo>
                      <a:pt x="44" y="139"/>
                      <a:pt x="44" y="139"/>
                      <a:pt x="44" y="139"/>
                    </a:cubicBezTo>
                    <a:cubicBezTo>
                      <a:pt x="41" y="134"/>
                      <a:pt x="41" y="127"/>
                      <a:pt x="45" y="122"/>
                    </a:cubicBezTo>
                    <a:cubicBezTo>
                      <a:pt x="50" y="113"/>
                      <a:pt x="61" y="110"/>
                      <a:pt x="69" y="115"/>
                    </a:cubicBezTo>
                    <a:cubicBezTo>
                      <a:pt x="77" y="120"/>
                      <a:pt x="77" y="120"/>
                      <a:pt x="77" y="120"/>
                    </a:cubicBezTo>
                    <a:cubicBezTo>
                      <a:pt x="85" y="125"/>
                      <a:pt x="88" y="136"/>
                      <a:pt x="83" y="145"/>
                    </a:cubicBezTo>
                    <a:cubicBezTo>
                      <a:pt x="80" y="150"/>
                      <a:pt x="75" y="153"/>
                      <a:pt x="68" y="154"/>
                    </a:cubicBezTo>
                    <a:cubicBezTo>
                      <a:pt x="66" y="154"/>
                      <a:pt x="65" y="154"/>
                      <a:pt x="64" y="155"/>
                    </a:cubicBezTo>
                    <a:cubicBezTo>
                      <a:pt x="62" y="159"/>
                      <a:pt x="62" y="159"/>
                      <a:pt x="62" y="159"/>
                    </a:cubicBezTo>
                    <a:cubicBezTo>
                      <a:pt x="154" y="215"/>
                      <a:pt x="154" y="215"/>
                      <a:pt x="154" y="215"/>
                    </a:cubicBezTo>
                    <a:cubicBezTo>
                      <a:pt x="154" y="215"/>
                      <a:pt x="154" y="215"/>
                      <a:pt x="154" y="215"/>
                    </a:cubicBezTo>
                    <a:cubicBezTo>
                      <a:pt x="156" y="201"/>
                      <a:pt x="167" y="113"/>
                      <a:pt x="173" y="91"/>
                    </a:cubicBezTo>
                    <a:cubicBezTo>
                      <a:pt x="178" y="66"/>
                      <a:pt x="185" y="57"/>
                      <a:pt x="185" y="56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89" y="53"/>
                      <a:pt x="189" y="53"/>
                      <a:pt x="189" y="53"/>
                    </a:cubicBezTo>
                    <a:cubicBezTo>
                      <a:pt x="190" y="52"/>
                      <a:pt x="237" y="29"/>
                      <a:pt x="278" y="1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41A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3743428" y="3000168"/>
                <a:ext cx="1924478" cy="1769642"/>
              </a:xfrm>
              <a:custGeom>
                <a:avLst/>
                <a:gdLst>
                  <a:gd name="T0" fmla="*/ 214 w 221"/>
                  <a:gd name="T1" fmla="*/ 152 h 203"/>
                  <a:gd name="T2" fmla="*/ 203 w 221"/>
                  <a:gd name="T3" fmla="*/ 152 h 203"/>
                  <a:gd name="T4" fmla="*/ 203 w 221"/>
                  <a:gd name="T5" fmla="*/ 152 h 203"/>
                  <a:gd name="T6" fmla="*/ 193 w 221"/>
                  <a:gd name="T7" fmla="*/ 152 h 203"/>
                  <a:gd name="T8" fmla="*/ 192 w 221"/>
                  <a:gd name="T9" fmla="*/ 152 h 203"/>
                  <a:gd name="T10" fmla="*/ 178 w 221"/>
                  <a:gd name="T11" fmla="*/ 144 h 203"/>
                  <a:gd name="T12" fmla="*/ 199 w 221"/>
                  <a:gd name="T13" fmla="*/ 105 h 203"/>
                  <a:gd name="T14" fmla="*/ 101 w 221"/>
                  <a:gd name="T15" fmla="*/ 45 h 203"/>
                  <a:gd name="T16" fmla="*/ 108 w 221"/>
                  <a:gd name="T17" fmla="*/ 31 h 203"/>
                  <a:gd name="T18" fmla="*/ 118 w 221"/>
                  <a:gd name="T19" fmla="*/ 27 h 203"/>
                  <a:gd name="T20" fmla="*/ 127 w 221"/>
                  <a:gd name="T21" fmla="*/ 22 h 203"/>
                  <a:gd name="T22" fmla="*/ 123 w 221"/>
                  <a:gd name="T23" fmla="*/ 7 h 203"/>
                  <a:gd name="T24" fmla="*/ 116 w 221"/>
                  <a:gd name="T25" fmla="*/ 3 h 203"/>
                  <a:gd name="T26" fmla="*/ 101 w 221"/>
                  <a:gd name="T27" fmla="*/ 7 h 203"/>
                  <a:gd name="T28" fmla="*/ 101 w 221"/>
                  <a:gd name="T29" fmla="*/ 17 h 203"/>
                  <a:gd name="T30" fmla="*/ 101 w 221"/>
                  <a:gd name="T31" fmla="*/ 17 h 203"/>
                  <a:gd name="T32" fmla="*/ 101 w 221"/>
                  <a:gd name="T33" fmla="*/ 28 h 203"/>
                  <a:gd name="T34" fmla="*/ 101 w 221"/>
                  <a:gd name="T35" fmla="*/ 28 h 203"/>
                  <a:gd name="T36" fmla="*/ 94 w 221"/>
                  <a:gd name="T37" fmla="*/ 41 h 203"/>
                  <a:gd name="T38" fmla="*/ 47 w 221"/>
                  <a:gd name="T39" fmla="*/ 12 h 203"/>
                  <a:gd name="T40" fmla="*/ 0 w 221"/>
                  <a:gd name="T41" fmla="*/ 134 h 203"/>
                  <a:gd name="T42" fmla="*/ 62 w 221"/>
                  <a:gd name="T43" fmla="*/ 194 h 203"/>
                  <a:gd name="T44" fmla="*/ 73 w 221"/>
                  <a:gd name="T45" fmla="*/ 170 h 203"/>
                  <a:gd name="T46" fmla="*/ 74 w 221"/>
                  <a:gd name="T47" fmla="*/ 169 h 203"/>
                  <a:gd name="T48" fmla="*/ 74 w 221"/>
                  <a:gd name="T49" fmla="*/ 169 h 203"/>
                  <a:gd name="T50" fmla="*/ 98 w 221"/>
                  <a:gd name="T51" fmla="*/ 155 h 203"/>
                  <a:gd name="T52" fmla="*/ 122 w 221"/>
                  <a:gd name="T53" fmla="*/ 160 h 203"/>
                  <a:gd name="T54" fmla="*/ 147 w 221"/>
                  <a:gd name="T55" fmla="*/ 203 h 203"/>
                  <a:gd name="T56" fmla="*/ 174 w 221"/>
                  <a:gd name="T57" fmla="*/ 151 h 203"/>
                  <a:gd name="T58" fmla="*/ 189 w 221"/>
                  <a:gd name="T59" fmla="*/ 160 h 203"/>
                  <a:gd name="T60" fmla="*/ 193 w 221"/>
                  <a:gd name="T61" fmla="*/ 169 h 203"/>
                  <a:gd name="T62" fmla="*/ 199 w 221"/>
                  <a:gd name="T63" fmla="*/ 178 h 203"/>
                  <a:gd name="T64" fmla="*/ 213 w 221"/>
                  <a:gd name="T65" fmla="*/ 174 h 203"/>
                  <a:gd name="T66" fmla="*/ 218 w 221"/>
                  <a:gd name="T67" fmla="*/ 167 h 203"/>
                  <a:gd name="T68" fmla="*/ 214 w 221"/>
                  <a:gd name="T69" fmla="*/ 15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1" h="203">
                    <a:moveTo>
                      <a:pt x="214" y="152"/>
                    </a:moveTo>
                    <a:cubicBezTo>
                      <a:pt x="211" y="150"/>
                      <a:pt x="207" y="150"/>
                      <a:pt x="203" y="152"/>
                    </a:cubicBezTo>
                    <a:cubicBezTo>
                      <a:pt x="203" y="152"/>
                      <a:pt x="203" y="152"/>
                      <a:pt x="203" y="152"/>
                    </a:cubicBezTo>
                    <a:cubicBezTo>
                      <a:pt x="198" y="154"/>
                      <a:pt x="194" y="153"/>
                      <a:pt x="193" y="152"/>
                    </a:cubicBezTo>
                    <a:cubicBezTo>
                      <a:pt x="192" y="152"/>
                      <a:pt x="192" y="152"/>
                      <a:pt x="192" y="152"/>
                    </a:cubicBezTo>
                    <a:cubicBezTo>
                      <a:pt x="178" y="144"/>
                      <a:pt x="178" y="144"/>
                      <a:pt x="178" y="144"/>
                    </a:cubicBezTo>
                    <a:cubicBezTo>
                      <a:pt x="199" y="105"/>
                      <a:pt x="199" y="105"/>
                      <a:pt x="199" y="105"/>
                    </a:cubicBezTo>
                    <a:cubicBezTo>
                      <a:pt x="101" y="45"/>
                      <a:pt x="101" y="45"/>
                      <a:pt x="101" y="45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10" y="30"/>
                      <a:pt x="112" y="28"/>
                      <a:pt x="118" y="27"/>
                    </a:cubicBezTo>
                    <a:cubicBezTo>
                      <a:pt x="122" y="27"/>
                      <a:pt x="125" y="25"/>
                      <a:pt x="127" y="22"/>
                    </a:cubicBezTo>
                    <a:cubicBezTo>
                      <a:pt x="130" y="17"/>
                      <a:pt x="128" y="10"/>
                      <a:pt x="123" y="7"/>
                    </a:cubicBezTo>
                    <a:cubicBezTo>
                      <a:pt x="116" y="3"/>
                      <a:pt x="116" y="3"/>
                      <a:pt x="116" y="3"/>
                    </a:cubicBezTo>
                    <a:cubicBezTo>
                      <a:pt x="111" y="0"/>
                      <a:pt x="104" y="1"/>
                      <a:pt x="101" y="7"/>
                    </a:cubicBezTo>
                    <a:cubicBezTo>
                      <a:pt x="99" y="10"/>
                      <a:pt x="99" y="14"/>
                      <a:pt x="101" y="17"/>
                    </a:cubicBezTo>
                    <a:cubicBezTo>
                      <a:pt x="101" y="17"/>
                      <a:pt x="101" y="17"/>
                      <a:pt x="101" y="17"/>
                    </a:cubicBezTo>
                    <a:cubicBezTo>
                      <a:pt x="103" y="22"/>
                      <a:pt x="102" y="26"/>
                      <a:pt x="101" y="28"/>
                    </a:cubicBezTo>
                    <a:cubicBezTo>
                      <a:pt x="101" y="28"/>
                      <a:pt x="101" y="28"/>
                      <a:pt x="101" y="28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6" y="181"/>
                      <a:pt x="72" y="172"/>
                      <a:pt x="73" y="170"/>
                    </a:cubicBezTo>
                    <a:cubicBezTo>
                      <a:pt x="74" y="169"/>
                      <a:pt x="74" y="169"/>
                      <a:pt x="74" y="169"/>
                    </a:cubicBezTo>
                    <a:cubicBezTo>
                      <a:pt x="74" y="169"/>
                      <a:pt x="74" y="169"/>
                      <a:pt x="74" y="169"/>
                    </a:cubicBezTo>
                    <a:cubicBezTo>
                      <a:pt x="79" y="162"/>
                      <a:pt x="86" y="155"/>
                      <a:pt x="98" y="155"/>
                    </a:cubicBezTo>
                    <a:cubicBezTo>
                      <a:pt x="104" y="154"/>
                      <a:pt x="111" y="156"/>
                      <a:pt x="122" y="160"/>
                    </a:cubicBezTo>
                    <a:cubicBezTo>
                      <a:pt x="138" y="167"/>
                      <a:pt x="145" y="188"/>
                      <a:pt x="147" y="203"/>
                    </a:cubicBezTo>
                    <a:cubicBezTo>
                      <a:pt x="174" y="151"/>
                      <a:pt x="174" y="151"/>
                      <a:pt x="174" y="151"/>
                    </a:cubicBezTo>
                    <a:cubicBezTo>
                      <a:pt x="189" y="160"/>
                      <a:pt x="189" y="160"/>
                      <a:pt x="189" y="160"/>
                    </a:cubicBezTo>
                    <a:cubicBezTo>
                      <a:pt x="191" y="161"/>
                      <a:pt x="193" y="164"/>
                      <a:pt x="193" y="169"/>
                    </a:cubicBezTo>
                    <a:cubicBezTo>
                      <a:pt x="193" y="173"/>
                      <a:pt x="195" y="176"/>
                      <a:pt x="199" y="178"/>
                    </a:cubicBezTo>
                    <a:cubicBezTo>
                      <a:pt x="204" y="181"/>
                      <a:pt x="210" y="179"/>
                      <a:pt x="213" y="174"/>
                    </a:cubicBezTo>
                    <a:cubicBezTo>
                      <a:pt x="218" y="167"/>
                      <a:pt x="218" y="167"/>
                      <a:pt x="218" y="167"/>
                    </a:cubicBezTo>
                    <a:cubicBezTo>
                      <a:pt x="221" y="162"/>
                      <a:pt x="219" y="155"/>
                      <a:pt x="214" y="152"/>
                    </a:cubicBezTo>
                    <a:close/>
                  </a:path>
                </a:pathLst>
              </a:custGeom>
              <a:solidFill>
                <a:srgbClr val="316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4"/>
              <p:cNvSpPr>
                <a:spLocks/>
              </p:cNvSpPr>
              <p:nvPr/>
            </p:nvSpPr>
            <p:spPr bwMode="auto">
              <a:xfrm>
                <a:off x="7009880" y="4419568"/>
                <a:ext cx="1714334" cy="1673786"/>
              </a:xfrm>
              <a:custGeom>
                <a:avLst/>
                <a:gdLst>
                  <a:gd name="T0" fmla="*/ 47 w 197"/>
                  <a:gd name="T1" fmla="*/ 0 h 192"/>
                  <a:gd name="T2" fmla="*/ 31 w 197"/>
                  <a:gd name="T3" fmla="*/ 18 h 192"/>
                  <a:gd name="T4" fmla="*/ 33 w 197"/>
                  <a:gd name="T5" fmla="*/ 21 h 192"/>
                  <a:gd name="T6" fmla="*/ 38 w 197"/>
                  <a:gd name="T7" fmla="*/ 21 h 192"/>
                  <a:gd name="T8" fmla="*/ 38 w 197"/>
                  <a:gd name="T9" fmla="*/ 21 h 192"/>
                  <a:gd name="T10" fmla="*/ 55 w 197"/>
                  <a:gd name="T11" fmla="*/ 25 h 192"/>
                  <a:gd name="T12" fmla="*/ 56 w 197"/>
                  <a:gd name="T13" fmla="*/ 51 h 192"/>
                  <a:gd name="T14" fmla="*/ 50 w 197"/>
                  <a:gd name="T15" fmla="*/ 57 h 192"/>
                  <a:gd name="T16" fmla="*/ 25 w 197"/>
                  <a:gd name="T17" fmla="*/ 58 h 192"/>
                  <a:gd name="T18" fmla="*/ 19 w 197"/>
                  <a:gd name="T19" fmla="*/ 42 h 192"/>
                  <a:gd name="T20" fmla="*/ 18 w 197"/>
                  <a:gd name="T21" fmla="*/ 38 h 192"/>
                  <a:gd name="T22" fmla="*/ 15 w 197"/>
                  <a:gd name="T23" fmla="*/ 35 h 192"/>
                  <a:gd name="T24" fmla="*/ 0 w 197"/>
                  <a:gd name="T25" fmla="*/ 52 h 192"/>
                  <a:gd name="T26" fmla="*/ 140 w 197"/>
                  <a:gd name="T27" fmla="*/ 185 h 192"/>
                  <a:gd name="T28" fmla="*/ 197 w 197"/>
                  <a:gd name="T29" fmla="*/ 143 h 192"/>
                  <a:gd name="T30" fmla="*/ 47 w 197"/>
                  <a:gd name="T3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7" h="192">
                    <a:moveTo>
                      <a:pt x="47" y="0"/>
                    </a:moveTo>
                    <a:cubicBezTo>
                      <a:pt x="31" y="18"/>
                      <a:pt x="31" y="18"/>
                      <a:pt x="31" y="18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1"/>
                      <a:pt x="35" y="21"/>
                      <a:pt x="38" y="21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44" y="19"/>
                      <a:pt x="50" y="21"/>
                      <a:pt x="55" y="25"/>
                    </a:cubicBezTo>
                    <a:cubicBezTo>
                      <a:pt x="62" y="32"/>
                      <a:pt x="63" y="43"/>
                      <a:pt x="56" y="51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44" y="64"/>
                      <a:pt x="32" y="65"/>
                      <a:pt x="25" y="58"/>
                    </a:cubicBezTo>
                    <a:cubicBezTo>
                      <a:pt x="20" y="54"/>
                      <a:pt x="18" y="48"/>
                      <a:pt x="19" y="42"/>
                    </a:cubicBezTo>
                    <a:cubicBezTo>
                      <a:pt x="19" y="40"/>
                      <a:pt x="19" y="39"/>
                      <a:pt x="18" y="38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140" y="185"/>
                      <a:pt x="140" y="185"/>
                      <a:pt x="140" y="185"/>
                    </a:cubicBezTo>
                    <a:cubicBezTo>
                      <a:pt x="190" y="192"/>
                      <a:pt x="197" y="159"/>
                      <a:pt x="197" y="143"/>
                    </a:cubicBez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5C8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5"/>
              <p:cNvSpPr>
                <a:spLocks/>
              </p:cNvSpPr>
              <p:nvPr/>
            </p:nvSpPr>
            <p:spPr bwMode="auto">
              <a:xfrm>
                <a:off x="6567471" y="4935714"/>
                <a:ext cx="1529997" cy="1382533"/>
              </a:xfrm>
              <a:custGeom>
                <a:avLst/>
                <a:gdLst>
                  <a:gd name="T0" fmla="*/ 44 w 176"/>
                  <a:gd name="T1" fmla="*/ 0 h 159"/>
                  <a:gd name="T2" fmla="*/ 29 w 176"/>
                  <a:gd name="T3" fmla="*/ 16 h 159"/>
                  <a:gd name="T4" fmla="*/ 32 w 176"/>
                  <a:gd name="T5" fmla="*/ 19 h 159"/>
                  <a:gd name="T6" fmla="*/ 36 w 176"/>
                  <a:gd name="T7" fmla="*/ 20 h 159"/>
                  <a:gd name="T8" fmla="*/ 37 w 176"/>
                  <a:gd name="T9" fmla="*/ 19 h 159"/>
                  <a:gd name="T10" fmla="*/ 53 w 176"/>
                  <a:gd name="T11" fmla="*/ 24 h 159"/>
                  <a:gd name="T12" fmla="*/ 55 w 176"/>
                  <a:gd name="T13" fmla="*/ 49 h 159"/>
                  <a:gd name="T14" fmla="*/ 49 w 176"/>
                  <a:gd name="T15" fmla="*/ 56 h 159"/>
                  <a:gd name="T16" fmla="*/ 23 w 176"/>
                  <a:gd name="T17" fmla="*/ 57 h 159"/>
                  <a:gd name="T18" fmla="*/ 17 w 176"/>
                  <a:gd name="T19" fmla="*/ 40 h 159"/>
                  <a:gd name="T20" fmla="*/ 17 w 176"/>
                  <a:gd name="T21" fmla="*/ 37 h 159"/>
                  <a:gd name="T22" fmla="*/ 13 w 176"/>
                  <a:gd name="T23" fmla="*/ 33 h 159"/>
                  <a:gd name="T24" fmla="*/ 0 w 176"/>
                  <a:gd name="T25" fmla="*/ 48 h 159"/>
                  <a:gd name="T26" fmla="*/ 113 w 176"/>
                  <a:gd name="T27" fmla="*/ 156 h 159"/>
                  <a:gd name="T28" fmla="*/ 176 w 176"/>
                  <a:gd name="T29" fmla="*/ 126 h 159"/>
                  <a:gd name="T30" fmla="*/ 44 w 176"/>
                  <a:gd name="T31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159">
                    <a:moveTo>
                      <a:pt x="44" y="0"/>
                    </a:moveTo>
                    <a:cubicBezTo>
                      <a:pt x="29" y="16"/>
                      <a:pt x="29" y="16"/>
                      <a:pt x="29" y="16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4" y="20"/>
                      <a:pt x="36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42" y="18"/>
                      <a:pt x="49" y="19"/>
                      <a:pt x="53" y="24"/>
                    </a:cubicBezTo>
                    <a:cubicBezTo>
                      <a:pt x="61" y="30"/>
                      <a:pt x="61" y="42"/>
                      <a:pt x="55" y="49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2" y="63"/>
                      <a:pt x="31" y="64"/>
                      <a:pt x="23" y="57"/>
                    </a:cubicBezTo>
                    <a:cubicBezTo>
                      <a:pt x="19" y="53"/>
                      <a:pt x="16" y="47"/>
                      <a:pt x="17" y="40"/>
                    </a:cubicBezTo>
                    <a:cubicBezTo>
                      <a:pt x="18" y="38"/>
                      <a:pt x="17" y="37"/>
                      <a:pt x="17" y="37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13" y="156"/>
                      <a:pt x="113" y="156"/>
                      <a:pt x="113" y="156"/>
                    </a:cubicBezTo>
                    <a:cubicBezTo>
                      <a:pt x="158" y="159"/>
                      <a:pt x="173" y="133"/>
                      <a:pt x="176" y="126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4363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6"/>
              <p:cNvSpPr>
                <a:spLocks/>
              </p:cNvSpPr>
              <p:nvPr/>
            </p:nvSpPr>
            <p:spPr bwMode="auto">
              <a:xfrm>
                <a:off x="7481783" y="3951351"/>
                <a:ext cx="1758575" cy="1662726"/>
              </a:xfrm>
              <a:custGeom>
                <a:avLst/>
                <a:gdLst>
                  <a:gd name="T0" fmla="*/ 197 w 202"/>
                  <a:gd name="T1" fmla="*/ 143 h 191"/>
                  <a:gd name="T2" fmla="*/ 188 w 202"/>
                  <a:gd name="T3" fmla="*/ 127 h 191"/>
                  <a:gd name="T4" fmla="*/ 181 w 202"/>
                  <a:gd name="T5" fmla="*/ 128 h 191"/>
                  <a:gd name="T6" fmla="*/ 168 w 202"/>
                  <a:gd name="T7" fmla="*/ 126 h 191"/>
                  <a:gd name="T8" fmla="*/ 166 w 202"/>
                  <a:gd name="T9" fmla="*/ 125 h 191"/>
                  <a:gd name="T10" fmla="*/ 164 w 202"/>
                  <a:gd name="T11" fmla="*/ 124 h 191"/>
                  <a:gd name="T12" fmla="*/ 43 w 202"/>
                  <a:gd name="T13" fmla="*/ 0 h 191"/>
                  <a:gd name="T14" fmla="*/ 29 w 202"/>
                  <a:gd name="T15" fmla="*/ 16 h 191"/>
                  <a:gd name="T16" fmla="*/ 33 w 202"/>
                  <a:gd name="T17" fmla="*/ 20 h 191"/>
                  <a:gd name="T18" fmla="*/ 37 w 202"/>
                  <a:gd name="T19" fmla="*/ 20 h 191"/>
                  <a:gd name="T20" fmla="*/ 37 w 202"/>
                  <a:gd name="T21" fmla="*/ 20 h 191"/>
                  <a:gd name="T22" fmla="*/ 54 w 202"/>
                  <a:gd name="T23" fmla="*/ 24 h 191"/>
                  <a:gd name="T24" fmla="*/ 55 w 202"/>
                  <a:gd name="T25" fmla="*/ 50 h 191"/>
                  <a:gd name="T26" fmla="*/ 50 w 202"/>
                  <a:gd name="T27" fmla="*/ 56 h 191"/>
                  <a:gd name="T28" fmla="*/ 24 w 202"/>
                  <a:gd name="T29" fmla="*/ 58 h 191"/>
                  <a:gd name="T30" fmla="*/ 18 w 202"/>
                  <a:gd name="T31" fmla="*/ 41 h 191"/>
                  <a:gd name="T32" fmla="*/ 18 w 202"/>
                  <a:gd name="T33" fmla="*/ 37 h 191"/>
                  <a:gd name="T34" fmla="*/ 13 w 202"/>
                  <a:gd name="T35" fmla="*/ 33 h 191"/>
                  <a:gd name="T36" fmla="*/ 0 w 202"/>
                  <a:gd name="T37" fmla="*/ 47 h 191"/>
                  <a:gd name="T38" fmla="*/ 149 w 202"/>
                  <a:gd name="T39" fmla="*/ 189 h 191"/>
                  <a:gd name="T40" fmla="*/ 197 w 202"/>
                  <a:gd name="T41" fmla="*/ 14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2" h="191">
                    <a:moveTo>
                      <a:pt x="197" y="143"/>
                    </a:moveTo>
                    <a:cubicBezTo>
                      <a:pt x="196" y="136"/>
                      <a:pt x="192" y="131"/>
                      <a:pt x="188" y="127"/>
                    </a:cubicBezTo>
                    <a:cubicBezTo>
                      <a:pt x="185" y="127"/>
                      <a:pt x="183" y="128"/>
                      <a:pt x="181" y="128"/>
                    </a:cubicBezTo>
                    <a:cubicBezTo>
                      <a:pt x="174" y="128"/>
                      <a:pt x="169" y="126"/>
                      <a:pt x="168" y="126"/>
                    </a:cubicBezTo>
                    <a:cubicBezTo>
                      <a:pt x="166" y="125"/>
                      <a:pt x="166" y="125"/>
                      <a:pt x="166" y="125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0" y="120"/>
                      <a:pt x="90" y="49"/>
                      <a:pt x="43" y="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4" y="21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43" y="19"/>
                      <a:pt x="49" y="20"/>
                      <a:pt x="54" y="24"/>
                    </a:cubicBezTo>
                    <a:cubicBezTo>
                      <a:pt x="61" y="31"/>
                      <a:pt x="62" y="43"/>
                      <a:pt x="55" y="50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43" y="64"/>
                      <a:pt x="31" y="64"/>
                      <a:pt x="24" y="58"/>
                    </a:cubicBezTo>
                    <a:cubicBezTo>
                      <a:pt x="19" y="54"/>
                      <a:pt x="17" y="47"/>
                      <a:pt x="18" y="41"/>
                    </a:cubicBezTo>
                    <a:cubicBezTo>
                      <a:pt x="18" y="39"/>
                      <a:pt x="18" y="38"/>
                      <a:pt x="18" y="37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49" y="189"/>
                      <a:pt x="149" y="189"/>
                      <a:pt x="149" y="189"/>
                    </a:cubicBezTo>
                    <a:cubicBezTo>
                      <a:pt x="183" y="191"/>
                      <a:pt x="202" y="167"/>
                      <a:pt x="197" y="143"/>
                    </a:cubicBezTo>
                    <a:close/>
                  </a:path>
                </a:pathLst>
              </a:custGeom>
              <a:solidFill>
                <a:srgbClr val="76A5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7"/>
              <p:cNvSpPr>
                <a:spLocks/>
              </p:cNvSpPr>
              <p:nvPr/>
            </p:nvSpPr>
            <p:spPr bwMode="auto">
              <a:xfrm>
                <a:off x="5078028" y="3166072"/>
                <a:ext cx="2871970" cy="2318968"/>
              </a:xfrm>
              <a:custGeom>
                <a:avLst/>
                <a:gdLst>
                  <a:gd name="T0" fmla="*/ 315 w 330"/>
                  <a:gd name="T1" fmla="*/ 117 h 266"/>
                  <a:gd name="T2" fmla="*/ 304 w 330"/>
                  <a:gd name="T3" fmla="*/ 116 h 266"/>
                  <a:gd name="T4" fmla="*/ 292 w 330"/>
                  <a:gd name="T5" fmla="*/ 105 h 266"/>
                  <a:gd name="T6" fmla="*/ 282 w 330"/>
                  <a:gd name="T7" fmla="*/ 50 h 266"/>
                  <a:gd name="T8" fmla="*/ 182 w 330"/>
                  <a:gd name="T9" fmla="*/ 6 h 266"/>
                  <a:gd name="T10" fmla="*/ 154 w 330"/>
                  <a:gd name="T11" fmla="*/ 58 h 266"/>
                  <a:gd name="T12" fmla="*/ 93 w 330"/>
                  <a:gd name="T13" fmla="*/ 113 h 266"/>
                  <a:gd name="T14" fmla="*/ 37 w 330"/>
                  <a:gd name="T15" fmla="*/ 123 h 266"/>
                  <a:gd name="T16" fmla="*/ 47 w 330"/>
                  <a:gd name="T17" fmla="*/ 126 h 266"/>
                  <a:gd name="T18" fmla="*/ 65 w 330"/>
                  <a:gd name="T19" fmla="*/ 127 h 266"/>
                  <a:gd name="T20" fmla="*/ 67 w 330"/>
                  <a:gd name="T21" fmla="*/ 159 h 266"/>
                  <a:gd name="T22" fmla="*/ 33 w 330"/>
                  <a:gd name="T23" fmla="*/ 150 h 266"/>
                  <a:gd name="T24" fmla="*/ 26 w 330"/>
                  <a:gd name="T25" fmla="*/ 144 h 266"/>
                  <a:gd name="T26" fmla="*/ 1 w 330"/>
                  <a:gd name="T27" fmla="*/ 192 h 266"/>
                  <a:gd name="T28" fmla="*/ 58 w 330"/>
                  <a:gd name="T29" fmla="*/ 185 h 266"/>
                  <a:gd name="T30" fmla="*/ 97 w 330"/>
                  <a:gd name="T31" fmla="*/ 221 h 266"/>
                  <a:gd name="T32" fmla="*/ 143 w 330"/>
                  <a:gd name="T33" fmla="*/ 266 h 266"/>
                  <a:gd name="T34" fmla="*/ 193 w 330"/>
                  <a:gd name="T35" fmla="*/ 234 h 266"/>
                  <a:gd name="T36" fmla="*/ 199 w 330"/>
                  <a:gd name="T37" fmla="*/ 254 h 266"/>
                  <a:gd name="T38" fmla="*/ 220 w 330"/>
                  <a:gd name="T39" fmla="*/ 247 h 266"/>
                  <a:gd name="T40" fmla="*/ 209 w 330"/>
                  <a:gd name="T41" fmla="*/ 230 h 266"/>
                  <a:gd name="T42" fmla="*/ 199 w 330"/>
                  <a:gd name="T43" fmla="*/ 228 h 266"/>
                  <a:gd name="T44" fmla="*/ 188 w 330"/>
                  <a:gd name="T45" fmla="*/ 218 h 266"/>
                  <a:gd name="T46" fmla="*/ 246 w 330"/>
                  <a:gd name="T47" fmla="*/ 177 h 266"/>
                  <a:gd name="T48" fmla="*/ 251 w 330"/>
                  <a:gd name="T49" fmla="*/ 197 h 266"/>
                  <a:gd name="T50" fmla="*/ 272 w 330"/>
                  <a:gd name="T51" fmla="*/ 190 h 266"/>
                  <a:gd name="T52" fmla="*/ 262 w 330"/>
                  <a:gd name="T53" fmla="*/ 172 h 266"/>
                  <a:gd name="T54" fmla="*/ 251 w 330"/>
                  <a:gd name="T55" fmla="*/ 171 h 266"/>
                  <a:gd name="T56" fmla="*/ 240 w 330"/>
                  <a:gd name="T57" fmla="*/ 161 h 266"/>
                  <a:gd name="T58" fmla="*/ 299 w 330"/>
                  <a:gd name="T59" fmla="*/ 122 h 266"/>
                  <a:gd name="T60" fmla="*/ 305 w 330"/>
                  <a:gd name="T61" fmla="*/ 142 h 266"/>
                  <a:gd name="T62" fmla="*/ 326 w 330"/>
                  <a:gd name="T63" fmla="*/ 13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0" h="266">
                    <a:moveTo>
                      <a:pt x="325" y="120"/>
                    </a:moveTo>
                    <a:cubicBezTo>
                      <a:pt x="322" y="117"/>
                      <a:pt x="319" y="116"/>
                      <a:pt x="315" y="117"/>
                    </a:cubicBezTo>
                    <a:cubicBezTo>
                      <a:pt x="315" y="117"/>
                      <a:pt x="315" y="117"/>
                      <a:pt x="315" y="117"/>
                    </a:cubicBezTo>
                    <a:cubicBezTo>
                      <a:pt x="309" y="119"/>
                      <a:pt x="306" y="117"/>
                      <a:pt x="304" y="116"/>
                    </a:cubicBezTo>
                    <a:cubicBezTo>
                      <a:pt x="304" y="116"/>
                      <a:pt x="304" y="116"/>
                      <a:pt x="304" y="116"/>
                    </a:cubicBezTo>
                    <a:cubicBezTo>
                      <a:pt x="292" y="105"/>
                      <a:pt x="292" y="105"/>
                      <a:pt x="292" y="105"/>
                    </a:cubicBezTo>
                    <a:cubicBezTo>
                      <a:pt x="313" y="84"/>
                      <a:pt x="313" y="84"/>
                      <a:pt x="313" y="84"/>
                    </a:cubicBezTo>
                    <a:cubicBezTo>
                      <a:pt x="299" y="69"/>
                      <a:pt x="288" y="57"/>
                      <a:pt x="282" y="50"/>
                    </a:cubicBezTo>
                    <a:cubicBezTo>
                      <a:pt x="263" y="27"/>
                      <a:pt x="231" y="6"/>
                      <a:pt x="221" y="0"/>
                    </a:cubicBezTo>
                    <a:cubicBezTo>
                      <a:pt x="182" y="6"/>
                      <a:pt x="182" y="6"/>
                      <a:pt x="182" y="6"/>
                    </a:cubicBezTo>
                    <a:cubicBezTo>
                      <a:pt x="174" y="20"/>
                      <a:pt x="157" y="48"/>
                      <a:pt x="154" y="58"/>
                    </a:cubicBezTo>
                    <a:cubicBezTo>
                      <a:pt x="154" y="58"/>
                      <a:pt x="154" y="58"/>
                      <a:pt x="154" y="58"/>
                    </a:cubicBezTo>
                    <a:cubicBezTo>
                      <a:pt x="149" y="73"/>
                      <a:pt x="139" y="104"/>
                      <a:pt x="103" y="112"/>
                    </a:cubicBezTo>
                    <a:cubicBezTo>
                      <a:pt x="99" y="113"/>
                      <a:pt x="96" y="113"/>
                      <a:pt x="93" y="113"/>
                    </a:cubicBezTo>
                    <a:cubicBezTo>
                      <a:pt x="73" y="114"/>
                      <a:pt x="61" y="101"/>
                      <a:pt x="55" y="90"/>
                    </a:cubicBezTo>
                    <a:cubicBezTo>
                      <a:pt x="37" y="123"/>
                      <a:pt x="37" y="123"/>
                      <a:pt x="37" y="123"/>
                    </a:cubicBezTo>
                    <a:cubicBezTo>
                      <a:pt x="43" y="127"/>
                      <a:pt x="43" y="127"/>
                      <a:pt x="43" y="127"/>
                    </a:cubicBezTo>
                    <a:cubicBezTo>
                      <a:pt x="43" y="127"/>
                      <a:pt x="45" y="127"/>
                      <a:pt x="47" y="126"/>
                    </a:cubicBezTo>
                    <a:cubicBezTo>
                      <a:pt x="47" y="126"/>
                      <a:pt x="47" y="126"/>
                      <a:pt x="47" y="126"/>
                    </a:cubicBezTo>
                    <a:cubicBezTo>
                      <a:pt x="53" y="123"/>
                      <a:pt x="59" y="124"/>
                      <a:pt x="65" y="127"/>
                    </a:cubicBezTo>
                    <a:cubicBezTo>
                      <a:pt x="73" y="132"/>
                      <a:pt x="76" y="143"/>
                      <a:pt x="71" y="152"/>
                    </a:cubicBezTo>
                    <a:cubicBezTo>
                      <a:pt x="67" y="159"/>
                      <a:pt x="67" y="159"/>
                      <a:pt x="67" y="159"/>
                    </a:cubicBezTo>
                    <a:cubicBezTo>
                      <a:pt x="62" y="168"/>
                      <a:pt x="50" y="170"/>
                      <a:pt x="42" y="165"/>
                    </a:cubicBezTo>
                    <a:cubicBezTo>
                      <a:pt x="36" y="162"/>
                      <a:pt x="33" y="157"/>
                      <a:pt x="33" y="150"/>
                    </a:cubicBezTo>
                    <a:cubicBezTo>
                      <a:pt x="33" y="148"/>
                      <a:pt x="32" y="147"/>
                      <a:pt x="32" y="147"/>
                    </a:cubicBezTo>
                    <a:cubicBezTo>
                      <a:pt x="26" y="144"/>
                      <a:pt x="26" y="144"/>
                      <a:pt x="26" y="144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1" y="192"/>
                      <a:pt x="1" y="192"/>
                      <a:pt x="1" y="192"/>
                    </a:cubicBezTo>
                    <a:cubicBezTo>
                      <a:pt x="6" y="187"/>
                      <a:pt x="16" y="178"/>
                      <a:pt x="31" y="178"/>
                    </a:cubicBezTo>
                    <a:cubicBezTo>
                      <a:pt x="40" y="178"/>
                      <a:pt x="49" y="180"/>
                      <a:pt x="58" y="185"/>
                    </a:cubicBezTo>
                    <a:cubicBezTo>
                      <a:pt x="73" y="193"/>
                      <a:pt x="79" y="211"/>
                      <a:pt x="81" y="224"/>
                    </a:cubicBezTo>
                    <a:cubicBezTo>
                      <a:pt x="86" y="223"/>
                      <a:pt x="91" y="222"/>
                      <a:pt x="97" y="221"/>
                    </a:cubicBezTo>
                    <a:cubicBezTo>
                      <a:pt x="106" y="221"/>
                      <a:pt x="114" y="223"/>
                      <a:pt x="122" y="226"/>
                    </a:cubicBezTo>
                    <a:cubicBezTo>
                      <a:pt x="139" y="235"/>
                      <a:pt x="143" y="253"/>
                      <a:pt x="143" y="266"/>
                    </a:cubicBezTo>
                    <a:cubicBezTo>
                      <a:pt x="182" y="224"/>
                      <a:pt x="182" y="224"/>
                      <a:pt x="182" y="224"/>
                    </a:cubicBezTo>
                    <a:cubicBezTo>
                      <a:pt x="193" y="234"/>
                      <a:pt x="193" y="234"/>
                      <a:pt x="193" y="234"/>
                    </a:cubicBezTo>
                    <a:cubicBezTo>
                      <a:pt x="195" y="236"/>
                      <a:pt x="196" y="239"/>
                      <a:pt x="196" y="244"/>
                    </a:cubicBezTo>
                    <a:cubicBezTo>
                      <a:pt x="195" y="248"/>
                      <a:pt x="196" y="252"/>
                      <a:pt x="199" y="254"/>
                    </a:cubicBezTo>
                    <a:cubicBezTo>
                      <a:pt x="204" y="258"/>
                      <a:pt x="210" y="258"/>
                      <a:pt x="214" y="254"/>
                    </a:cubicBezTo>
                    <a:cubicBezTo>
                      <a:pt x="220" y="247"/>
                      <a:pt x="220" y="247"/>
                      <a:pt x="220" y="247"/>
                    </a:cubicBezTo>
                    <a:cubicBezTo>
                      <a:pt x="224" y="243"/>
                      <a:pt x="224" y="236"/>
                      <a:pt x="219" y="232"/>
                    </a:cubicBezTo>
                    <a:cubicBezTo>
                      <a:pt x="217" y="230"/>
                      <a:pt x="213" y="229"/>
                      <a:pt x="209" y="230"/>
                    </a:cubicBezTo>
                    <a:cubicBezTo>
                      <a:pt x="209" y="230"/>
                      <a:pt x="209" y="230"/>
                      <a:pt x="209" y="230"/>
                    </a:cubicBezTo>
                    <a:cubicBezTo>
                      <a:pt x="203" y="231"/>
                      <a:pt x="200" y="229"/>
                      <a:pt x="199" y="228"/>
                    </a:cubicBezTo>
                    <a:cubicBezTo>
                      <a:pt x="198" y="228"/>
                      <a:pt x="198" y="228"/>
                      <a:pt x="198" y="228"/>
                    </a:cubicBezTo>
                    <a:cubicBezTo>
                      <a:pt x="188" y="218"/>
                      <a:pt x="188" y="218"/>
                      <a:pt x="188" y="218"/>
                    </a:cubicBezTo>
                    <a:cubicBezTo>
                      <a:pt x="235" y="167"/>
                      <a:pt x="235" y="167"/>
                      <a:pt x="235" y="167"/>
                    </a:cubicBezTo>
                    <a:cubicBezTo>
                      <a:pt x="246" y="177"/>
                      <a:pt x="246" y="177"/>
                      <a:pt x="246" y="177"/>
                    </a:cubicBezTo>
                    <a:cubicBezTo>
                      <a:pt x="247" y="178"/>
                      <a:pt x="249" y="182"/>
                      <a:pt x="248" y="187"/>
                    </a:cubicBezTo>
                    <a:cubicBezTo>
                      <a:pt x="247" y="191"/>
                      <a:pt x="249" y="194"/>
                      <a:pt x="251" y="197"/>
                    </a:cubicBezTo>
                    <a:cubicBezTo>
                      <a:pt x="256" y="201"/>
                      <a:pt x="263" y="200"/>
                      <a:pt x="267" y="196"/>
                    </a:cubicBezTo>
                    <a:cubicBezTo>
                      <a:pt x="272" y="190"/>
                      <a:pt x="272" y="190"/>
                      <a:pt x="272" y="190"/>
                    </a:cubicBezTo>
                    <a:cubicBezTo>
                      <a:pt x="276" y="185"/>
                      <a:pt x="276" y="178"/>
                      <a:pt x="272" y="174"/>
                    </a:cubicBezTo>
                    <a:cubicBezTo>
                      <a:pt x="269" y="172"/>
                      <a:pt x="265" y="171"/>
                      <a:pt x="262" y="172"/>
                    </a:cubicBezTo>
                    <a:cubicBezTo>
                      <a:pt x="261" y="172"/>
                      <a:pt x="261" y="172"/>
                      <a:pt x="261" y="172"/>
                    </a:cubicBezTo>
                    <a:cubicBezTo>
                      <a:pt x="256" y="173"/>
                      <a:pt x="252" y="172"/>
                      <a:pt x="251" y="171"/>
                    </a:cubicBezTo>
                    <a:cubicBezTo>
                      <a:pt x="251" y="170"/>
                      <a:pt x="251" y="170"/>
                      <a:pt x="251" y="170"/>
                    </a:cubicBezTo>
                    <a:cubicBezTo>
                      <a:pt x="240" y="161"/>
                      <a:pt x="240" y="161"/>
                      <a:pt x="240" y="161"/>
                    </a:cubicBezTo>
                    <a:cubicBezTo>
                      <a:pt x="287" y="111"/>
                      <a:pt x="287" y="111"/>
                      <a:pt x="287" y="111"/>
                    </a:cubicBezTo>
                    <a:cubicBezTo>
                      <a:pt x="299" y="122"/>
                      <a:pt x="299" y="122"/>
                      <a:pt x="299" y="122"/>
                    </a:cubicBezTo>
                    <a:cubicBezTo>
                      <a:pt x="301" y="124"/>
                      <a:pt x="302" y="127"/>
                      <a:pt x="302" y="132"/>
                    </a:cubicBezTo>
                    <a:cubicBezTo>
                      <a:pt x="301" y="136"/>
                      <a:pt x="302" y="140"/>
                      <a:pt x="305" y="142"/>
                    </a:cubicBezTo>
                    <a:cubicBezTo>
                      <a:pt x="309" y="146"/>
                      <a:pt x="316" y="146"/>
                      <a:pt x="320" y="141"/>
                    </a:cubicBezTo>
                    <a:cubicBezTo>
                      <a:pt x="326" y="135"/>
                      <a:pt x="326" y="135"/>
                      <a:pt x="326" y="135"/>
                    </a:cubicBezTo>
                    <a:cubicBezTo>
                      <a:pt x="330" y="131"/>
                      <a:pt x="329" y="124"/>
                      <a:pt x="325" y="120"/>
                    </a:cubicBezTo>
                  </a:path>
                </a:pathLst>
              </a:custGeom>
              <a:solidFill>
                <a:srgbClr val="388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8"/>
              <p:cNvSpPr>
                <a:spLocks/>
              </p:cNvSpPr>
              <p:nvPr/>
            </p:nvSpPr>
            <p:spPr bwMode="auto">
              <a:xfrm>
                <a:off x="5597859" y="2539324"/>
                <a:ext cx="984360" cy="1585304"/>
              </a:xfrm>
              <a:custGeom>
                <a:avLst/>
                <a:gdLst>
                  <a:gd name="T0" fmla="*/ 98 w 113"/>
                  <a:gd name="T1" fmla="*/ 70 h 182"/>
                  <a:gd name="T2" fmla="*/ 98 w 113"/>
                  <a:gd name="T3" fmla="*/ 74 h 182"/>
                  <a:gd name="T4" fmla="*/ 98 w 113"/>
                  <a:gd name="T5" fmla="*/ 74 h 182"/>
                  <a:gd name="T6" fmla="*/ 94 w 113"/>
                  <a:gd name="T7" fmla="*/ 91 h 182"/>
                  <a:gd name="T8" fmla="*/ 68 w 113"/>
                  <a:gd name="T9" fmla="*/ 92 h 182"/>
                  <a:gd name="T10" fmla="*/ 62 w 113"/>
                  <a:gd name="T11" fmla="*/ 86 h 182"/>
                  <a:gd name="T12" fmla="*/ 61 w 113"/>
                  <a:gd name="T13" fmla="*/ 60 h 182"/>
                  <a:gd name="T14" fmla="*/ 78 w 113"/>
                  <a:gd name="T15" fmla="*/ 55 h 182"/>
                  <a:gd name="T16" fmla="*/ 82 w 113"/>
                  <a:gd name="T17" fmla="*/ 54 h 182"/>
                  <a:gd name="T18" fmla="*/ 85 w 113"/>
                  <a:gd name="T19" fmla="*/ 51 h 182"/>
                  <a:gd name="T20" fmla="*/ 27 w 113"/>
                  <a:gd name="T21" fmla="*/ 0 h 182"/>
                  <a:gd name="T22" fmla="*/ 19 w 113"/>
                  <a:gd name="T23" fmla="*/ 27 h 182"/>
                  <a:gd name="T24" fmla="*/ 0 w 113"/>
                  <a:gd name="T25" fmla="*/ 151 h 182"/>
                  <a:gd name="T26" fmla="*/ 41 w 113"/>
                  <a:gd name="T27" fmla="*/ 175 h 182"/>
                  <a:gd name="T28" fmla="*/ 85 w 113"/>
                  <a:gd name="T29" fmla="*/ 127 h 182"/>
                  <a:gd name="T30" fmla="*/ 113 w 113"/>
                  <a:gd name="T31" fmla="*/ 75 h 182"/>
                  <a:gd name="T32" fmla="*/ 102 w 113"/>
                  <a:gd name="T33" fmla="*/ 66 h 182"/>
                  <a:gd name="T34" fmla="*/ 98 w 113"/>
                  <a:gd name="T35" fmla="*/ 7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" h="182">
                    <a:moveTo>
                      <a:pt x="98" y="70"/>
                    </a:moveTo>
                    <a:cubicBezTo>
                      <a:pt x="98" y="70"/>
                      <a:pt x="98" y="72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100" y="80"/>
                      <a:pt x="98" y="87"/>
                      <a:pt x="94" y="91"/>
                    </a:cubicBezTo>
                    <a:cubicBezTo>
                      <a:pt x="87" y="98"/>
                      <a:pt x="75" y="99"/>
                      <a:pt x="68" y="92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55" y="79"/>
                      <a:pt x="54" y="68"/>
                      <a:pt x="61" y="60"/>
                    </a:cubicBezTo>
                    <a:cubicBezTo>
                      <a:pt x="65" y="56"/>
                      <a:pt x="72" y="54"/>
                      <a:pt x="78" y="55"/>
                    </a:cubicBezTo>
                    <a:cubicBezTo>
                      <a:pt x="80" y="55"/>
                      <a:pt x="81" y="55"/>
                      <a:pt x="82" y="54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5" y="5"/>
                      <a:pt x="22" y="14"/>
                      <a:pt x="19" y="27"/>
                    </a:cubicBezTo>
                    <a:cubicBezTo>
                      <a:pt x="14" y="51"/>
                      <a:pt x="0" y="151"/>
                      <a:pt x="0" y="151"/>
                    </a:cubicBezTo>
                    <a:cubicBezTo>
                      <a:pt x="0" y="151"/>
                      <a:pt x="9" y="182"/>
                      <a:pt x="41" y="175"/>
                    </a:cubicBezTo>
                    <a:cubicBezTo>
                      <a:pt x="72" y="168"/>
                      <a:pt x="80" y="141"/>
                      <a:pt x="85" y="127"/>
                    </a:cubicBezTo>
                    <a:cubicBezTo>
                      <a:pt x="88" y="116"/>
                      <a:pt x="105" y="88"/>
                      <a:pt x="113" y="75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98" y="70"/>
                      <a:pt x="98" y="70"/>
                      <a:pt x="98" y="70"/>
                    </a:cubicBezTo>
                  </a:path>
                </a:pathLst>
              </a:custGeom>
              <a:solidFill>
                <a:srgbClr val="F7C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19"/>
              <p:cNvSpPr>
                <a:spLocks/>
              </p:cNvSpPr>
              <p:nvPr/>
            </p:nvSpPr>
            <p:spPr bwMode="auto">
              <a:xfrm>
                <a:off x="5896484" y="1827781"/>
                <a:ext cx="1559491" cy="1504195"/>
              </a:xfrm>
              <a:custGeom>
                <a:avLst/>
                <a:gdLst>
                  <a:gd name="T0" fmla="*/ 171 w 179"/>
                  <a:gd name="T1" fmla="*/ 121 h 173"/>
                  <a:gd name="T2" fmla="*/ 160 w 179"/>
                  <a:gd name="T3" fmla="*/ 122 h 173"/>
                  <a:gd name="T4" fmla="*/ 160 w 179"/>
                  <a:gd name="T5" fmla="*/ 122 h 173"/>
                  <a:gd name="T6" fmla="*/ 150 w 179"/>
                  <a:gd name="T7" fmla="*/ 124 h 173"/>
                  <a:gd name="T8" fmla="*/ 150 w 179"/>
                  <a:gd name="T9" fmla="*/ 124 h 173"/>
                  <a:gd name="T10" fmla="*/ 133 w 179"/>
                  <a:gd name="T11" fmla="*/ 117 h 173"/>
                  <a:gd name="T12" fmla="*/ 166 w 179"/>
                  <a:gd name="T13" fmla="*/ 0 h 173"/>
                  <a:gd name="T14" fmla="*/ 133 w 179"/>
                  <a:gd name="T15" fmla="*/ 11 h 173"/>
                  <a:gd name="T16" fmla="*/ 0 w 179"/>
                  <a:gd name="T17" fmla="*/ 75 h 173"/>
                  <a:gd name="T18" fmla="*/ 63 w 179"/>
                  <a:gd name="T19" fmla="*/ 131 h 173"/>
                  <a:gd name="T20" fmla="*/ 53 w 179"/>
                  <a:gd name="T21" fmla="*/ 142 h 173"/>
                  <a:gd name="T22" fmla="*/ 43 w 179"/>
                  <a:gd name="T23" fmla="*/ 144 h 173"/>
                  <a:gd name="T24" fmla="*/ 33 w 179"/>
                  <a:gd name="T25" fmla="*/ 147 h 173"/>
                  <a:gd name="T26" fmla="*/ 33 w 179"/>
                  <a:gd name="T27" fmla="*/ 163 h 173"/>
                  <a:gd name="T28" fmla="*/ 39 w 179"/>
                  <a:gd name="T29" fmla="*/ 168 h 173"/>
                  <a:gd name="T30" fmla="*/ 54 w 179"/>
                  <a:gd name="T31" fmla="*/ 168 h 173"/>
                  <a:gd name="T32" fmla="*/ 57 w 179"/>
                  <a:gd name="T33" fmla="*/ 158 h 173"/>
                  <a:gd name="T34" fmla="*/ 57 w 179"/>
                  <a:gd name="T35" fmla="*/ 158 h 173"/>
                  <a:gd name="T36" fmla="*/ 59 w 179"/>
                  <a:gd name="T37" fmla="*/ 147 h 173"/>
                  <a:gd name="T38" fmla="*/ 59 w 179"/>
                  <a:gd name="T39" fmla="*/ 147 h 173"/>
                  <a:gd name="T40" fmla="*/ 69 w 179"/>
                  <a:gd name="T41" fmla="*/ 136 h 173"/>
                  <a:gd name="T42" fmla="*/ 85 w 179"/>
                  <a:gd name="T43" fmla="*/ 150 h 173"/>
                  <a:gd name="T44" fmla="*/ 125 w 179"/>
                  <a:gd name="T45" fmla="*/ 145 h 173"/>
                  <a:gd name="T46" fmla="*/ 131 w 179"/>
                  <a:gd name="T47" fmla="*/ 124 h 173"/>
                  <a:gd name="T48" fmla="*/ 147 w 179"/>
                  <a:gd name="T49" fmla="*/ 131 h 173"/>
                  <a:gd name="T50" fmla="*/ 152 w 179"/>
                  <a:gd name="T51" fmla="*/ 140 h 173"/>
                  <a:gd name="T52" fmla="*/ 159 w 179"/>
                  <a:gd name="T53" fmla="*/ 148 h 173"/>
                  <a:gd name="T54" fmla="*/ 173 w 179"/>
                  <a:gd name="T55" fmla="*/ 143 h 173"/>
                  <a:gd name="T56" fmla="*/ 176 w 179"/>
                  <a:gd name="T57" fmla="*/ 135 h 173"/>
                  <a:gd name="T58" fmla="*/ 171 w 179"/>
                  <a:gd name="T59" fmla="*/ 12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9" h="173">
                    <a:moveTo>
                      <a:pt x="171" y="121"/>
                    </a:moveTo>
                    <a:cubicBezTo>
                      <a:pt x="167" y="119"/>
                      <a:pt x="163" y="120"/>
                      <a:pt x="160" y="122"/>
                    </a:cubicBezTo>
                    <a:cubicBezTo>
                      <a:pt x="160" y="122"/>
                      <a:pt x="160" y="122"/>
                      <a:pt x="160" y="122"/>
                    </a:cubicBezTo>
                    <a:cubicBezTo>
                      <a:pt x="155" y="125"/>
                      <a:pt x="152" y="124"/>
                      <a:pt x="150" y="124"/>
                    </a:cubicBezTo>
                    <a:cubicBezTo>
                      <a:pt x="150" y="124"/>
                      <a:pt x="150" y="124"/>
                      <a:pt x="150" y="124"/>
                    </a:cubicBezTo>
                    <a:cubicBezTo>
                      <a:pt x="133" y="117"/>
                      <a:pt x="133" y="117"/>
                      <a:pt x="133" y="117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59" y="1"/>
                      <a:pt x="148" y="4"/>
                      <a:pt x="133" y="11"/>
                    </a:cubicBezTo>
                    <a:cubicBezTo>
                      <a:pt x="103" y="26"/>
                      <a:pt x="19" y="66"/>
                      <a:pt x="0" y="75"/>
                    </a:cubicBezTo>
                    <a:cubicBezTo>
                      <a:pt x="63" y="131"/>
                      <a:pt x="63" y="131"/>
                      <a:pt x="63" y="131"/>
                    </a:cubicBezTo>
                    <a:cubicBezTo>
                      <a:pt x="53" y="142"/>
                      <a:pt x="53" y="142"/>
                      <a:pt x="53" y="142"/>
                    </a:cubicBezTo>
                    <a:cubicBezTo>
                      <a:pt x="51" y="143"/>
                      <a:pt x="48" y="145"/>
                      <a:pt x="43" y="144"/>
                    </a:cubicBezTo>
                    <a:cubicBezTo>
                      <a:pt x="39" y="143"/>
                      <a:pt x="35" y="145"/>
                      <a:pt x="33" y="147"/>
                    </a:cubicBezTo>
                    <a:cubicBezTo>
                      <a:pt x="28" y="152"/>
                      <a:pt x="29" y="159"/>
                      <a:pt x="33" y="163"/>
                    </a:cubicBezTo>
                    <a:cubicBezTo>
                      <a:pt x="39" y="168"/>
                      <a:pt x="39" y="168"/>
                      <a:pt x="39" y="168"/>
                    </a:cubicBezTo>
                    <a:cubicBezTo>
                      <a:pt x="43" y="173"/>
                      <a:pt x="50" y="172"/>
                      <a:pt x="54" y="168"/>
                    </a:cubicBezTo>
                    <a:cubicBezTo>
                      <a:pt x="57" y="165"/>
                      <a:pt x="58" y="162"/>
                      <a:pt x="57" y="158"/>
                    </a:cubicBezTo>
                    <a:cubicBezTo>
                      <a:pt x="57" y="158"/>
                      <a:pt x="57" y="158"/>
                      <a:pt x="57" y="158"/>
                    </a:cubicBezTo>
                    <a:cubicBezTo>
                      <a:pt x="56" y="152"/>
                      <a:pt x="58" y="149"/>
                      <a:pt x="59" y="147"/>
                    </a:cubicBezTo>
                    <a:cubicBezTo>
                      <a:pt x="59" y="147"/>
                      <a:pt x="59" y="147"/>
                      <a:pt x="59" y="147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85" y="150"/>
                      <a:pt x="85" y="150"/>
                      <a:pt x="85" y="150"/>
                    </a:cubicBezTo>
                    <a:cubicBezTo>
                      <a:pt x="125" y="145"/>
                      <a:pt x="125" y="145"/>
                      <a:pt x="125" y="145"/>
                    </a:cubicBezTo>
                    <a:cubicBezTo>
                      <a:pt x="131" y="124"/>
                      <a:pt x="131" y="124"/>
                      <a:pt x="131" y="124"/>
                    </a:cubicBezTo>
                    <a:cubicBezTo>
                      <a:pt x="147" y="131"/>
                      <a:pt x="147" y="131"/>
                      <a:pt x="147" y="131"/>
                    </a:cubicBezTo>
                    <a:cubicBezTo>
                      <a:pt x="149" y="132"/>
                      <a:pt x="151" y="135"/>
                      <a:pt x="152" y="140"/>
                    </a:cubicBezTo>
                    <a:cubicBezTo>
                      <a:pt x="153" y="144"/>
                      <a:pt x="156" y="147"/>
                      <a:pt x="159" y="148"/>
                    </a:cubicBezTo>
                    <a:cubicBezTo>
                      <a:pt x="164" y="151"/>
                      <a:pt x="171" y="148"/>
                      <a:pt x="173" y="143"/>
                    </a:cubicBezTo>
                    <a:cubicBezTo>
                      <a:pt x="176" y="135"/>
                      <a:pt x="176" y="135"/>
                      <a:pt x="176" y="135"/>
                    </a:cubicBezTo>
                    <a:cubicBezTo>
                      <a:pt x="179" y="129"/>
                      <a:pt x="176" y="123"/>
                      <a:pt x="171" y="121"/>
                    </a:cubicBezTo>
                  </a:path>
                </a:pathLst>
              </a:custGeom>
              <a:solidFill>
                <a:srgbClr val="F2B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20"/>
              <p:cNvSpPr>
                <a:spLocks/>
              </p:cNvSpPr>
              <p:nvPr/>
            </p:nvSpPr>
            <p:spPr bwMode="auto">
              <a:xfrm>
                <a:off x="7916818" y="2340239"/>
                <a:ext cx="1791756" cy="2691330"/>
              </a:xfrm>
              <a:custGeom>
                <a:avLst/>
                <a:gdLst>
                  <a:gd name="T0" fmla="*/ 116 w 206"/>
                  <a:gd name="T1" fmla="*/ 0 h 309"/>
                  <a:gd name="T2" fmla="*/ 80 w 206"/>
                  <a:gd name="T3" fmla="*/ 55 h 309"/>
                  <a:gd name="T4" fmla="*/ 84 w 206"/>
                  <a:gd name="T5" fmla="*/ 57 h 309"/>
                  <a:gd name="T6" fmla="*/ 88 w 206"/>
                  <a:gd name="T7" fmla="*/ 57 h 309"/>
                  <a:gd name="T8" fmla="*/ 88 w 206"/>
                  <a:gd name="T9" fmla="*/ 57 h 309"/>
                  <a:gd name="T10" fmla="*/ 105 w 206"/>
                  <a:gd name="T11" fmla="*/ 59 h 309"/>
                  <a:gd name="T12" fmla="*/ 110 w 206"/>
                  <a:gd name="T13" fmla="*/ 85 h 309"/>
                  <a:gd name="T14" fmla="*/ 105 w 206"/>
                  <a:gd name="T15" fmla="*/ 91 h 309"/>
                  <a:gd name="T16" fmla="*/ 79 w 206"/>
                  <a:gd name="T17" fmla="*/ 96 h 309"/>
                  <a:gd name="T18" fmla="*/ 72 w 206"/>
                  <a:gd name="T19" fmla="*/ 80 h 309"/>
                  <a:gd name="T20" fmla="*/ 71 w 206"/>
                  <a:gd name="T21" fmla="*/ 76 h 309"/>
                  <a:gd name="T22" fmla="*/ 68 w 206"/>
                  <a:gd name="T23" fmla="*/ 74 h 309"/>
                  <a:gd name="T24" fmla="*/ 0 w 206"/>
                  <a:gd name="T25" fmla="*/ 179 h 309"/>
                  <a:gd name="T26" fmla="*/ 121 w 206"/>
                  <a:gd name="T27" fmla="*/ 302 h 309"/>
                  <a:gd name="T28" fmla="*/ 161 w 206"/>
                  <a:gd name="T29" fmla="*/ 290 h 309"/>
                  <a:gd name="T30" fmla="*/ 206 w 206"/>
                  <a:gd name="T31" fmla="*/ 269 h 309"/>
                  <a:gd name="T32" fmla="*/ 116 w 206"/>
                  <a:gd name="T33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6" h="309">
                    <a:moveTo>
                      <a:pt x="116" y="0"/>
                    </a:moveTo>
                    <a:cubicBezTo>
                      <a:pt x="80" y="55"/>
                      <a:pt x="80" y="55"/>
                      <a:pt x="80" y="55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4" y="58"/>
                      <a:pt x="86" y="58"/>
                      <a:pt x="88" y="57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94" y="55"/>
                      <a:pt x="101" y="56"/>
                      <a:pt x="105" y="59"/>
                    </a:cubicBezTo>
                    <a:cubicBezTo>
                      <a:pt x="114" y="65"/>
                      <a:pt x="116" y="76"/>
                      <a:pt x="110" y="85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99" y="100"/>
                      <a:pt x="88" y="102"/>
                      <a:pt x="79" y="96"/>
                    </a:cubicBezTo>
                    <a:cubicBezTo>
                      <a:pt x="74" y="92"/>
                      <a:pt x="72" y="86"/>
                      <a:pt x="72" y="80"/>
                    </a:cubicBezTo>
                    <a:cubicBezTo>
                      <a:pt x="72" y="78"/>
                      <a:pt x="71" y="77"/>
                      <a:pt x="71" y="76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48" y="229"/>
                      <a:pt x="121" y="302"/>
                      <a:pt x="121" y="302"/>
                    </a:cubicBezTo>
                    <a:cubicBezTo>
                      <a:pt x="121" y="302"/>
                      <a:pt x="140" y="309"/>
                      <a:pt x="161" y="290"/>
                    </a:cubicBezTo>
                    <a:cubicBezTo>
                      <a:pt x="182" y="271"/>
                      <a:pt x="206" y="269"/>
                      <a:pt x="206" y="269"/>
                    </a:cubicBezTo>
                    <a:cubicBezTo>
                      <a:pt x="116" y="0"/>
                      <a:pt x="116" y="0"/>
                      <a:pt x="116" y="0"/>
                    </a:cubicBezTo>
                  </a:path>
                </a:pathLst>
              </a:custGeom>
              <a:solidFill>
                <a:srgbClr val="E99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21"/>
              <p:cNvSpPr>
                <a:spLocks/>
              </p:cNvSpPr>
              <p:nvPr/>
            </p:nvSpPr>
            <p:spPr bwMode="auto">
              <a:xfrm>
                <a:off x="7061494" y="1827781"/>
                <a:ext cx="1813876" cy="2001907"/>
              </a:xfrm>
              <a:custGeom>
                <a:avLst/>
                <a:gdLst>
                  <a:gd name="T0" fmla="*/ 199 w 208"/>
                  <a:gd name="T1" fmla="*/ 124 h 230"/>
                  <a:gd name="T2" fmla="*/ 189 w 208"/>
                  <a:gd name="T3" fmla="*/ 123 h 230"/>
                  <a:gd name="T4" fmla="*/ 189 w 208"/>
                  <a:gd name="T5" fmla="*/ 123 h 230"/>
                  <a:gd name="T6" fmla="*/ 178 w 208"/>
                  <a:gd name="T7" fmla="*/ 123 h 230"/>
                  <a:gd name="T8" fmla="*/ 178 w 208"/>
                  <a:gd name="T9" fmla="*/ 123 h 230"/>
                  <a:gd name="T10" fmla="*/ 166 w 208"/>
                  <a:gd name="T11" fmla="*/ 114 h 230"/>
                  <a:gd name="T12" fmla="*/ 208 w 208"/>
                  <a:gd name="T13" fmla="*/ 50 h 230"/>
                  <a:gd name="T14" fmla="*/ 46 w 208"/>
                  <a:gd name="T15" fmla="*/ 1 h 230"/>
                  <a:gd name="T16" fmla="*/ 42 w 208"/>
                  <a:gd name="T17" fmla="*/ 0 h 230"/>
                  <a:gd name="T18" fmla="*/ 10 w 208"/>
                  <a:gd name="T19" fmla="*/ 113 h 230"/>
                  <a:gd name="T20" fmla="*/ 18 w 208"/>
                  <a:gd name="T21" fmla="*/ 117 h 230"/>
                  <a:gd name="T22" fmla="*/ 22 w 208"/>
                  <a:gd name="T23" fmla="*/ 116 h 230"/>
                  <a:gd name="T24" fmla="*/ 22 w 208"/>
                  <a:gd name="T25" fmla="*/ 115 h 230"/>
                  <a:gd name="T26" fmla="*/ 40 w 208"/>
                  <a:gd name="T27" fmla="*/ 114 h 230"/>
                  <a:gd name="T28" fmla="*/ 49 w 208"/>
                  <a:gd name="T29" fmla="*/ 138 h 230"/>
                  <a:gd name="T30" fmla="*/ 46 w 208"/>
                  <a:gd name="T31" fmla="*/ 145 h 230"/>
                  <a:gd name="T32" fmla="*/ 22 w 208"/>
                  <a:gd name="T33" fmla="*/ 155 h 230"/>
                  <a:gd name="T34" fmla="*/ 11 w 208"/>
                  <a:gd name="T35" fmla="*/ 141 h 230"/>
                  <a:gd name="T36" fmla="*/ 9 w 208"/>
                  <a:gd name="T37" fmla="*/ 138 h 230"/>
                  <a:gd name="T38" fmla="*/ 4 w 208"/>
                  <a:gd name="T39" fmla="*/ 135 h 230"/>
                  <a:gd name="T40" fmla="*/ 0 w 208"/>
                  <a:gd name="T41" fmla="*/ 147 h 230"/>
                  <a:gd name="T42" fmla="*/ 62 w 208"/>
                  <a:gd name="T43" fmla="*/ 198 h 230"/>
                  <a:gd name="T44" fmla="*/ 91 w 208"/>
                  <a:gd name="T45" fmla="*/ 230 h 230"/>
                  <a:gd name="T46" fmla="*/ 162 w 208"/>
                  <a:gd name="T47" fmla="*/ 121 h 230"/>
                  <a:gd name="T48" fmla="*/ 174 w 208"/>
                  <a:gd name="T49" fmla="*/ 130 h 230"/>
                  <a:gd name="T50" fmla="*/ 177 w 208"/>
                  <a:gd name="T51" fmla="*/ 139 h 230"/>
                  <a:gd name="T52" fmla="*/ 182 w 208"/>
                  <a:gd name="T53" fmla="*/ 149 h 230"/>
                  <a:gd name="T54" fmla="*/ 197 w 208"/>
                  <a:gd name="T55" fmla="*/ 146 h 230"/>
                  <a:gd name="T56" fmla="*/ 202 w 208"/>
                  <a:gd name="T57" fmla="*/ 139 h 230"/>
                  <a:gd name="T58" fmla="*/ 199 w 208"/>
                  <a:gd name="T59" fmla="*/ 12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08" h="230">
                    <a:moveTo>
                      <a:pt x="199" y="124"/>
                    </a:moveTo>
                    <a:cubicBezTo>
                      <a:pt x="196" y="122"/>
                      <a:pt x="192" y="122"/>
                      <a:pt x="189" y="123"/>
                    </a:cubicBezTo>
                    <a:cubicBezTo>
                      <a:pt x="189" y="123"/>
                      <a:pt x="189" y="123"/>
                      <a:pt x="189" y="123"/>
                    </a:cubicBezTo>
                    <a:cubicBezTo>
                      <a:pt x="183" y="125"/>
                      <a:pt x="180" y="124"/>
                      <a:pt x="178" y="123"/>
                    </a:cubicBezTo>
                    <a:cubicBezTo>
                      <a:pt x="178" y="123"/>
                      <a:pt x="178" y="123"/>
                      <a:pt x="178" y="123"/>
                    </a:cubicBezTo>
                    <a:cubicBezTo>
                      <a:pt x="166" y="114"/>
                      <a:pt x="166" y="114"/>
                      <a:pt x="166" y="114"/>
                    </a:cubicBezTo>
                    <a:cubicBezTo>
                      <a:pt x="208" y="50"/>
                      <a:pt x="208" y="50"/>
                      <a:pt x="208" y="5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6" y="1"/>
                      <a:pt x="45" y="0"/>
                      <a:pt x="42" y="0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8" y="117"/>
                      <a:pt x="18" y="117"/>
                      <a:pt x="18" y="117"/>
                    </a:cubicBezTo>
                    <a:cubicBezTo>
                      <a:pt x="19" y="117"/>
                      <a:pt x="20" y="117"/>
                      <a:pt x="22" y="116"/>
                    </a:cubicBezTo>
                    <a:cubicBezTo>
                      <a:pt x="22" y="115"/>
                      <a:pt x="22" y="115"/>
                      <a:pt x="22" y="115"/>
                    </a:cubicBezTo>
                    <a:cubicBezTo>
                      <a:pt x="28" y="112"/>
                      <a:pt x="34" y="111"/>
                      <a:pt x="40" y="114"/>
                    </a:cubicBezTo>
                    <a:cubicBezTo>
                      <a:pt x="49" y="118"/>
                      <a:pt x="53" y="128"/>
                      <a:pt x="49" y="138"/>
                    </a:cubicBezTo>
                    <a:cubicBezTo>
                      <a:pt x="46" y="145"/>
                      <a:pt x="46" y="145"/>
                      <a:pt x="46" y="145"/>
                    </a:cubicBezTo>
                    <a:cubicBezTo>
                      <a:pt x="42" y="155"/>
                      <a:pt x="31" y="159"/>
                      <a:pt x="22" y="155"/>
                    </a:cubicBezTo>
                    <a:cubicBezTo>
                      <a:pt x="16" y="153"/>
                      <a:pt x="12" y="148"/>
                      <a:pt x="11" y="141"/>
                    </a:cubicBezTo>
                    <a:cubicBezTo>
                      <a:pt x="11" y="140"/>
                      <a:pt x="10" y="138"/>
                      <a:pt x="9" y="138"/>
                    </a:cubicBezTo>
                    <a:cubicBezTo>
                      <a:pt x="4" y="135"/>
                      <a:pt x="4" y="135"/>
                      <a:pt x="4" y="135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12" y="155"/>
                      <a:pt x="43" y="175"/>
                      <a:pt x="62" y="198"/>
                    </a:cubicBezTo>
                    <a:cubicBezTo>
                      <a:pt x="67" y="205"/>
                      <a:pt x="78" y="216"/>
                      <a:pt x="91" y="230"/>
                    </a:cubicBezTo>
                    <a:cubicBezTo>
                      <a:pt x="162" y="121"/>
                      <a:pt x="162" y="121"/>
                      <a:pt x="162" y="121"/>
                    </a:cubicBezTo>
                    <a:cubicBezTo>
                      <a:pt x="174" y="130"/>
                      <a:pt x="174" y="130"/>
                      <a:pt x="174" y="130"/>
                    </a:cubicBezTo>
                    <a:cubicBezTo>
                      <a:pt x="175" y="131"/>
                      <a:pt x="177" y="134"/>
                      <a:pt x="177" y="139"/>
                    </a:cubicBezTo>
                    <a:cubicBezTo>
                      <a:pt x="177" y="143"/>
                      <a:pt x="179" y="147"/>
                      <a:pt x="182" y="149"/>
                    </a:cubicBezTo>
                    <a:cubicBezTo>
                      <a:pt x="187" y="152"/>
                      <a:pt x="193" y="151"/>
                      <a:pt x="197" y="146"/>
                    </a:cubicBezTo>
                    <a:cubicBezTo>
                      <a:pt x="202" y="139"/>
                      <a:pt x="202" y="139"/>
                      <a:pt x="202" y="139"/>
                    </a:cubicBezTo>
                    <a:cubicBezTo>
                      <a:pt x="205" y="134"/>
                      <a:pt x="204" y="128"/>
                      <a:pt x="199" y="124"/>
                    </a:cubicBezTo>
                  </a:path>
                </a:pathLst>
              </a:custGeom>
              <a:solidFill>
                <a:srgbClr val="EDA4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22"/>
              <p:cNvSpPr>
                <a:spLocks/>
              </p:cNvSpPr>
              <p:nvPr/>
            </p:nvSpPr>
            <p:spPr bwMode="auto">
              <a:xfrm>
                <a:off x="8978599" y="1720865"/>
                <a:ext cx="2020333" cy="3196415"/>
              </a:xfrm>
              <a:custGeom>
                <a:avLst/>
                <a:gdLst>
                  <a:gd name="T0" fmla="*/ 0 w 548"/>
                  <a:gd name="T1" fmla="*/ 109 h 867"/>
                  <a:gd name="T2" fmla="*/ 241 w 548"/>
                  <a:gd name="T3" fmla="*/ 867 h 867"/>
                  <a:gd name="T4" fmla="*/ 548 w 548"/>
                  <a:gd name="T5" fmla="*/ 806 h 867"/>
                  <a:gd name="T6" fmla="*/ 319 w 548"/>
                  <a:gd name="T7" fmla="*/ 0 h 867"/>
                  <a:gd name="T8" fmla="*/ 0 w 548"/>
                  <a:gd name="T9" fmla="*/ 109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867">
                    <a:moveTo>
                      <a:pt x="0" y="109"/>
                    </a:moveTo>
                    <a:lnTo>
                      <a:pt x="241" y="867"/>
                    </a:lnTo>
                    <a:lnTo>
                      <a:pt x="548" y="806"/>
                    </a:lnTo>
                    <a:lnTo>
                      <a:pt x="319" y="0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23"/>
              <p:cNvSpPr>
                <a:spLocks/>
              </p:cNvSpPr>
              <p:nvPr/>
            </p:nvSpPr>
            <p:spPr bwMode="auto">
              <a:xfrm>
                <a:off x="9701200" y="754935"/>
                <a:ext cx="1898671" cy="4910756"/>
              </a:xfrm>
              <a:custGeom>
                <a:avLst/>
                <a:gdLst>
                  <a:gd name="T0" fmla="*/ 515 w 515"/>
                  <a:gd name="T1" fmla="*/ 0 h 1332"/>
                  <a:gd name="T2" fmla="*/ 0 w 515"/>
                  <a:gd name="T3" fmla="*/ 279 h 1332"/>
                  <a:gd name="T4" fmla="*/ 383 w 515"/>
                  <a:gd name="T5" fmla="*/ 1332 h 1332"/>
                  <a:gd name="T6" fmla="*/ 515 w 515"/>
                  <a:gd name="T7" fmla="*/ 1259 h 1332"/>
                  <a:gd name="T8" fmla="*/ 515 w 515"/>
                  <a:gd name="T9" fmla="*/ 0 h 1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5" h="1332">
                    <a:moveTo>
                      <a:pt x="515" y="0"/>
                    </a:moveTo>
                    <a:lnTo>
                      <a:pt x="0" y="279"/>
                    </a:lnTo>
                    <a:lnTo>
                      <a:pt x="383" y="1332"/>
                    </a:lnTo>
                    <a:lnTo>
                      <a:pt x="515" y="1259"/>
                    </a:lnTo>
                    <a:lnTo>
                      <a:pt x="515" y="0"/>
                    </a:lnTo>
                    <a:close/>
                  </a:path>
                </a:pathLst>
              </a:custGeom>
              <a:solidFill>
                <a:srgbClr val="291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24"/>
              <p:cNvSpPr>
                <a:spLocks/>
              </p:cNvSpPr>
              <p:nvPr/>
            </p:nvSpPr>
            <p:spPr bwMode="auto">
              <a:xfrm>
                <a:off x="2054902" y="4297906"/>
                <a:ext cx="881131" cy="1176074"/>
              </a:xfrm>
              <a:custGeom>
                <a:avLst/>
                <a:gdLst>
                  <a:gd name="T0" fmla="*/ 21 w 101"/>
                  <a:gd name="T1" fmla="*/ 123 h 135"/>
                  <a:gd name="T2" fmla="*/ 101 w 101"/>
                  <a:gd name="T3" fmla="*/ 15 h 135"/>
                  <a:gd name="T4" fmla="*/ 53 w 101"/>
                  <a:gd name="T5" fmla="*/ 0 h 135"/>
                  <a:gd name="T6" fmla="*/ 21 w 101"/>
                  <a:gd name="T7" fmla="*/ 12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135">
                    <a:moveTo>
                      <a:pt x="21" y="123"/>
                    </a:moveTo>
                    <a:cubicBezTo>
                      <a:pt x="42" y="135"/>
                      <a:pt x="101" y="15"/>
                      <a:pt x="101" y="1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0" y="112"/>
                      <a:pt x="21" y="123"/>
                    </a:cubicBez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25"/>
              <p:cNvSpPr>
                <a:spLocks/>
              </p:cNvSpPr>
              <p:nvPr/>
            </p:nvSpPr>
            <p:spPr bwMode="auto">
              <a:xfrm>
                <a:off x="2375648" y="1459105"/>
                <a:ext cx="2083008" cy="3388126"/>
              </a:xfrm>
              <a:custGeom>
                <a:avLst/>
                <a:gdLst>
                  <a:gd name="T0" fmla="*/ 565 w 565"/>
                  <a:gd name="T1" fmla="*/ 119 h 919"/>
                  <a:gd name="T2" fmla="*/ 284 w 565"/>
                  <a:gd name="T3" fmla="*/ 919 h 919"/>
                  <a:gd name="T4" fmla="*/ 0 w 565"/>
                  <a:gd name="T5" fmla="*/ 799 h 919"/>
                  <a:gd name="T6" fmla="*/ 251 w 565"/>
                  <a:gd name="T7" fmla="*/ 0 h 919"/>
                  <a:gd name="T8" fmla="*/ 565 w 565"/>
                  <a:gd name="T9" fmla="*/ 119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5" h="919">
                    <a:moveTo>
                      <a:pt x="565" y="119"/>
                    </a:moveTo>
                    <a:lnTo>
                      <a:pt x="284" y="919"/>
                    </a:lnTo>
                    <a:lnTo>
                      <a:pt x="0" y="799"/>
                    </a:lnTo>
                    <a:lnTo>
                      <a:pt x="251" y="0"/>
                    </a:lnTo>
                    <a:lnTo>
                      <a:pt x="565" y="119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26"/>
              <p:cNvSpPr>
                <a:spLocks/>
              </p:cNvSpPr>
              <p:nvPr/>
            </p:nvSpPr>
            <p:spPr bwMode="auto">
              <a:xfrm>
                <a:off x="1638300" y="614839"/>
                <a:ext cx="2105128" cy="4755912"/>
              </a:xfrm>
              <a:custGeom>
                <a:avLst/>
                <a:gdLst>
                  <a:gd name="T0" fmla="*/ 0 w 571"/>
                  <a:gd name="T1" fmla="*/ 0 h 1290"/>
                  <a:gd name="T2" fmla="*/ 0 w 571"/>
                  <a:gd name="T3" fmla="*/ 1212 h 1290"/>
                  <a:gd name="T4" fmla="*/ 163 w 571"/>
                  <a:gd name="T5" fmla="*/ 1290 h 1290"/>
                  <a:gd name="T6" fmla="*/ 571 w 571"/>
                  <a:gd name="T7" fmla="*/ 248 h 1290"/>
                  <a:gd name="T8" fmla="*/ 0 w 571"/>
                  <a:gd name="T9" fmla="*/ 0 h 1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1" h="1290">
                    <a:moveTo>
                      <a:pt x="0" y="0"/>
                    </a:moveTo>
                    <a:lnTo>
                      <a:pt x="0" y="1212"/>
                    </a:lnTo>
                    <a:lnTo>
                      <a:pt x="163" y="1290"/>
                    </a:lnTo>
                    <a:lnTo>
                      <a:pt x="571" y="2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3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173"/>
              <p:cNvSpPr>
                <a:spLocks/>
              </p:cNvSpPr>
              <p:nvPr/>
            </p:nvSpPr>
            <p:spPr bwMode="auto">
              <a:xfrm>
                <a:off x="5922292" y="3114458"/>
                <a:ext cx="659926" cy="951182"/>
              </a:xfrm>
              <a:custGeom>
                <a:avLst/>
                <a:gdLst>
                  <a:gd name="T0" fmla="*/ 65 w 76"/>
                  <a:gd name="T1" fmla="*/ 0 h 109"/>
                  <a:gd name="T2" fmla="*/ 61 w 76"/>
                  <a:gd name="T3" fmla="*/ 4 h 109"/>
                  <a:gd name="T4" fmla="*/ 61 w 76"/>
                  <a:gd name="T5" fmla="*/ 6 h 109"/>
                  <a:gd name="T6" fmla="*/ 61 w 76"/>
                  <a:gd name="T7" fmla="*/ 8 h 109"/>
                  <a:gd name="T8" fmla="*/ 61 w 76"/>
                  <a:gd name="T9" fmla="*/ 8 h 109"/>
                  <a:gd name="T10" fmla="*/ 62 w 76"/>
                  <a:gd name="T11" fmla="*/ 13 h 109"/>
                  <a:gd name="T12" fmla="*/ 57 w 76"/>
                  <a:gd name="T13" fmla="*/ 25 h 109"/>
                  <a:gd name="T14" fmla="*/ 44 w 76"/>
                  <a:gd name="T15" fmla="*/ 31 h 109"/>
                  <a:gd name="T16" fmla="*/ 32 w 76"/>
                  <a:gd name="T17" fmla="*/ 27 h 109"/>
                  <a:gd name="T18" fmla="*/ 0 w 76"/>
                  <a:gd name="T19" fmla="*/ 109 h 109"/>
                  <a:gd name="T20" fmla="*/ 4 w 76"/>
                  <a:gd name="T21" fmla="*/ 109 h 109"/>
                  <a:gd name="T22" fmla="*/ 4 w 76"/>
                  <a:gd name="T23" fmla="*/ 109 h 109"/>
                  <a:gd name="T24" fmla="*/ 4 w 76"/>
                  <a:gd name="T25" fmla="*/ 109 h 109"/>
                  <a:gd name="T26" fmla="*/ 48 w 76"/>
                  <a:gd name="T27" fmla="*/ 61 h 109"/>
                  <a:gd name="T28" fmla="*/ 76 w 76"/>
                  <a:gd name="T29" fmla="*/ 9 h 109"/>
                  <a:gd name="T30" fmla="*/ 65 w 76"/>
                  <a:gd name="T3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9">
                    <a:moveTo>
                      <a:pt x="65" y="0"/>
                    </a:moveTo>
                    <a:cubicBezTo>
                      <a:pt x="61" y="4"/>
                      <a:pt x="61" y="4"/>
                      <a:pt x="61" y="4"/>
                    </a:cubicBezTo>
                    <a:cubicBezTo>
                      <a:pt x="61" y="4"/>
                      <a:pt x="61" y="5"/>
                      <a:pt x="61" y="6"/>
                    </a:cubicBezTo>
                    <a:cubicBezTo>
                      <a:pt x="61" y="7"/>
                      <a:pt x="61" y="7"/>
                      <a:pt x="61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10"/>
                      <a:pt x="62" y="11"/>
                      <a:pt x="62" y="13"/>
                    </a:cubicBezTo>
                    <a:cubicBezTo>
                      <a:pt x="62" y="17"/>
                      <a:pt x="60" y="22"/>
                      <a:pt x="57" y="25"/>
                    </a:cubicBezTo>
                    <a:cubicBezTo>
                      <a:pt x="53" y="29"/>
                      <a:pt x="48" y="31"/>
                      <a:pt x="44" y="31"/>
                    </a:cubicBezTo>
                    <a:cubicBezTo>
                      <a:pt x="39" y="31"/>
                      <a:pt x="35" y="29"/>
                      <a:pt x="32" y="27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1" y="109"/>
                      <a:pt x="2" y="109"/>
                      <a:pt x="4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35" y="102"/>
                      <a:pt x="43" y="75"/>
                      <a:pt x="48" y="61"/>
                    </a:cubicBezTo>
                    <a:cubicBezTo>
                      <a:pt x="51" y="50"/>
                      <a:pt x="68" y="22"/>
                      <a:pt x="76" y="9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EEA2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174"/>
              <p:cNvSpPr>
                <a:spLocks/>
              </p:cNvSpPr>
              <p:nvPr/>
            </p:nvSpPr>
            <p:spPr bwMode="auto">
              <a:xfrm>
                <a:off x="6158243" y="2660987"/>
                <a:ext cx="1279299" cy="656242"/>
              </a:xfrm>
              <a:custGeom>
                <a:avLst/>
                <a:gdLst>
                  <a:gd name="T0" fmla="*/ 109 w 147"/>
                  <a:gd name="T1" fmla="*/ 0 h 75"/>
                  <a:gd name="T2" fmla="*/ 20 w 147"/>
                  <a:gd name="T3" fmla="*/ 24 h 75"/>
                  <a:gd name="T4" fmla="*/ 33 w 147"/>
                  <a:gd name="T5" fmla="*/ 35 h 75"/>
                  <a:gd name="T6" fmla="*/ 23 w 147"/>
                  <a:gd name="T7" fmla="*/ 46 h 75"/>
                  <a:gd name="T8" fmla="*/ 15 w 147"/>
                  <a:gd name="T9" fmla="*/ 48 h 75"/>
                  <a:gd name="T10" fmla="*/ 13 w 147"/>
                  <a:gd name="T11" fmla="*/ 48 h 75"/>
                  <a:gd name="T12" fmla="*/ 10 w 147"/>
                  <a:gd name="T13" fmla="*/ 48 h 75"/>
                  <a:gd name="T14" fmla="*/ 3 w 147"/>
                  <a:gd name="T15" fmla="*/ 51 h 75"/>
                  <a:gd name="T16" fmla="*/ 0 w 147"/>
                  <a:gd name="T17" fmla="*/ 59 h 75"/>
                  <a:gd name="T18" fmla="*/ 3 w 147"/>
                  <a:gd name="T19" fmla="*/ 67 h 75"/>
                  <a:gd name="T20" fmla="*/ 9 w 147"/>
                  <a:gd name="T21" fmla="*/ 72 h 75"/>
                  <a:gd name="T22" fmla="*/ 17 w 147"/>
                  <a:gd name="T23" fmla="*/ 75 h 75"/>
                  <a:gd name="T24" fmla="*/ 24 w 147"/>
                  <a:gd name="T25" fmla="*/ 72 h 75"/>
                  <a:gd name="T26" fmla="*/ 27 w 147"/>
                  <a:gd name="T27" fmla="*/ 65 h 75"/>
                  <a:gd name="T28" fmla="*/ 27 w 147"/>
                  <a:gd name="T29" fmla="*/ 62 h 75"/>
                  <a:gd name="T30" fmla="*/ 27 w 147"/>
                  <a:gd name="T31" fmla="*/ 62 h 75"/>
                  <a:gd name="T32" fmla="*/ 27 w 147"/>
                  <a:gd name="T33" fmla="*/ 58 h 75"/>
                  <a:gd name="T34" fmla="*/ 29 w 147"/>
                  <a:gd name="T35" fmla="*/ 51 h 75"/>
                  <a:gd name="T36" fmla="*/ 29 w 147"/>
                  <a:gd name="T37" fmla="*/ 51 h 75"/>
                  <a:gd name="T38" fmla="*/ 39 w 147"/>
                  <a:gd name="T39" fmla="*/ 40 h 75"/>
                  <a:gd name="T40" fmla="*/ 55 w 147"/>
                  <a:gd name="T41" fmla="*/ 54 h 75"/>
                  <a:gd name="T42" fmla="*/ 95 w 147"/>
                  <a:gd name="T43" fmla="*/ 49 h 75"/>
                  <a:gd name="T44" fmla="*/ 101 w 147"/>
                  <a:gd name="T45" fmla="*/ 28 h 75"/>
                  <a:gd name="T46" fmla="*/ 117 w 147"/>
                  <a:gd name="T47" fmla="*/ 35 h 75"/>
                  <a:gd name="T48" fmla="*/ 122 w 147"/>
                  <a:gd name="T49" fmla="*/ 44 h 75"/>
                  <a:gd name="T50" fmla="*/ 129 w 147"/>
                  <a:gd name="T51" fmla="*/ 52 h 75"/>
                  <a:gd name="T52" fmla="*/ 133 w 147"/>
                  <a:gd name="T53" fmla="*/ 53 h 75"/>
                  <a:gd name="T54" fmla="*/ 143 w 147"/>
                  <a:gd name="T55" fmla="*/ 47 h 75"/>
                  <a:gd name="T56" fmla="*/ 146 w 147"/>
                  <a:gd name="T57" fmla="*/ 39 h 75"/>
                  <a:gd name="T58" fmla="*/ 147 w 147"/>
                  <a:gd name="T59" fmla="*/ 35 h 75"/>
                  <a:gd name="T60" fmla="*/ 141 w 147"/>
                  <a:gd name="T61" fmla="*/ 25 h 75"/>
                  <a:gd name="T62" fmla="*/ 136 w 147"/>
                  <a:gd name="T63" fmla="*/ 24 h 75"/>
                  <a:gd name="T64" fmla="*/ 130 w 147"/>
                  <a:gd name="T65" fmla="*/ 26 h 75"/>
                  <a:gd name="T66" fmla="*/ 130 w 147"/>
                  <a:gd name="T67" fmla="*/ 26 h 75"/>
                  <a:gd name="T68" fmla="*/ 123 w 147"/>
                  <a:gd name="T69" fmla="*/ 28 h 75"/>
                  <a:gd name="T70" fmla="*/ 120 w 147"/>
                  <a:gd name="T71" fmla="*/ 28 h 75"/>
                  <a:gd name="T72" fmla="*/ 120 w 147"/>
                  <a:gd name="T73" fmla="*/ 28 h 75"/>
                  <a:gd name="T74" fmla="*/ 103 w 147"/>
                  <a:gd name="T75" fmla="*/ 21 h 75"/>
                  <a:gd name="T76" fmla="*/ 109 w 147"/>
                  <a:gd name="T7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75">
                    <a:moveTo>
                      <a:pt x="109" y="0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1" y="47"/>
                      <a:pt x="19" y="48"/>
                      <a:pt x="15" y="48"/>
                    </a:cubicBezTo>
                    <a:cubicBezTo>
                      <a:pt x="14" y="48"/>
                      <a:pt x="14" y="48"/>
                      <a:pt x="13" y="48"/>
                    </a:cubicBezTo>
                    <a:cubicBezTo>
                      <a:pt x="12" y="48"/>
                      <a:pt x="11" y="48"/>
                      <a:pt x="10" y="48"/>
                    </a:cubicBezTo>
                    <a:cubicBezTo>
                      <a:pt x="7" y="48"/>
                      <a:pt x="5" y="49"/>
                      <a:pt x="3" y="51"/>
                    </a:cubicBezTo>
                    <a:cubicBezTo>
                      <a:pt x="1" y="53"/>
                      <a:pt x="0" y="56"/>
                      <a:pt x="0" y="59"/>
                    </a:cubicBezTo>
                    <a:cubicBezTo>
                      <a:pt x="0" y="62"/>
                      <a:pt x="1" y="64"/>
                      <a:pt x="3" y="67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1" y="74"/>
                      <a:pt x="14" y="75"/>
                      <a:pt x="17" y="75"/>
                    </a:cubicBezTo>
                    <a:cubicBezTo>
                      <a:pt x="19" y="75"/>
                      <a:pt x="22" y="74"/>
                      <a:pt x="24" y="72"/>
                    </a:cubicBezTo>
                    <a:cubicBezTo>
                      <a:pt x="26" y="70"/>
                      <a:pt x="27" y="67"/>
                      <a:pt x="27" y="65"/>
                    </a:cubicBezTo>
                    <a:cubicBezTo>
                      <a:pt x="27" y="64"/>
                      <a:pt x="27" y="63"/>
                      <a:pt x="27" y="62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7" y="60"/>
                      <a:pt x="27" y="59"/>
                      <a:pt x="27" y="58"/>
                    </a:cubicBezTo>
                    <a:cubicBezTo>
                      <a:pt x="27" y="55"/>
                      <a:pt x="28" y="52"/>
                      <a:pt x="29" y="51"/>
                    </a:cubicBezTo>
                    <a:cubicBezTo>
                      <a:pt x="29" y="51"/>
                      <a:pt x="29" y="51"/>
                      <a:pt x="29" y="51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95" y="49"/>
                      <a:pt x="95" y="49"/>
                      <a:pt x="95" y="49"/>
                    </a:cubicBezTo>
                    <a:cubicBezTo>
                      <a:pt x="101" y="28"/>
                      <a:pt x="101" y="28"/>
                      <a:pt x="101" y="28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9" y="36"/>
                      <a:pt x="121" y="39"/>
                      <a:pt x="122" y="44"/>
                    </a:cubicBezTo>
                    <a:cubicBezTo>
                      <a:pt x="123" y="48"/>
                      <a:pt x="126" y="51"/>
                      <a:pt x="129" y="52"/>
                    </a:cubicBezTo>
                    <a:cubicBezTo>
                      <a:pt x="130" y="53"/>
                      <a:pt x="132" y="53"/>
                      <a:pt x="133" y="53"/>
                    </a:cubicBezTo>
                    <a:cubicBezTo>
                      <a:pt x="137" y="53"/>
                      <a:pt x="141" y="51"/>
                      <a:pt x="143" y="47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7" y="37"/>
                      <a:pt x="147" y="36"/>
                      <a:pt x="147" y="35"/>
                    </a:cubicBezTo>
                    <a:cubicBezTo>
                      <a:pt x="147" y="30"/>
                      <a:pt x="145" y="26"/>
                      <a:pt x="141" y="25"/>
                    </a:cubicBezTo>
                    <a:cubicBezTo>
                      <a:pt x="139" y="24"/>
                      <a:pt x="138" y="24"/>
                      <a:pt x="136" y="24"/>
                    </a:cubicBezTo>
                    <a:cubicBezTo>
                      <a:pt x="134" y="24"/>
                      <a:pt x="132" y="24"/>
                      <a:pt x="130" y="26"/>
                    </a:cubicBezTo>
                    <a:cubicBezTo>
                      <a:pt x="130" y="26"/>
                      <a:pt x="130" y="26"/>
                      <a:pt x="130" y="26"/>
                    </a:cubicBezTo>
                    <a:cubicBezTo>
                      <a:pt x="127" y="28"/>
                      <a:pt x="125" y="28"/>
                      <a:pt x="123" y="28"/>
                    </a:cubicBezTo>
                    <a:cubicBezTo>
                      <a:pt x="121" y="28"/>
                      <a:pt x="120" y="28"/>
                      <a:pt x="120" y="28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03" y="21"/>
                      <a:pt x="103" y="21"/>
                      <a:pt x="103" y="21"/>
                    </a:cubicBezTo>
                    <a:cubicBezTo>
                      <a:pt x="109" y="0"/>
                      <a:pt x="109" y="0"/>
                      <a:pt x="109" y="0"/>
                    </a:cubicBezTo>
                  </a:path>
                </a:pathLst>
              </a:custGeom>
              <a:solidFill>
                <a:srgbClr val="EDA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175"/>
              <p:cNvSpPr>
                <a:spLocks/>
              </p:cNvSpPr>
              <p:nvPr/>
            </p:nvSpPr>
            <p:spPr bwMode="auto">
              <a:xfrm>
                <a:off x="9317779" y="4839858"/>
                <a:ext cx="25807" cy="18434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F7D5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176"/>
              <p:cNvSpPr>
                <a:spLocks/>
              </p:cNvSpPr>
              <p:nvPr/>
            </p:nvSpPr>
            <p:spPr bwMode="auto">
              <a:xfrm>
                <a:off x="7916818" y="3298795"/>
                <a:ext cx="1426768" cy="1681160"/>
              </a:xfrm>
              <a:custGeom>
                <a:avLst/>
                <a:gdLst>
                  <a:gd name="T0" fmla="*/ 44 w 164"/>
                  <a:gd name="T1" fmla="*/ 0 h 193"/>
                  <a:gd name="T2" fmla="*/ 0 w 164"/>
                  <a:gd name="T3" fmla="*/ 69 h 193"/>
                  <a:gd name="T4" fmla="*/ 121 w 164"/>
                  <a:gd name="T5" fmla="*/ 192 h 193"/>
                  <a:gd name="T6" fmla="*/ 129 w 164"/>
                  <a:gd name="T7" fmla="*/ 193 h 193"/>
                  <a:gd name="T8" fmla="*/ 161 w 164"/>
                  <a:gd name="T9" fmla="*/ 180 h 193"/>
                  <a:gd name="T10" fmla="*/ 161 w 164"/>
                  <a:gd name="T11" fmla="*/ 179 h 193"/>
                  <a:gd name="T12" fmla="*/ 164 w 164"/>
                  <a:gd name="T13" fmla="*/ 177 h 193"/>
                  <a:gd name="T14" fmla="*/ 44 w 164"/>
                  <a:gd name="T15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93">
                    <a:moveTo>
                      <a:pt x="44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48" y="119"/>
                      <a:pt x="121" y="192"/>
                      <a:pt x="121" y="192"/>
                    </a:cubicBezTo>
                    <a:cubicBezTo>
                      <a:pt x="121" y="192"/>
                      <a:pt x="124" y="193"/>
                      <a:pt x="129" y="193"/>
                    </a:cubicBezTo>
                    <a:cubicBezTo>
                      <a:pt x="137" y="193"/>
                      <a:pt x="149" y="191"/>
                      <a:pt x="161" y="180"/>
                    </a:cubicBezTo>
                    <a:cubicBezTo>
                      <a:pt x="161" y="180"/>
                      <a:pt x="161" y="180"/>
                      <a:pt x="161" y="179"/>
                    </a:cubicBezTo>
                    <a:cubicBezTo>
                      <a:pt x="162" y="179"/>
                      <a:pt x="163" y="178"/>
                      <a:pt x="164" y="177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E27A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177"/>
              <p:cNvSpPr>
                <a:spLocks/>
              </p:cNvSpPr>
              <p:nvPr/>
            </p:nvSpPr>
            <p:spPr bwMode="auto">
              <a:xfrm>
                <a:off x="7854143" y="3247181"/>
                <a:ext cx="383421" cy="582507"/>
              </a:xfrm>
              <a:custGeom>
                <a:avLst/>
                <a:gdLst>
                  <a:gd name="T0" fmla="*/ 104 w 104"/>
                  <a:gd name="T1" fmla="*/ 0 h 158"/>
                  <a:gd name="T2" fmla="*/ 0 w 104"/>
                  <a:gd name="T3" fmla="*/ 158 h 158"/>
                  <a:gd name="T4" fmla="*/ 104 w 104"/>
                  <a:gd name="T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158">
                    <a:moveTo>
                      <a:pt x="104" y="0"/>
                    </a:moveTo>
                    <a:lnTo>
                      <a:pt x="0" y="158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F9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178"/>
              <p:cNvSpPr>
                <a:spLocks/>
              </p:cNvSpPr>
              <p:nvPr/>
            </p:nvSpPr>
            <p:spPr bwMode="auto">
              <a:xfrm>
                <a:off x="7854143" y="3247181"/>
                <a:ext cx="383421" cy="582507"/>
              </a:xfrm>
              <a:custGeom>
                <a:avLst/>
                <a:gdLst>
                  <a:gd name="T0" fmla="*/ 104 w 104"/>
                  <a:gd name="T1" fmla="*/ 0 h 158"/>
                  <a:gd name="T2" fmla="*/ 0 w 104"/>
                  <a:gd name="T3" fmla="*/ 158 h 158"/>
                  <a:gd name="T4" fmla="*/ 104 w 104"/>
                  <a:gd name="T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158">
                    <a:moveTo>
                      <a:pt x="104" y="0"/>
                    </a:moveTo>
                    <a:lnTo>
                      <a:pt x="0" y="158"/>
                    </a:lnTo>
                    <a:lnTo>
                      <a:pt x="10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179"/>
              <p:cNvSpPr>
                <a:spLocks/>
              </p:cNvSpPr>
              <p:nvPr/>
            </p:nvSpPr>
            <p:spPr bwMode="auto">
              <a:xfrm>
                <a:off x="7061494" y="2590939"/>
                <a:ext cx="1176070" cy="1238749"/>
              </a:xfrm>
              <a:custGeom>
                <a:avLst/>
                <a:gdLst>
                  <a:gd name="T0" fmla="*/ 17 w 135"/>
                  <a:gd name="T1" fmla="*/ 0 h 142"/>
                  <a:gd name="T2" fmla="*/ 10 w 135"/>
                  <a:gd name="T3" fmla="*/ 25 h 142"/>
                  <a:gd name="T4" fmla="*/ 18 w 135"/>
                  <a:gd name="T5" fmla="*/ 29 h 142"/>
                  <a:gd name="T6" fmla="*/ 19 w 135"/>
                  <a:gd name="T7" fmla="*/ 29 h 142"/>
                  <a:gd name="T8" fmla="*/ 22 w 135"/>
                  <a:gd name="T9" fmla="*/ 28 h 142"/>
                  <a:gd name="T10" fmla="*/ 22 w 135"/>
                  <a:gd name="T11" fmla="*/ 27 h 142"/>
                  <a:gd name="T12" fmla="*/ 32 w 135"/>
                  <a:gd name="T13" fmla="*/ 24 h 142"/>
                  <a:gd name="T14" fmla="*/ 40 w 135"/>
                  <a:gd name="T15" fmla="*/ 26 h 142"/>
                  <a:gd name="T16" fmla="*/ 51 w 135"/>
                  <a:gd name="T17" fmla="*/ 43 h 142"/>
                  <a:gd name="T18" fmla="*/ 49 w 135"/>
                  <a:gd name="T19" fmla="*/ 50 h 142"/>
                  <a:gd name="T20" fmla="*/ 46 w 135"/>
                  <a:gd name="T21" fmla="*/ 57 h 142"/>
                  <a:gd name="T22" fmla="*/ 29 w 135"/>
                  <a:gd name="T23" fmla="*/ 69 h 142"/>
                  <a:gd name="T24" fmla="*/ 22 w 135"/>
                  <a:gd name="T25" fmla="*/ 67 h 142"/>
                  <a:gd name="T26" fmla="*/ 11 w 135"/>
                  <a:gd name="T27" fmla="*/ 53 h 142"/>
                  <a:gd name="T28" fmla="*/ 9 w 135"/>
                  <a:gd name="T29" fmla="*/ 50 h 142"/>
                  <a:gd name="T30" fmla="*/ 4 w 135"/>
                  <a:gd name="T31" fmla="*/ 47 h 142"/>
                  <a:gd name="T32" fmla="*/ 0 w 135"/>
                  <a:gd name="T33" fmla="*/ 59 h 142"/>
                  <a:gd name="T34" fmla="*/ 62 w 135"/>
                  <a:gd name="T35" fmla="*/ 110 h 142"/>
                  <a:gd name="T36" fmla="*/ 91 w 135"/>
                  <a:gd name="T37" fmla="*/ 142 h 142"/>
                  <a:gd name="T38" fmla="*/ 91 w 135"/>
                  <a:gd name="T39" fmla="*/ 142 h 142"/>
                  <a:gd name="T40" fmla="*/ 135 w 135"/>
                  <a:gd name="T41" fmla="*/ 75 h 142"/>
                  <a:gd name="T42" fmla="*/ 17 w 135"/>
                  <a:gd name="T4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5" h="142">
                    <a:moveTo>
                      <a:pt x="17" y="0"/>
                    </a:moveTo>
                    <a:cubicBezTo>
                      <a:pt x="10" y="25"/>
                      <a:pt x="10" y="25"/>
                      <a:pt x="10" y="25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9" y="29"/>
                    </a:cubicBezTo>
                    <a:cubicBezTo>
                      <a:pt x="19" y="29"/>
                      <a:pt x="20" y="29"/>
                      <a:pt x="22" y="28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5" y="25"/>
                      <a:pt x="29" y="24"/>
                      <a:pt x="32" y="24"/>
                    </a:cubicBezTo>
                    <a:cubicBezTo>
                      <a:pt x="35" y="24"/>
                      <a:pt x="37" y="25"/>
                      <a:pt x="40" y="26"/>
                    </a:cubicBezTo>
                    <a:cubicBezTo>
                      <a:pt x="47" y="29"/>
                      <a:pt x="51" y="35"/>
                      <a:pt x="51" y="43"/>
                    </a:cubicBezTo>
                    <a:cubicBezTo>
                      <a:pt x="51" y="45"/>
                      <a:pt x="50" y="47"/>
                      <a:pt x="49" y="50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3" y="64"/>
                      <a:pt x="36" y="69"/>
                      <a:pt x="29" y="69"/>
                    </a:cubicBezTo>
                    <a:cubicBezTo>
                      <a:pt x="27" y="69"/>
                      <a:pt x="24" y="68"/>
                      <a:pt x="22" y="67"/>
                    </a:cubicBezTo>
                    <a:cubicBezTo>
                      <a:pt x="16" y="65"/>
                      <a:pt x="12" y="60"/>
                      <a:pt x="11" y="53"/>
                    </a:cubicBezTo>
                    <a:cubicBezTo>
                      <a:pt x="11" y="52"/>
                      <a:pt x="10" y="50"/>
                      <a:pt x="9" y="50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2" y="67"/>
                      <a:pt x="43" y="87"/>
                      <a:pt x="62" y="110"/>
                    </a:cubicBezTo>
                    <a:cubicBezTo>
                      <a:pt x="67" y="117"/>
                      <a:pt x="78" y="128"/>
                      <a:pt x="91" y="142"/>
                    </a:cubicBezTo>
                    <a:cubicBezTo>
                      <a:pt x="91" y="142"/>
                      <a:pt x="91" y="142"/>
                      <a:pt x="91" y="142"/>
                    </a:cubicBezTo>
                    <a:cubicBezTo>
                      <a:pt x="135" y="75"/>
                      <a:pt x="135" y="75"/>
                      <a:pt x="135" y="75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E88E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180"/>
              <p:cNvSpPr>
                <a:spLocks noEditPoints="1"/>
              </p:cNvSpPr>
              <p:nvPr/>
            </p:nvSpPr>
            <p:spPr bwMode="auto">
              <a:xfrm>
                <a:off x="5365594" y="5754173"/>
                <a:ext cx="530891" cy="364989"/>
              </a:xfrm>
              <a:custGeom>
                <a:avLst/>
                <a:gdLst>
                  <a:gd name="T0" fmla="*/ 144 w 144"/>
                  <a:gd name="T1" fmla="*/ 78 h 99"/>
                  <a:gd name="T2" fmla="*/ 130 w 144"/>
                  <a:gd name="T3" fmla="*/ 99 h 99"/>
                  <a:gd name="T4" fmla="*/ 144 w 144"/>
                  <a:gd name="T5" fmla="*/ 78 h 99"/>
                  <a:gd name="T6" fmla="*/ 14 w 144"/>
                  <a:gd name="T7" fmla="*/ 0 h 99"/>
                  <a:gd name="T8" fmla="*/ 0 w 144"/>
                  <a:gd name="T9" fmla="*/ 23 h 99"/>
                  <a:gd name="T10" fmla="*/ 0 w 144"/>
                  <a:gd name="T11" fmla="*/ 23 h 99"/>
                  <a:gd name="T12" fmla="*/ 14 w 144"/>
                  <a:gd name="T13" fmla="*/ 0 h 99"/>
                  <a:gd name="T14" fmla="*/ 14 w 144"/>
                  <a:gd name="T1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99">
                    <a:moveTo>
                      <a:pt x="144" y="78"/>
                    </a:moveTo>
                    <a:lnTo>
                      <a:pt x="130" y="99"/>
                    </a:lnTo>
                    <a:lnTo>
                      <a:pt x="144" y="78"/>
                    </a:lnTo>
                    <a:close/>
                    <a:moveTo>
                      <a:pt x="14" y="0"/>
                    </a:moveTo>
                    <a:lnTo>
                      <a:pt x="0" y="23"/>
                    </a:lnTo>
                    <a:lnTo>
                      <a:pt x="0" y="23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E9B6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181"/>
              <p:cNvSpPr>
                <a:spLocks noEditPoints="1"/>
              </p:cNvSpPr>
              <p:nvPr/>
            </p:nvSpPr>
            <p:spPr bwMode="auto">
              <a:xfrm>
                <a:off x="5365594" y="5754173"/>
                <a:ext cx="530891" cy="364989"/>
              </a:xfrm>
              <a:custGeom>
                <a:avLst/>
                <a:gdLst>
                  <a:gd name="T0" fmla="*/ 144 w 144"/>
                  <a:gd name="T1" fmla="*/ 78 h 99"/>
                  <a:gd name="T2" fmla="*/ 130 w 144"/>
                  <a:gd name="T3" fmla="*/ 99 h 99"/>
                  <a:gd name="T4" fmla="*/ 144 w 144"/>
                  <a:gd name="T5" fmla="*/ 78 h 99"/>
                  <a:gd name="T6" fmla="*/ 14 w 144"/>
                  <a:gd name="T7" fmla="*/ 0 h 99"/>
                  <a:gd name="T8" fmla="*/ 0 w 144"/>
                  <a:gd name="T9" fmla="*/ 23 h 99"/>
                  <a:gd name="T10" fmla="*/ 0 w 144"/>
                  <a:gd name="T11" fmla="*/ 23 h 99"/>
                  <a:gd name="T12" fmla="*/ 14 w 144"/>
                  <a:gd name="T13" fmla="*/ 0 h 99"/>
                  <a:gd name="T14" fmla="*/ 14 w 144"/>
                  <a:gd name="T1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99">
                    <a:moveTo>
                      <a:pt x="144" y="78"/>
                    </a:moveTo>
                    <a:lnTo>
                      <a:pt x="130" y="99"/>
                    </a:lnTo>
                    <a:lnTo>
                      <a:pt x="144" y="78"/>
                    </a:lnTo>
                    <a:moveTo>
                      <a:pt x="14" y="0"/>
                    </a:moveTo>
                    <a:lnTo>
                      <a:pt x="0" y="23"/>
                    </a:lnTo>
                    <a:lnTo>
                      <a:pt x="0" y="23"/>
                    </a:lnTo>
                    <a:lnTo>
                      <a:pt x="14" y="0"/>
                    </a:lnTo>
                    <a:lnTo>
                      <a:pt x="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182"/>
              <p:cNvSpPr>
                <a:spLocks/>
              </p:cNvSpPr>
              <p:nvPr/>
            </p:nvSpPr>
            <p:spPr bwMode="auto">
              <a:xfrm>
                <a:off x="5365594" y="5754173"/>
                <a:ext cx="530891" cy="383422"/>
              </a:xfrm>
              <a:custGeom>
                <a:avLst/>
                <a:gdLst>
                  <a:gd name="T0" fmla="*/ 6 w 61"/>
                  <a:gd name="T1" fmla="*/ 0 h 44"/>
                  <a:gd name="T2" fmla="*/ 0 w 61"/>
                  <a:gd name="T3" fmla="*/ 10 h 44"/>
                  <a:gd name="T4" fmla="*/ 17 w 61"/>
                  <a:gd name="T5" fmla="*/ 39 h 44"/>
                  <a:gd name="T6" fmla="*/ 38 w 61"/>
                  <a:gd name="T7" fmla="*/ 44 h 44"/>
                  <a:gd name="T8" fmla="*/ 55 w 61"/>
                  <a:gd name="T9" fmla="*/ 42 h 44"/>
                  <a:gd name="T10" fmla="*/ 55 w 61"/>
                  <a:gd name="T11" fmla="*/ 42 h 44"/>
                  <a:gd name="T12" fmla="*/ 61 w 61"/>
                  <a:gd name="T13" fmla="*/ 33 h 44"/>
                  <a:gd name="T14" fmla="*/ 6 w 61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44">
                    <a:moveTo>
                      <a:pt x="6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2" y="19"/>
                      <a:pt x="6" y="32"/>
                      <a:pt x="17" y="39"/>
                    </a:cubicBezTo>
                    <a:cubicBezTo>
                      <a:pt x="23" y="43"/>
                      <a:pt x="31" y="44"/>
                      <a:pt x="38" y="44"/>
                    </a:cubicBezTo>
                    <a:cubicBezTo>
                      <a:pt x="45" y="44"/>
                      <a:pt x="51" y="43"/>
                      <a:pt x="55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BF34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183"/>
              <p:cNvSpPr>
                <a:spLocks/>
              </p:cNvSpPr>
              <p:nvPr/>
            </p:nvSpPr>
            <p:spPr bwMode="auto">
              <a:xfrm>
                <a:off x="4753595" y="5241715"/>
                <a:ext cx="88482" cy="154844"/>
              </a:xfrm>
              <a:custGeom>
                <a:avLst/>
                <a:gdLst>
                  <a:gd name="T0" fmla="*/ 10 w 10"/>
                  <a:gd name="T1" fmla="*/ 0 h 18"/>
                  <a:gd name="T2" fmla="*/ 0 w 10"/>
                  <a:gd name="T3" fmla="*/ 18 h 18"/>
                  <a:gd name="T4" fmla="*/ 10 w 10"/>
                  <a:gd name="T5" fmla="*/ 0 h 18"/>
                  <a:gd name="T6" fmla="*/ 10 w 10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8">
                    <a:moveTo>
                      <a:pt x="10" y="0"/>
                    </a:moveTo>
                    <a:cubicBezTo>
                      <a:pt x="7" y="6"/>
                      <a:pt x="3" y="12"/>
                      <a:pt x="0" y="18"/>
                    </a:cubicBezTo>
                    <a:cubicBezTo>
                      <a:pt x="3" y="12"/>
                      <a:pt x="7" y="6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F0C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184"/>
              <p:cNvSpPr>
                <a:spLocks/>
              </p:cNvSpPr>
              <p:nvPr/>
            </p:nvSpPr>
            <p:spPr bwMode="auto">
              <a:xfrm>
                <a:off x="4738848" y="5241715"/>
                <a:ext cx="615686" cy="626748"/>
              </a:xfrm>
              <a:custGeom>
                <a:avLst/>
                <a:gdLst>
                  <a:gd name="T0" fmla="*/ 12 w 71"/>
                  <a:gd name="T1" fmla="*/ 0 h 72"/>
                  <a:gd name="T2" fmla="*/ 2 w 71"/>
                  <a:gd name="T3" fmla="*/ 18 h 72"/>
                  <a:gd name="T4" fmla="*/ 0 w 71"/>
                  <a:gd name="T5" fmla="*/ 20 h 72"/>
                  <a:gd name="T6" fmla="*/ 0 w 71"/>
                  <a:gd name="T7" fmla="*/ 20 h 72"/>
                  <a:gd name="T8" fmla="*/ 19 w 71"/>
                  <a:gd name="T9" fmla="*/ 65 h 72"/>
                  <a:gd name="T10" fmla="*/ 42 w 71"/>
                  <a:gd name="T11" fmla="*/ 72 h 72"/>
                  <a:gd name="T12" fmla="*/ 62 w 71"/>
                  <a:gd name="T13" fmla="*/ 67 h 72"/>
                  <a:gd name="T14" fmla="*/ 71 w 71"/>
                  <a:gd name="T15" fmla="*/ 54 h 72"/>
                  <a:gd name="T16" fmla="*/ 12 w 71"/>
                  <a:gd name="T1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12" y="0"/>
                    </a:moveTo>
                    <a:cubicBezTo>
                      <a:pt x="9" y="6"/>
                      <a:pt x="5" y="12"/>
                      <a:pt x="2" y="18"/>
                    </a:cubicBezTo>
                    <a:cubicBezTo>
                      <a:pt x="1" y="19"/>
                      <a:pt x="1" y="19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4"/>
                      <a:pt x="3" y="56"/>
                      <a:pt x="19" y="65"/>
                    </a:cubicBezTo>
                    <a:cubicBezTo>
                      <a:pt x="27" y="70"/>
                      <a:pt x="35" y="72"/>
                      <a:pt x="42" y="72"/>
                    </a:cubicBezTo>
                    <a:cubicBezTo>
                      <a:pt x="50" y="72"/>
                      <a:pt x="57" y="70"/>
                      <a:pt x="62" y="67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rgbClr val="CF5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185"/>
              <p:cNvSpPr>
                <a:spLocks/>
              </p:cNvSpPr>
              <p:nvPr/>
            </p:nvSpPr>
            <p:spPr bwMode="auto">
              <a:xfrm>
                <a:off x="6357327" y="6318247"/>
                <a:ext cx="313373" cy="121663"/>
              </a:xfrm>
              <a:custGeom>
                <a:avLst/>
                <a:gdLst>
                  <a:gd name="T0" fmla="*/ 36 w 36"/>
                  <a:gd name="T1" fmla="*/ 0 h 14"/>
                  <a:gd name="T2" fmla="*/ 0 w 36"/>
                  <a:gd name="T3" fmla="*/ 14 h 14"/>
                  <a:gd name="T4" fmla="*/ 36 w 3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4">
                    <a:moveTo>
                      <a:pt x="36" y="0"/>
                    </a:moveTo>
                    <a:cubicBezTo>
                      <a:pt x="30" y="3"/>
                      <a:pt x="20" y="8"/>
                      <a:pt x="0" y="14"/>
                    </a:cubicBezTo>
                    <a:cubicBezTo>
                      <a:pt x="20" y="8"/>
                      <a:pt x="30" y="3"/>
                      <a:pt x="36" y="0"/>
                    </a:cubicBezTo>
                  </a:path>
                </a:pathLst>
              </a:custGeom>
              <a:solidFill>
                <a:srgbClr val="E1AA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86"/>
              <p:cNvSpPr>
                <a:spLocks/>
              </p:cNvSpPr>
              <p:nvPr/>
            </p:nvSpPr>
            <p:spPr bwMode="auto">
              <a:xfrm>
                <a:off x="5903858" y="6137596"/>
                <a:ext cx="818456" cy="331808"/>
              </a:xfrm>
              <a:custGeom>
                <a:avLst/>
                <a:gdLst>
                  <a:gd name="T0" fmla="*/ 4 w 94"/>
                  <a:gd name="T1" fmla="*/ 0 h 38"/>
                  <a:gd name="T2" fmla="*/ 0 w 94"/>
                  <a:gd name="T3" fmla="*/ 4 h 38"/>
                  <a:gd name="T4" fmla="*/ 38 w 94"/>
                  <a:gd name="T5" fmla="*/ 38 h 38"/>
                  <a:gd name="T6" fmla="*/ 52 w 94"/>
                  <a:gd name="T7" fmla="*/ 35 h 38"/>
                  <a:gd name="T8" fmla="*/ 52 w 94"/>
                  <a:gd name="T9" fmla="*/ 35 h 38"/>
                  <a:gd name="T10" fmla="*/ 88 w 94"/>
                  <a:gd name="T11" fmla="*/ 21 h 38"/>
                  <a:gd name="T12" fmla="*/ 94 w 94"/>
                  <a:gd name="T13" fmla="*/ 18 h 38"/>
                  <a:gd name="T14" fmla="*/ 4 w 94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38">
                    <a:moveTo>
                      <a:pt x="4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4" y="15"/>
                      <a:pt x="15" y="38"/>
                      <a:pt x="38" y="38"/>
                    </a:cubicBezTo>
                    <a:cubicBezTo>
                      <a:pt x="42" y="38"/>
                      <a:pt x="47" y="37"/>
                      <a:pt x="52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72" y="29"/>
                      <a:pt x="82" y="24"/>
                      <a:pt x="88" y="21"/>
                    </a:cubicBezTo>
                    <a:cubicBezTo>
                      <a:pt x="92" y="20"/>
                      <a:pt x="93" y="18"/>
                      <a:pt x="94" y="18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AD2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187"/>
              <p:cNvSpPr>
                <a:spLocks noEditPoints="1"/>
              </p:cNvSpPr>
              <p:nvPr/>
            </p:nvSpPr>
            <p:spPr bwMode="auto">
              <a:xfrm>
                <a:off x="4344367" y="5090558"/>
                <a:ext cx="435035" cy="228579"/>
              </a:xfrm>
              <a:custGeom>
                <a:avLst/>
                <a:gdLst>
                  <a:gd name="T0" fmla="*/ 50 w 50"/>
                  <a:gd name="T1" fmla="*/ 10 h 26"/>
                  <a:gd name="T2" fmla="*/ 40 w 50"/>
                  <a:gd name="T3" fmla="*/ 26 h 26"/>
                  <a:gd name="T4" fmla="*/ 50 w 50"/>
                  <a:gd name="T5" fmla="*/ 10 h 26"/>
                  <a:gd name="T6" fmla="*/ 50 w 50"/>
                  <a:gd name="T7" fmla="*/ 10 h 26"/>
                  <a:gd name="T8" fmla="*/ 0 w 50"/>
                  <a:gd name="T9" fmla="*/ 0 h 26"/>
                  <a:gd name="T10" fmla="*/ 0 w 50"/>
                  <a:gd name="T11" fmla="*/ 0 h 26"/>
                  <a:gd name="T12" fmla="*/ 0 w 50"/>
                  <a:gd name="T13" fmla="*/ 0 h 26"/>
                  <a:gd name="T14" fmla="*/ 0 w 50"/>
                  <a:gd name="T15" fmla="*/ 0 h 26"/>
                  <a:gd name="T16" fmla="*/ 0 w 50"/>
                  <a:gd name="T17" fmla="*/ 0 h 26"/>
                  <a:gd name="T18" fmla="*/ 0 w 50"/>
                  <a:gd name="T19" fmla="*/ 0 h 26"/>
                  <a:gd name="T20" fmla="*/ 0 w 50"/>
                  <a:gd name="T21" fmla="*/ 0 h 26"/>
                  <a:gd name="T22" fmla="*/ 0 w 50"/>
                  <a:gd name="T23" fmla="*/ 0 h 26"/>
                  <a:gd name="T24" fmla="*/ 0 w 50"/>
                  <a:gd name="T25" fmla="*/ 0 h 26"/>
                  <a:gd name="T26" fmla="*/ 0 w 50"/>
                  <a:gd name="T27" fmla="*/ 0 h 26"/>
                  <a:gd name="T28" fmla="*/ 0 w 50"/>
                  <a:gd name="T29" fmla="*/ 0 h 26"/>
                  <a:gd name="T30" fmla="*/ 0 w 50"/>
                  <a:gd name="T3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26">
                    <a:moveTo>
                      <a:pt x="50" y="10"/>
                    </a:moveTo>
                    <a:cubicBezTo>
                      <a:pt x="46" y="16"/>
                      <a:pt x="43" y="22"/>
                      <a:pt x="40" y="26"/>
                    </a:cubicBezTo>
                    <a:cubicBezTo>
                      <a:pt x="43" y="22"/>
                      <a:pt x="46" y="16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7D5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188"/>
              <p:cNvSpPr>
                <a:spLocks/>
              </p:cNvSpPr>
              <p:nvPr/>
            </p:nvSpPr>
            <p:spPr bwMode="auto">
              <a:xfrm>
                <a:off x="4300126" y="4788244"/>
                <a:ext cx="479276" cy="530893"/>
              </a:xfrm>
              <a:custGeom>
                <a:avLst/>
                <a:gdLst>
                  <a:gd name="T0" fmla="*/ 4 w 55"/>
                  <a:gd name="T1" fmla="*/ 0 h 61"/>
                  <a:gd name="T2" fmla="*/ 5 w 55"/>
                  <a:gd name="T3" fmla="*/ 35 h 61"/>
                  <a:gd name="T4" fmla="*/ 5 w 55"/>
                  <a:gd name="T5" fmla="*/ 35 h 61"/>
                  <a:gd name="T6" fmla="*/ 5 w 55"/>
                  <a:gd name="T7" fmla="*/ 35 h 61"/>
                  <a:gd name="T8" fmla="*/ 5 w 55"/>
                  <a:gd name="T9" fmla="*/ 35 h 61"/>
                  <a:gd name="T10" fmla="*/ 5 w 55"/>
                  <a:gd name="T11" fmla="*/ 35 h 61"/>
                  <a:gd name="T12" fmla="*/ 5 w 55"/>
                  <a:gd name="T13" fmla="*/ 35 h 61"/>
                  <a:gd name="T14" fmla="*/ 5 w 55"/>
                  <a:gd name="T15" fmla="*/ 35 h 61"/>
                  <a:gd name="T16" fmla="*/ 5 w 55"/>
                  <a:gd name="T17" fmla="*/ 35 h 61"/>
                  <a:gd name="T18" fmla="*/ 5 w 55"/>
                  <a:gd name="T19" fmla="*/ 35 h 61"/>
                  <a:gd name="T20" fmla="*/ 42 w 55"/>
                  <a:gd name="T21" fmla="*/ 61 h 61"/>
                  <a:gd name="T22" fmla="*/ 45 w 55"/>
                  <a:gd name="T23" fmla="*/ 61 h 61"/>
                  <a:gd name="T24" fmla="*/ 45 w 55"/>
                  <a:gd name="T25" fmla="*/ 61 h 61"/>
                  <a:gd name="T26" fmla="*/ 55 w 55"/>
                  <a:gd name="T27" fmla="*/ 45 h 61"/>
                  <a:gd name="T28" fmla="*/ 4 w 55"/>
                  <a:gd name="T2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" h="61">
                    <a:moveTo>
                      <a:pt x="4" y="0"/>
                    </a:moveTo>
                    <a:cubicBezTo>
                      <a:pt x="1" y="12"/>
                      <a:pt x="0" y="2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16" y="55"/>
                      <a:pt x="28" y="61"/>
                      <a:pt x="42" y="61"/>
                    </a:cubicBezTo>
                    <a:cubicBezTo>
                      <a:pt x="43" y="61"/>
                      <a:pt x="44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8" y="57"/>
                      <a:pt x="51" y="51"/>
                      <a:pt x="55" y="45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27A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pic>
          <p:nvPicPr>
            <p:cNvPr id="18" name="图片 17"/>
            <p:cNvPicPr preferRelativeResize="0">
              <a:picLocks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 flipH="1">
              <a:off x="9216419" y="720492"/>
              <a:ext cx="156554" cy="5544000"/>
            </a:xfrm>
            <a:prstGeom prst="rect">
              <a:avLst/>
            </a:prstGeom>
          </p:spPr>
        </p:pic>
        <p:pic>
          <p:nvPicPr>
            <p:cNvPr id="19" name="图片 18"/>
            <p:cNvPicPr preferRelativeResize="0">
              <a:picLocks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 rot="10800000" flipH="1">
              <a:off x="3242965" y="720492"/>
              <a:ext cx="156554" cy="5544000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308396" y="26830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公司</a:t>
            </a:r>
            <a:r>
              <a:rPr lang="zh-CN" altLang="en-US" dirty="0" smtClean="0">
                <a:solidFill>
                  <a:schemeClr val="bg1"/>
                </a:solidFill>
              </a:rPr>
              <a:t>需求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804817" y="26830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新人</a:t>
            </a:r>
            <a:r>
              <a:rPr lang="zh-CN" altLang="en-US" dirty="0" smtClean="0">
                <a:solidFill>
                  <a:schemeClr val="bg1"/>
                </a:solidFill>
              </a:rPr>
              <a:t>需求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303002" y="3192855"/>
            <a:ext cx="266986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公司的发展历程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公司的核心团队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公司的愿景与使命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公司的核心价值观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公司的产品与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服务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公司的倡导与反对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832425" y="3192855"/>
            <a:ext cx="266986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公司的故事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薪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酬与福利制度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公司的潜规则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公司的晋升机会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公司的活动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考勤与作息安排等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1133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10336" y="2189720"/>
            <a:ext cx="3348000" cy="188325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177800" dist="381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7458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技能培训课程举例，根据不同的培训对象，课程提供的内容也不同。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136073" y="4573576"/>
            <a:ext cx="33480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对</a:t>
            </a:r>
            <a:r>
              <a:rPr lang="en-US" altLang="zh-CN" dirty="0"/>
              <a:t>PPT</a:t>
            </a:r>
            <a:r>
              <a:rPr lang="zh-CN" altLang="en-US" dirty="0" smtClean="0"/>
              <a:t>制作完全没有概念的培训</a:t>
            </a:r>
            <a:r>
              <a:rPr lang="zh-CN" altLang="en-US" dirty="0"/>
              <a:t>课程，主要内容偏向基本的</a:t>
            </a:r>
            <a:r>
              <a:rPr lang="zh-CN" altLang="en-US" dirty="0" smtClean="0"/>
              <a:t>理念，动手操作较少。</a:t>
            </a:r>
            <a:endParaRPr lang="zh-CN" altLang="en-US" dirty="0"/>
          </a:p>
        </p:txBody>
      </p:sp>
      <p:sp>
        <p:nvSpPr>
          <p:cNvPr id="75" name="文本框 74"/>
          <p:cNvSpPr txBox="1"/>
          <p:nvPr/>
        </p:nvSpPr>
        <p:spPr>
          <a:xfrm>
            <a:off x="4823204" y="4573576"/>
            <a:ext cx="33480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需经常制作</a:t>
            </a:r>
            <a:r>
              <a:rPr lang="en-US" altLang="zh-CN" dirty="0"/>
              <a:t>PPT</a:t>
            </a:r>
            <a:r>
              <a:rPr lang="zh-CN" altLang="en-US" dirty="0" smtClean="0"/>
              <a:t>的培训课程，</a:t>
            </a:r>
            <a:r>
              <a:rPr lang="zh-CN" altLang="en-US" dirty="0"/>
              <a:t>主要内容</a:t>
            </a:r>
            <a:r>
              <a:rPr lang="zh-CN" altLang="en-US" dirty="0" smtClean="0"/>
              <a:t>是通过多种技巧快速提升</a:t>
            </a:r>
            <a:r>
              <a:rPr lang="en-US" altLang="zh-CN" dirty="0" smtClean="0"/>
              <a:t>PPT</a:t>
            </a:r>
            <a:r>
              <a:rPr lang="zh-CN" altLang="en-US" dirty="0" smtClean="0"/>
              <a:t>的制作效率。</a:t>
            </a:r>
            <a:endParaRPr lang="zh-CN" altLang="en-US" dirty="0"/>
          </a:p>
        </p:txBody>
      </p:sp>
      <p:sp>
        <p:nvSpPr>
          <p:cNvPr id="76" name="文本框 75"/>
          <p:cNvSpPr txBox="1"/>
          <p:nvPr/>
        </p:nvSpPr>
        <p:spPr>
          <a:xfrm>
            <a:off x="8510336" y="4573576"/>
            <a:ext cx="33480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 smtClean="0"/>
              <a:t>对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制作进一步提高要求的培训课程，主要是更高端一些的技巧，比如</a:t>
            </a:r>
            <a:r>
              <a:rPr lang="en-US" altLang="zh-CN" dirty="0" smtClean="0"/>
              <a:t>PS&amp;AI</a:t>
            </a:r>
            <a:r>
              <a:rPr lang="zh-CN" altLang="en-US" dirty="0" smtClean="0"/>
              <a:t>软件的使用。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36072" y="2189720"/>
            <a:ext cx="3348000" cy="188325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177800" dist="38100" dir="2700000" sx="102000" sy="102000" algn="tl" rotWithShape="0">
              <a:prstClr val="black">
                <a:alpha val="28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23204" y="2189720"/>
            <a:ext cx="3348000" cy="188325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177800" dist="38100" dir="2700000" sx="102000" sy="102000" algn="tl" rotWithShape="0">
              <a:prstClr val="black">
                <a:alpha val="2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00506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可采用问卷调查法或访谈法向学员了解这些需求。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334000" y="2672599"/>
            <a:ext cx="567489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 smtClean="0"/>
              <a:t>我在公司开展</a:t>
            </a:r>
            <a:r>
              <a:rPr lang="en-US" altLang="zh-CN" dirty="0" smtClean="0"/>
              <a:t>《PPT</a:t>
            </a:r>
            <a:r>
              <a:rPr lang="zh-CN" altLang="en-US" dirty="0" smtClean="0"/>
              <a:t>图形的设计与美化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这份课程的培训，</a:t>
            </a:r>
            <a:r>
              <a:rPr lang="zh-CN" altLang="en-US" dirty="0"/>
              <a:t>在</a:t>
            </a:r>
            <a:r>
              <a:rPr lang="zh-CN" altLang="en-US" dirty="0" smtClean="0"/>
              <a:t>课程开发之前，培训部专门通过问卷、邮件、当面沟通等方式，来：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375564" y="4063811"/>
            <a:ext cx="5633331" cy="1323439"/>
          </a:xfrm>
          <a:prstGeom prst="rect">
            <a:avLst/>
          </a:prstGeom>
          <a:solidFill>
            <a:srgbClr val="1D8D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chemeClr val="bg1"/>
                </a:solidFill>
              </a:rPr>
              <a:t>确认需求</a:t>
            </a:r>
            <a:endParaRPr lang="zh-CN" altLang="en-US" sz="8000" b="1" dirty="0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68462" y="2640617"/>
            <a:ext cx="2560638" cy="2846387"/>
            <a:chOff x="1516062" y="3403601"/>
            <a:chExt cx="2560638" cy="28463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516062" y="3403601"/>
              <a:ext cx="2405063" cy="2846387"/>
            </a:xfrm>
            <a:custGeom>
              <a:avLst/>
              <a:gdLst>
                <a:gd name="T0" fmla="*/ 2572 w 2702"/>
                <a:gd name="T1" fmla="*/ 0 h 3200"/>
                <a:gd name="T2" fmla="*/ 2606 w 2702"/>
                <a:gd name="T3" fmla="*/ 11 h 3200"/>
                <a:gd name="T4" fmla="*/ 2700 w 2702"/>
                <a:gd name="T5" fmla="*/ 145 h 3200"/>
                <a:gd name="T6" fmla="*/ 2700 w 2702"/>
                <a:gd name="T7" fmla="*/ 885 h 3200"/>
                <a:gd name="T8" fmla="*/ 2699 w 2702"/>
                <a:gd name="T9" fmla="*/ 898 h 3200"/>
                <a:gd name="T10" fmla="*/ 2604 w 2702"/>
                <a:gd name="T11" fmla="*/ 803 h 3200"/>
                <a:gd name="T12" fmla="*/ 2601 w 2702"/>
                <a:gd name="T13" fmla="*/ 780 h 3200"/>
                <a:gd name="T14" fmla="*/ 2600 w 2702"/>
                <a:gd name="T15" fmla="*/ 164 h 3200"/>
                <a:gd name="T16" fmla="*/ 2536 w 2702"/>
                <a:gd name="T17" fmla="*/ 100 h 3200"/>
                <a:gd name="T18" fmla="*/ 164 w 2702"/>
                <a:gd name="T19" fmla="*/ 100 h 3200"/>
                <a:gd name="T20" fmla="*/ 100 w 2702"/>
                <a:gd name="T21" fmla="*/ 163 h 3200"/>
                <a:gd name="T22" fmla="*/ 100 w 2702"/>
                <a:gd name="T23" fmla="*/ 3037 h 3200"/>
                <a:gd name="T24" fmla="*/ 162 w 2702"/>
                <a:gd name="T25" fmla="*/ 3100 h 3200"/>
                <a:gd name="T26" fmla="*/ 2538 w 2702"/>
                <a:gd name="T27" fmla="*/ 3100 h 3200"/>
                <a:gd name="T28" fmla="*/ 2600 w 2702"/>
                <a:gd name="T29" fmla="*/ 3037 h 3200"/>
                <a:gd name="T30" fmla="*/ 2600 w 2702"/>
                <a:gd name="T31" fmla="*/ 1674 h 3200"/>
                <a:gd name="T32" fmla="*/ 2615 w 2702"/>
                <a:gd name="T33" fmla="*/ 1637 h 3200"/>
                <a:gd name="T34" fmla="*/ 2696 w 2702"/>
                <a:gd name="T35" fmla="*/ 1555 h 3200"/>
                <a:gd name="T36" fmla="*/ 2700 w 2702"/>
                <a:gd name="T37" fmla="*/ 1558 h 3200"/>
                <a:gd name="T38" fmla="*/ 2700 w 2702"/>
                <a:gd name="T39" fmla="*/ 1581 h 3200"/>
                <a:gd name="T40" fmla="*/ 2702 w 2702"/>
                <a:gd name="T41" fmla="*/ 3019 h 3200"/>
                <a:gd name="T42" fmla="*/ 2572 w 2702"/>
                <a:gd name="T43" fmla="*/ 3200 h 3200"/>
                <a:gd name="T44" fmla="*/ 128 w 2702"/>
                <a:gd name="T45" fmla="*/ 3200 h 3200"/>
                <a:gd name="T46" fmla="*/ 36 w 2702"/>
                <a:gd name="T47" fmla="*/ 3146 h 3200"/>
                <a:gd name="T48" fmla="*/ 0 w 2702"/>
                <a:gd name="T49" fmla="*/ 3072 h 3200"/>
                <a:gd name="T50" fmla="*/ 0 w 2702"/>
                <a:gd name="T51" fmla="*/ 128 h 3200"/>
                <a:gd name="T52" fmla="*/ 36 w 2702"/>
                <a:gd name="T53" fmla="*/ 54 h 3200"/>
                <a:gd name="T54" fmla="*/ 128 w 2702"/>
                <a:gd name="T55" fmla="*/ 0 h 3200"/>
                <a:gd name="T56" fmla="*/ 2572 w 2702"/>
                <a:gd name="T57" fmla="*/ 0 h 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02" h="3200">
                  <a:moveTo>
                    <a:pt x="2572" y="0"/>
                  </a:moveTo>
                  <a:cubicBezTo>
                    <a:pt x="2583" y="4"/>
                    <a:pt x="2595" y="6"/>
                    <a:pt x="2606" y="11"/>
                  </a:cubicBezTo>
                  <a:cubicBezTo>
                    <a:pt x="2664" y="37"/>
                    <a:pt x="2699" y="81"/>
                    <a:pt x="2700" y="145"/>
                  </a:cubicBezTo>
                  <a:cubicBezTo>
                    <a:pt x="2701" y="392"/>
                    <a:pt x="2700" y="639"/>
                    <a:pt x="2700" y="885"/>
                  </a:cubicBezTo>
                  <a:cubicBezTo>
                    <a:pt x="2700" y="888"/>
                    <a:pt x="2700" y="891"/>
                    <a:pt x="2699" y="898"/>
                  </a:cubicBezTo>
                  <a:cubicBezTo>
                    <a:pt x="2666" y="865"/>
                    <a:pt x="2634" y="834"/>
                    <a:pt x="2604" y="803"/>
                  </a:cubicBezTo>
                  <a:cubicBezTo>
                    <a:pt x="2600" y="798"/>
                    <a:pt x="2601" y="788"/>
                    <a:pt x="2601" y="780"/>
                  </a:cubicBezTo>
                  <a:cubicBezTo>
                    <a:pt x="2600" y="575"/>
                    <a:pt x="2600" y="370"/>
                    <a:pt x="2600" y="164"/>
                  </a:cubicBezTo>
                  <a:cubicBezTo>
                    <a:pt x="2600" y="115"/>
                    <a:pt x="2585" y="100"/>
                    <a:pt x="2536" y="100"/>
                  </a:cubicBezTo>
                  <a:cubicBezTo>
                    <a:pt x="1745" y="100"/>
                    <a:pt x="955" y="100"/>
                    <a:pt x="164" y="100"/>
                  </a:cubicBezTo>
                  <a:cubicBezTo>
                    <a:pt x="117" y="100"/>
                    <a:pt x="100" y="116"/>
                    <a:pt x="100" y="163"/>
                  </a:cubicBezTo>
                  <a:cubicBezTo>
                    <a:pt x="100" y="1121"/>
                    <a:pt x="100" y="2079"/>
                    <a:pt x="100" y="3037"/>
                  </a:cubicBezTo>
                  <a:cubicBezTo>
                    <a:pt x="100" y="3083"/>
                    <a:pt x="117" y="3100"/>
                    <a:pt x="162" y="3100"/>
                  </a:cubicBezTo>
                  <a:cubicBezTo>
                    <a:pt x="954" y="3100"/>
                    <a:pt x="1746" y="3100"/>
                    <a:pt x="2538" y="3100"/>
                  </a:cubicBezTo>
                  <a:cubicBezTo>
                    <a:pt x="2584" y="3100"/>
                    <a:pt x="2600" y="3084"/>
                    <a:pt x="2600" y="3037"/>
                  </a:cubicBezTo>
                  <a:cubicBezTo>
                    <a:pt x="2600" y="2583"/>
                    <a:pt x="2600" y="2128"/>
                    <a:pt x="2600" y="1674"/>
                  </a:cubicBezTo>
                  <a:cubicBezTo>
                    <a:pt x="2600" y="1658"/>
                    <a:pt x="2604" y="1647"/>
                    <a:pt x="2615" y="1637"/>
                  </a:cubicBezTo>
                  <a:cubicBezTo>
                    <a:pt x="2643" y="1610"/>
                    <a:pt x="2669" y="1582"/>
                    <a:pt x="2696" y="1555"/>
                  </a:cubicBezTo>
                  <a:cubicBezTo>
                    <a:pt x="2697" y="1556"/>
                    <a:pt x="2699" y="1557"/>
                    <a:pt x="2700" y="1558"/>
                  </a:cubicBezTo>
                  <a:cubicBezTo>
                    <a:pt x="2700" y="1565"/>
                    <a:pt x="2700" y="1573"/>
                    <a:pt x="2700" y="1581"/>
                  </a:cubicBezTo>
                  <a:cubicBezTo>
                    <a:pt x="2700" y="2060"/>
                    <a:pt x="2699" y="2539"/>
                    <a:pt x="2702" y="3019"/>
                  </a:cubicBezTo>
                  <a:cubicBezTo>
                    <a:pt x="2702" y="3120"/>
                    <a:pt x="2654" y="3182"/>
                    <a:pt x="2572" y="3200"/>
                  </a:cubicBezTo>
                  <a:cubicBezTo>
                    <a:pt x="1757" y="3200"/>
                    <a:pt x="943" y="3200"/>
                    <a:pt x="128" y="3200"/>
                  </a:cubicBezTo>
                  <a:cubicBezTo>
                    <a:pt x="92" y="3191"/>
                    <a:pt x="58" y="3177"/>
                    <a:pt x="36" y="3146"/>
                  </a:cubicBezTo>
                  <a:cubicBezTo>
                    <a:pt x="21" y="3123"/>
                    <a:pt x="12" y="3097"/>
                    <a:pt x="0" y="3072"/>
                  </a:cubicBezTo>
                  <a:cubicBezTo>
                    <a:pt x="0" y="2091"/>
                    <a:pt x="0" y="1109"/>
                    <a:pt x="0" y="128"/>
                  </a:cubicBezTo>
                  <a:cubicBezTo>
                    <a:pt x="12" y="103"/>
                    <a:pt x="21" y="77"/>
                    <a:pt x="36" y="54"/>
                  </a:cubicBezTo>
                  <a:cubicBezTo>
                    <a:pt x="58" y="23"/>
                    <a:pt x="92" y="9"/>
                    <a:pt x="128" y="0"/>
                  </a:cubicBezTo>
                  <a:cubicBezTo>
                    <a:pt x="943" y="0"/>
                    <a:pt x="1757" y="0"/>
                    <a:pt x="25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448050" y="4132263"/>
              <a:ext cx="628650" cy="633412"/>
            </a:xfrm>
            <a:custGeom>
              <a:avLst/>
              <a:gdLst>
                <a:gd name="T0" fmla="*/ 706 w 706"/>
                <a:gd name="T1" fmla="*/ 410 h 714"/>
                <a:gd name="T2" fmla="*/ 682 w 706"/>
                <a:gd name="T3" fmla="*/ 441 h 714"/>
                <a:gd name="T4" fmla="*/ 441 w 706"/>
                <a:gd name="T5" fmla="*/ 681 h 714"/>
                <a:gd name="T6" fmla="*/ 357 w 706"/>
                <a:gd name="T7" fmla="*/ 682 h 714"/>
                <a:gd name="T8" fmla="*/ 31 w 706"/>
                <a:gd name="T9" fmla="*/ 356 h 714"/>
                <a:gd name="T10" fmla="*/ 31 w 706"/>
                <a:gd name="T11" fmla="*/ 274 h 714"/>
                <a:gd name="T12" fmla="*/ 274 w 706"/>
                <a:gd name="T13" fmla="*/ 31 h 714"/>
                <a:gd name="T14" fmla="*/ 357 w 706"/>
                <a:gd name="T15" fmla="*/ 32 h 714"/>
                <a:gd name="T16" fmla="*/ 677 w 706"/>
                <a:gd name="T17" fmla="*/ 351 h 714"/>
                <a:gd name="T18" fmla="*/ 706 w 706"/>
                <a:gd name="T19" fmla="*/ 386 h 714"/>
                <a:gd name="T20" fmla="*/ 706 w 706"/>
                <a:gd name="T21" fmla="*/ 41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714">
                  <a:moveTo>
                    <a:pt x="706" y="410"/>
                  </a:moveTo>
                  <a:cubicBezTo>
                    <a:pt x="698" y="420"/>
                    <a:pt x="691" y="432"/>
                    <a:pt x="682" y="441"/>
                  </a:cubicBezTo>
                  <a:cubicBezTo>
                    <a:pt x="602" y="521"/>
                    <a:pt x="522" y="601"/>
                    <a:pt x="441" y="681"/>
                  </a:cubicBezTo>
                  <a:cubicBezTo>
                    <a:pt x="409" y="714"/>
                    <a:pt x="389" y="714"/>
                    <a:pt x="357" y="682"/>
                  </a:cubicBezTo>
                  <a:cubicBezTo>
                    <a:pt x="248" y="573"/>
                    <a:pt x="139" y="465"/>
                    <a:pt x="31" y="356"/>
                  </a:cubicBezTo>
                  <a:cubicBezTo>
                    <a:pt x="0" y="326"/>
                    <a:pt x="0" y="305"/>
                    <a:pt x="31" y="274"/>
                  </a:cubicBezTo>
                  <a:cubicBezTo>
                    <a:pt x="112" y="193"/>
                    <a:pt x="193" y="112"/>
                    <a:pt x="274" y="31"/>
                  </a:cubicBezTo>
                  <a:cubicBezTo>
                    <a:pt x="305" y="0"/>
                    <a:pt x="326" y="0"/>
                    <a:pt x="357" y="32"/>
                  </a:cubicBezTo>
                  <a:cubicBezTo>
                    <a:pt x="464" y="138"/>
                    <a:pt x="570" y="245"/>
                    <a:pt x="677" y="351"/>
                  </a:cubicBezTo>
                  <a:cubicBezTo>
                    <a:pt x="687" y="362"/>
                    <a:pt x="696" y="374"/>
                    <a:pt x="706" y="386"/>
                  </a:cubicBezTo>
                  <a:cubicBezTo>
                    <a:pt x="706" y="394"/>
                    <a:pt x="706" y="402"/>
                    <a:pt x="706" y="410"/>
                  </a:cubicBezTo>
                  <a:close/>
                </a:path>
              </a:pathLst>
            </a:custGeom>
            <a:solidFill>
              <a:srgbClr val="F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587625" y="4483100"/>
              <a:ext cx="1139825" cy="1143000"/>
            </a:xfrm>
            <a:custGeom>
              <a:avLst/>
              <a:gdLst>
                <a:gd name="T0" fmla="*/ 1281 w 1281"/>
                <a:gd name="T1" fmla="*/ 396 h 1285"/>
                <a:gd name="T2" fmla="*/ 1267 w 1281"/>
                <a:gd name="T3" fmla="*/ 426 h 1285"/>
                <a:gd name="T4" fmla="*/ 1252 w 1281"/>
                <a:gd name="T5" fmla="*/ 442 h 1285"/>
                <a:gd name="T6" fmla="*/ 443 w 1281"/>
                <a:gd name="T7" fmla="*/ 1251 h 1285"/>
                <a:gd name="T8" fmla="*/ 356 w 1281"/>
                <a:gd name="T9" fmla="*/ 1251 h 1285"/>
                <a:gd name="T10" fmla="*/ 32 w 1281"/>
                <a:gd name="T11" fmla="*/ 927 h 1285"/>
                <a:gd name="T12" fmla="*/ 32 w 1281"/>
                <a:gd name="T13" fmla="*/ 844 h 1285"/>
                <a:gd name="T14" fmla="*/ 846 w 1281"/>
                <a:gd name="T15" fmla="*/ 30 h 1285"/>
                <a:gd name="T16" fmla="*/ 928 w 1281"/>
                <a:gd name="T17" fmla="*/ 30 h 1285"/>
                <a:gd name="T18" fmla="*/ 1256 w 1281"/>
                <a:gd name="T19" fmla="*/ 358 h 1285"/>
                <a:gd name="T20" fmla="*/ 1281 w 1281"/>
                <a:gd name="T21" fmla="*/ 396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1" h="1285">
                  <a:moveTo>
                    <a:pt x="1281" y="396"/>
                  </a:moveTo>
                  <a:cubicBezTo>
                    <a:pt x="1275" y="409"/>
                    <a:pt x="1272" y="418"/>
                    <a:pt x="1267" y="426"/>
                  </a:cubicBezTo>
                  <a:cubicBezTo>
                    <a:pt x="1263" y="432"/>
                    <a:pt x="1257" y="437"/>
                    <a:pt x="1252" y="442"/>
                  </a:cubicBezTo>
                  <a:cubicBezTo>
                    <a:pt x="982" y="712"/>
                    <a:pt x="712" y="981"/>
                    <a:pt x="443" y="1251"/>
                  </a:cubicBezTo>
                  <a:cubicBezTo>
                    <a:pt x="409" y="1285"/>
                    <a:pt x="390" y="1285"/>
                    <a:pt x="356" y="1251"/>
                  </a:cubicBezTo>
                  <a:cubicBezTo>
                    <a:pt x="248" y="1143"/>
                    <a:pt x="140" y="1035"/>
                    <a:pt x="32" y="927"/>
                  </a:cubicBezTo>
                  <a:cubicBezTo>
                    <a:pt x="0" y="895"/>
                    <a:pt x="0" y="876"/>
                    <a:pt x="32" y="844"/>
                  </a:cubicBezTo>
                  <a:cubicBezTo>
                    <a:pt x="303" y="573"/>
                    <a:pt x="575" y="301"/>
                    <a:pt x="846" y="30"/>
                  </a:cubicBezTo>
                  <a:cubicBezTo>
                    <a:pt x="876" y="0"/>
                    <a:pt x="898" y="0"/>
                    <a:pt x="928" y="30"/>
                  </a:cubicBezTo>
                  <a:cubicBezTo>
                    <a:pt x="1037" y="139"/>
                    <a:pt x="1147" y="248"/>
                    <a:pt x="1256" y="358"/>
                  </a:cubicBezTo>
                  <a:cubicBezTo>
                    <a:pt x="1266" y="369"/>
                    <a:pt x="1273" y="383"/>
                    <a:pt x="1281" y="396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332038" y="5340350"/>
              <a:ext cx="538163" cy="539750"/>
            </a:xfrm>
            <a:custGeom>
              <a:avLst/>
              <a:gdLst>
                <a:gd name="T0" fmla="*/ 21 w 604"/>
                <a:gd name="T1" fmla="*/ 606 h 606"/>
                <a:gd name="T2" fmla="*/ 1 w 604"/>
                <a:gd name="T3" fmla="*/ 584 h 606"/>
                <a:gd name="T4" fmla="*/ 8 w 604"/>
                <a:gd name="T5" fmla="*/ 561 h 606"/>
                <a:gd name="T6" fmla="*/ 183 w 604"/>
                <a:gd name="T7" fmla="*/ 35 h 606"/>
                <a:gd name="T8" fmla="*/ 231 w 604"/>
                <a:gd name="T9" fmla="*/ 23 h 606"/>
                <a:gd name="T10" fmla="*/ 581 w 604"/>
                <a:gd name="T11" fmla="*/ 374 h 606"/>
                <a:gd name="T12" fmla="*/ 569 w 604"/>
                <a:gd name="T13" fmla="*/ 425 h 606"/>
                <a:gd name="T14" fmla="*/ 35 w 604"/>
                <a:gd name="T15" fmla="*/ 602 h 606"/>
                <a:gd name="T16" fmla="*/ 21 w 604"/>
                <a:gd name="T17" fmla="*/ 60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4" h="606">
                  <a:moveTo>
                    <a:pt x="21" y="606"/>
                  </a:moveTo>
                  <a:cubicBezTo>
                    <a:pt x="5" y="606"/>
                    <a:pt x="0" y="596"/>
                    <a:pt x="1" y="584"/>
                  </a:cubicBezTo>
                  <a:cubicBezTo>
                    <a:pt x="2" y="576"/>
                    <a:pt x="5" y="568"/>
                    <a:pt x="8" y="561"/>
                  </a:cubicBezTo>
                  <a:cubicBezTo>
                    <a:pt x="66" y="385"/>
                    <a:pt x="124" y="210"/>
                    <a:pt x="183" y="35"/>
                  </a:cubicBezTo>
                  <a:cubicBezTo>
                    <a:pt x="193" y="3"/>
                    <a:pt x="207" y="0"/>
                    <a:pt x="231" y="23"/>
                  </a:cubicBezTo>
                  <a:cubicBezTo>
                    <a:pt x="348" y="140"/>
                    <a:pt x="464" y="257"/>
                    <a:pt x="581" y="374"/>
                  </a:cubicBezTo>
                  <a:cubicBezTo>
                    <a:pt x="604" y="397"/>
                    <a:pt x="600" y="415"/>
                    <a:pt x="569" y="425"/>
                  </a:cubicBezTo>
                  <a:cubicBezTo>
                    <a:pt x="391" y="484"/>
                    <a:pt x="213" y="543"/>
                    <a:pt x="35" y="602"/>
                  </a:cubicBezTo>
                  <a:cubicBezTo>
                    <a:pt x="30" y="604"/>
                    <a:pt x="25" y="605"/>
                    <a:pt x="21" y="6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990725" y="4032250"/>
              <a:ext cx="1454150" cy="42862"/>
            </a:xfrm>
            <a:custGeom>
              <a:avLst/>
              <a:gdLst>
                <a:gd name="T0" fmla="*/ 1634 w 1634"/>
                <a:gd name="T1" fmla="*/ 0 h 48"/>
                <a:gd name="T2" fmla="*/ 1634 w 1634"/>
                <a:gd name="T3" fmla="*/ 48 h 48"/>
                <a:gd name="T4" fmla="*/ 0 w 1634"/>
                <a:gd name="T5" fmla="*/ 48 h 48"/>
                <a:gd name="T6" fmla="*/ 0 w 1634"/>
                <a:gd name="T7" fmla="*/ 0 h 48"/>
                <a:gd name="T8" fmla="*/ 1634 w 163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48">
                  <a:moveTo>
                    <a:pt x="1634" y="0"/>
                  </a:moveTo>
                  <a:cubicBezTo>
                    <a:pt x="1634" y="17"/>
                    <a:pt x="1634" y="32"/>
                    <a:pt x="1634" y="48"/>
                  </a:cubicBezTo>
                  <a:cubicBezTo>
                    <a:pt x="1090" y="48"/>
                    <a:pt x="546" y="48"/>
                    <a:pt x="0" y="48"/>
                  </a:cubicBezTo>
                  <a:cubicBezTo>
                    <a:pt x="0" y="32"/>
                    <a:pt x="0" y="17"/>
                    <a:pt x="0" y="0"/>
                  </a:cubicBezTo>
                  <a:cubicBezTo>
                    <a:pt x="544" y="0"/>
                    <a:pt x="1088" y="0"/>
                    <a:pt x="16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92313" y="4548188"/>
              <a:ext cx="1184275" cy="44450"/>
            </a:xfrm>
            <a:custGeom>
              <a:avLst/>
              <a:gdLst>
                <a:gd name="T0" fmla="*/ 1331 w 1331"/>
                <a:gd name="T1" fmla="*/ 0 h 51"/>
                <a:gd name="T2" fmla="*/ 1245 w 1331"/>
                <a:gd name="T3" fmla="*/ 51 h 51"/>
                <a:gd name="T4" fmla="*/ 28 w 1331"/>
                <a:gd name="T5" fmla="*/ 50 h 51"/>
                <a:gd name="T6" fmla="*/ 0 w 1331"/>
                <a:gd name="T7" fmla="*/ 50 h 51"/>
                <a:gd name="T8" fmla="*/ 0 w 1331"/>
                <a:gd name="T9" fmla="*/ 0 h 51"/>
                <a:gd name="T10" fmla="*/ 1331 w 133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1" h="51">
                  <a:moveTo>
                    <a:pt x="1331" y="0"/>
                  </a:moveTo>
                  <a:cubicBezTo>
                    <a:pt x="1304" y="25"/>
                    <a:pt x="1287" y="51"/>
                    <a:pt x="1245" y="51"/>
                  </a:cubicBezTo>
                  <a:cubicBezTo>
                    <a:pt x="839" y="49"/>
                    <a:pt x="433" y="50"/>
                    <a:pt x="28" y="50"/>
                  </a:cubicBezTo>
                  <a:cubicBezTo>
                    <a:pt x="19" y="50"/>
                    <a:pt x="10" y="50"/>
                    <a:pt x="0" y="50"/>
                  </a:cubicBezTo>
                  <a:cubicBezTo>
                    <a:pt x="0" y="33"/>
                    <a:pt x="0" y="17"/>
                    <a:pt x="0" y="0"/>
                  </a:cubicBezTo>
                  <a:cubicBezTo>
                    <a:pt x="442" y="0"/>
                    <a:pt x="884" y="0"/>
                    <a:pt x="13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990725" y="5062538"/>
              <a:ext cx="668338" cy="44450"/>
            </a:xfrm>
            <a:custGeom>
              <a:avLst/>
              <a:gdLst>
                <a:gd name="T0" fmla="*/ 751 w 751"/>
                <a:gd name="T1" fmla="*/ 4 h 49"/>
                <a:gd name="T2" fmla="*/ 710 w 751"/>
                <a:gd name="T3" fmla="*/ 42 h 49"/>
                <a:gd name="T4" fmla="*/ 692 w 751"/>
                <a:gd name="T5" fmla="*/ 49 h 49"/>
                <a:gd name="T6" fmla="*/ 11 w 751"/>
                <a:gd name="T7" fmla="*/ 49 h 49"/>
                <a:gd name="T8" fmla="*/ 0 w 751"/>
                <a:gd name="T9" fmla="*/ 48 h 49"/>
                <a:gd name="T10" fmla="*/ 0 w 751"/>
                <a:gd name="T11" fmla="*/ 0 h 49"/>
                <a:gd name="T12" fmla="*/ 748 w 751"/>
                <a:gd name="T13" fmla="*/ 0 h 49"/>
                <a:gd name="T14" fmla="*/ 751 w 751"/>
                <a:gd name="T15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1" h="49">
                  <a:moveTo>
                    <a:pt x="751" y="4"/>
                  </a:moveTo>
                  <a:cubicBezTo>
                    <a:pt x="737" y="17"/>
                    <a:pt x="724" y="30"/>
                    <a:pt x="710" y="42"/>
                  </a:cubicBezTo>
                  <a:cubicBezTo>
                    <a:pt x="705" y="46"/>
                    <a:pt x="698" y="49"/>
                    <a:pt x="692" y="49"/>
                  </a:cubicBezTo>
                  <a:cubicBezTo>
                    <a:pt x="465" y="49"/>
                    <a:pt x="238" y="49"/>
                    <a:pt x="11" y="49"/>
                  </a:cubicBezTo>
                  <a:cubicBezTo>
                    <a:pt x="8" y="49"/>
                    <a:pt x="4" y="48"/>
                    <a:pt x="0" y="48"/>
                  </a:cubicBezTo>
                  <a:cubicBezTo>
                    <a:pt x="0" y="32"/>
                    <a:pt x="0" y="17"/>
                    <a:pt x="0" y="0"/>
                  </a:cubicBezTo>
                  <a:cubicBezTo>
                    <a:pt x="250" y="0"/>
                    <a:pt x="499" y="0"/>
                    <a:pt x="748" y="0"/>
                  </a:cubicBezTo>
                  <a:cubicBezTo>
                    <a:pt x="749" y="2"/>
                    <a:pt x="750" y="3"/>
                    <a:pt x="75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081338" y="5575300"/>
              <a:ext cx="363538" cy="46037"/>
            </a:xfrm>
            <a:custGeom>
              <a:avLst/>
              <a:gdLst>
                <a:gd name="T0" fmla="*/ 0 w 407"/>
                <a:gd name="T1" fmla="*/ 52 h 52"/>
                <a:gd name="T2" fmla="*/ 86 w 407"/>
                <a:gd name="T3" fmla="*/ 1 h 52"/>
                <a:gd name="T4" fmla="*/ 384 w 407"/>
                <a:gd name="T5" fmla="*/ 3 h 52"/>
                <a:gd name="T6" fmla="*/ 407 w 407"/>
                <a:gd name="T7" fmla="*/ 3 h 52"/>
                <a:gd name="T8" fmla="*/ 407 w 407"/>
                <a:gd name="T9" fmla="*/ 52 h 52"/>
                <a:gd name="T10" fmla="*/ 0 w 407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52">
                  <a:moveTo>
                    <a:pt x="0" y="52"/>
                  </a:moveTo>
                  <a:cubicBezTo>
                    <a:pt x="26" y="26"/>
                    <a:pt x="43" y="0"/>
                    <a:pt x="86" y="1"/>
                  </a:cubicBezTo>
                  <a:cubicBezTo>
                    <a:pt x="185" y="6"/>
                    <a:pt x="285" y="3"/>
                    <a:pt x="384" y="3"/>
                  </a:cubicBezTo>
                  <a:cubicBezTo>
                    <a:pt x="391" y="3"/>
                    <a:pt x="398" y="3"/>
                    <a:pt x="407" y="3"/>
                  </a:cubicBezTo>
                  <a:cubicBezTo>
                    <a:pt x="407" y="19"/>
                    <a:pt x="407" y="35"/>
                    <a:pt x="407" y="52"/>
                  </a:cubicBezTo>
                  <a:cubicBezTo>
                    <a:pt x="273" y="52"/>
                    <a:pt x="139" y="52"/>
                    <a:pt x="0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990725" y="5578475"/>
              <a:ext cx="339725" cy="44450"/>
            </a:xfrm>
            <a:custGeom>
              <a:avLst/>
              <a:gdLst>
                <a:gd name="T0" fmla="*/ 0 w 381"/>
                <a:gd name="T1" fmla="*/ 49 h 49"/>
                <a:gd name="T2" fmla="*/ 0 w 381"/>
                <a:gd name="T3" fmla="*/ 0 h 49"/>
                <a:gd name="T4" fmla="*/ 381 w 381"/>
                <a:gd name="T5" fmla="*/ 0 h 49"/>
                <a:gd name="T6" fmla="*/ 367 w 381"/>
                <a:gd name="T7" fmla="*/ 43 h 49"/>
                <a:gd name="T8" fmla="*/ 356 w 381"/>
                <a:gd name="T9" fmla="*/ 49 h 49"/>
                <a:gd name="T10" fmla="*/ 0 w 381"/>
                <a:gd name="T1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1" h="49">
                  <a:moveTo>
                    <a:pt x="0" y="49"/>
                  </a:moveTo>
                  <a:cubicBezTo>
                    <a:pt x="0" y="32"/>
                    <a:pt x="0" y="17"/>
                    <a:pt x="0" y="0"/>
                  </a:cubicBezTo>
                  <a:cubicBezTo>
                    <a:pt x="126" y="0"/>
                    <a:pt x="252" y="0"/>
                    <a:pt x="381" y="0"/>
                  </a:cubicBezTo>
                  <a:cubicBezTo>
                    <a:pt x="376" y="15"/>
                    <a:pt x="372" y="29"/>
                    <a:pt x="367" y="43"/>
                  </a:cubicBezTo>
                  <a:cubicBezTo>
                    <a:pt x="366" y="46"/>
                    <a:pt x="360" y="49"/>
                    <a:pt x="356" y="49"/>
                  </a:cubicBezTo>
                  <a:cubicBezTo>
                    <a:pt x="238" y="49"/>
                    <a:pt x="120" y="49"/>
                    <a:pt x="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371706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4616</TotalTime>
  <Words>3221</Words>
  <Application>Microsoft Office PowerPoint</Application>
  <PresentationFormat>自定义</PresentationFormat>
  <Paragraphs>201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@teliss</dc:creator>
  <cp:lastModifiedBy>Administrator</cp:lastModifiedBy>
  <cp:revision>2162</cp:revision>
  <dcterms:created xsi:type="dcterms:W3CDTF">2013-10-18T12:56:42Z</dcterms:created>
  <dcterms:modified xsi:type="dcterms:W3CDTF">2015-08-20T01:20:56Z</dcterms:modified>
</cp:coreProperties>
</file>