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汉仪菱心体简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432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809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70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7283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83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687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7285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517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2473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8004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905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506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8FE65-0AF9-4435-85D0-BB6378D0EA36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69BAF-1D3E-4D87-9825-0BBC8E99D8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196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83"/>
            <a:ext cx="12193057" cy="68768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9980000">
            <a:off x="570147" y="3525805"/>
            <a:ext cx="10564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可穿戴设备进化史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 rot="19980000">
            <a:off x="-815263" y="4409773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rot="19980000">
            <a:off x="672417" y="1973651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rot="19980000">
            <a:off x="10114358" y="6737694"/>
            <a:ext cx="2106188" cy="234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rot="19980000">
            <a:off x="6252029" y="6317799"/>
            <a:ext cx="5657850" cy="90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rot="19980000">
            <a:off x="6650165" y="3771931"/>
            <a:ext cx="5657850" cy="216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rot="19980000">
            <a:off x="6139062" y="4052732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 rot="19980000">
            <a:off x="6559061" y="6027038"/>
            <a:ext cx="5657850" cy="216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 rot="19980000">
            <a:off x="-834558" y="5179502"/>
            <a:ext cx="3082628" cy="216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19980000">
            <a:off x="289051" y="1877291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rot="19980000">
            <a:off x="2767427" y="725600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19980000">
            <a:off x="9565972" y="564281"/>
            <a:ext cx="1372582" cy="144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19980000">
            <a:off x="9889175" y="528267"/>
            <a:ext cx="205920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123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 rot="19980000">
            <a:off x="10154" y="92458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rot="19980000">
            <a:off x="2062918" y="5764866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rot="19980000">
            <a:off x="2115696" y="6027268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984664" y="-178158"/>
            <a:ext cx="8237895" cy="7149852"/>
            <a:chOff x="3984664" y="-178158"/>
            <a:chExt cx="8237895" cy="7149852"/>
          </a:xfrm>
        </p:grpSpPr>
        <p:sp>
          <p:nvSpPr>
            <p:cNvPr id="4" name="平行四边形 3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 rot="19980000">
            <a:off x="468806" y="3103686"/>
            <a:ext cx="124240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从诞生肇因到生态升级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 rot="19980000">
            <a:off x="437735" y="5367200"/>
            <a:ext cx="2619609" cy="234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rot="19980000">
            <a:off x="2251345" y="1441099"/>
            <a:ext cx="2106188" cy="234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19980000">
            <a:off x="2087286" y="2862808"/>
            <a:ext cx="8237895" cy="90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19980000">
            <a:off x="-375898" y="3690048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5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sp>
        <p:nvSpPr>
          <p:cNvPr id="52" name="平行四边形 51"/>
          <p:cNvSpPr/>
          <p:nvPr/>
        </p:nvSpPr>
        <p:spPr>
          <a:xfrm rot="19980000">
            <a:off x="-815263" y="4409773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/>
        </p:nvSpPr>
        <p:spPr>
          <a:xfrm rot="19980000">
            <a:off x="6650165" y="3771931"/>
            <a:ext cx="5657850" cy="216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/>
        </p:nvSpPr>
        <p:spPr>
          <a:xfrm rot="19980000">
            <a:off x="6139062" y="4052732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5" name="平行四边形 4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37959" y="2206801"/>
            <a:ext cx="3623290" cy="2432632"/>
            <a:chOff x="3737959" y="2206801"/>
            <a:chExt cx="3623290" cy="2432632"/>
          </a:xfrm>
        </p:grpSpPr>
        <p:sp>
          <p:nvSpPr>
            <p:cNvPr id="15" name="矩形 14"/>
            <p:cNvSpPr/>
            <p:nvPr/>
          </p:nvSpPr>
          <p:spPr>
            <a:xfrm rot="19980000">
              <a:off x="3737959" y="2206801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1620000" flipV="1">
              <a:off x="3737960" y="4035575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平行四边形 58"/>
          <p:cNvSpPr/>
          <p:nvPr/>
        </p:nvSpPr>
        <p:spPr>
          <a:xfrm rot="19980000">
            <a:off x="-834558" y="5179502"/>
            <a:ext cx="3082628" cy="216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 rot="19980000">
            <a:off x="289051" y="1877291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60"/>
          <p:cNvSpPr/>
          <p:nvPr/>
        </p:nvSpPr>
        <p:spPr>
          <a:xfrm rot="19980000">
            <a:off x="901300" y="4017771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62"/>
          <p:cNvSpPr/>
          <p:nvPr/>
        </p:nvSpPr>
        <p:spPr>
          <a:xfrm rot="19980000">
            <a:off x="8710609" y="927132"/>
            <a:ext cx="205920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16043" y="354580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-533400" ty="0" sx="75000" sy="7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51920" y="2238014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-381000" ty="0" sx="75000" sy="7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16043" y="4121448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-190500" ty="0" sx="60000" sy="6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961825" y="1692095"/>
            <a:ext cx="3233237" cy="954107"/>
            <a:chOff x="8961825" y="1692095"/>
            <a:chExt cx="3233237" cy="954107"/>
          </a:xfrm>
        </p:grpSpPr>
        <p:sp>
          <p:nvSpPr>
            <p:cNvPr id="18" name="等腰三角形 17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241784" y="1692095"/>
              <a:ext cx="29532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算盘戒指，用于算账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61825" y="5475713"/>
            <a:ext cx="3233237" cy="1323439"/>
            <a:chOff x="8961825" y="1692095"/>
            <a:chExt cx="3233237" cy="1323439"/>
          </a:xfrm>
        </p:grpSpPr>
        <p:sp>
          <p:nvSpPr>
            <p:cNvPr id="27" name="等腰三角形 26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1975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Pulesar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计算器手表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了男性时尚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90248" y="4406881"/>
            <a:ext cx="4615302" cy="1216015"/>
            <a:chOff x="1690248" y="4406881"/>
            <a:chExt cx="4615302" cy="1216015"/>
          </a:xfrm>
        </p:grpSpPr>
        <p:sp>
          <p:nvSpPr>
            <p:cNvPr id="45" name="等腰三角形 44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90248" y="4668789"/>
              <a:ext cx="46153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年代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鞋底计算机，用于提高赌博胜率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98122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32" name="平行四边形 31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平行四边形 44"/>
          <p:cNvSpPr/>
          <p:nvPr/>
        </p:nvSpPr>
        <p:spPr>
          <a:xfrm rot="19980000">
            <a:off x="-2582868" y="5986200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 rot="19980000">
            <a:off x="8949598" y="252858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 rot="19980000">
            <a:off x="-3346552" y="1467765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 rot="19980000">
            <a:off x="901300" y="4017771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 rot="19980000">
            <a:off x="8710609" y="927132"/>
            <a:ext cx="205920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027367" y="2166781"/>
            <a:ext cx="4374839" cy="2519281"/>
            <a:chOff x="3027367" y="3988298"/>
            <a:chExt cx="4374839" cy="2519281"/>
          </a:xfrm>
        </p:grpSpPr>
        <p:sp>
          <p:nvSpPr>
            <p:cNvPr id="24" name="矩形 23"/>
            <p:cNvSpPr/>
            <p:nvPr/>
          </p:nvSpPr>
          <p:spPr>
            <a:xfrm rot="1620000" flipV="1">
              <a:off x="3541039" y="3988298"/>
              <a:ext cx="3831561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9980000">
              <a:off x="3027367" y="5903721"/>
              <a:ext cx="437483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6816043" y="2238014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0" ty="0" sx="45000" sy="4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90248" y="4121448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70000" sy="7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97867" y="2439664"/>
            <a:ext cx="2840783" cy="1605061"/>
            <a:chOff x="8939489" y="2420886"/>
            <a:chExt cx="2840783" cy="1605061"/>
          </a:xfrm>
        </p:grpSpPr>
        <p:sp>
          <p:nvSpPr>
            <p:cNvPr id="11" name="等腰三角形 10"/>
            <p:cNvSpPr/>
            <p:nvPr/>
          </p:nvSpPr>
          <p:spPr>
            <a:xfrm rot="10800000" flipH="1">
              <a:off x="8939491" y="24208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39489" y="2702508"/>
              <a:ext cx="28407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1977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视觉触感转换背心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帮助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盲人感知事物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61825" y="4121448"/>
            <a:ext cx="3230703" cy="1585347"/>
            <a:chOff x="1690248" y="4406881"/>
            <a:chExt cx="3230703" cy="1585347"/>
          </a:xfrm>
        </p:grpSpPr>
        <p:sp>
          <p:nvSpPr>
            <p:cNvPr id="17" name="等腰三角形 16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90248" y="4668789"/>
              <a:ext cx="323070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1979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Walkman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卡带随身听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用于收听音乐</a:t>
              </a:r>
            </a:p>
          </p:txBody>
        </p:sp>
      </p:grpSp>
      <p:sp>
        <p:nvSpPr>
          <p:cNvPr id="7" name="椭圆 6"/>
          <p:cNvSpPr/>
          <p:nvPr/>
        </p:nvSpPr>
        <p:spPr>
          <a:xfrm>
            <a:off x="1690248" y="354580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0" ty="0" sx="65000" sy="6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870565" y="5475713"/>
            <a:ext cx="4868759" cy="1323439"/>
            <a:chOff x="8961825" y="1692095"/>
            <a:chExt cx="4868759" cy="1323439"/>
          </a:xfrm>
        </p:grpSpPr>
        <p:sp>
          <p:nvSpPr>
            <p:cNvPr id="14" name="等腰三角形 13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41783" y="1692095"/>
              <a:ext cx="458880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1981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穿戴头盔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进行文本、图形及多媒体处理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45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32" name="平行四边形 31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平行四边形 25"/>
          <p:cNvSpPr/>
          <p:nvPr/>
        </p:nvSpPr>
        <p:spPr>
          <a:xfrm rot="19980000">
            <a:off x="65682" y="6184062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19980000">
            <a:off x="8710609" y="927132"/>
            <a:ext cx="205920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737959" y="2206801"/>
            <a:ext cx="3623290" cy="2432632"/>
            <a:chOff x="3737959" y="2206801"/>
            <a:chExt cx="3623290" cy="2432632"/>
          </a:xfrm>
        </p:grpSpPr>
        <p:sp>
          <p:nvSpPr>
            <p:cNvPr id="4" name="矩形 3"/>
            <p:cNvSpPr/>
            <p:nvPr/>
          </p:nvSpPr>
          <p:spPr>
            <a:xfrm rot="19980000">
              <a:off x="3737959" y="2206801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" flipV="1">
              <a:off x="3737960" y="4035575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6816043" y="354580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444500" ty="0" sx="75000" sy="7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751920" y="2238014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70000" sy="7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816043" y="4121448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-12700" ty="0" sx="60000" sy="6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961825" y="1692095"/>
            <a:ext cx="3233237" cy="954107"/>
            <a:chOff x="8961825" y="1692095"/>
            <a:chExt cx="3233237" cy="954107"/>
          </a:xfrm>
        </p:grpSpPr>
        <p:sp>
          <p:nvSpPr>
            <p:cNvPr id="11" name="等腰三角形 10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41784" y="1692095"/>
              <a:ext cx="29532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1989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头戴式显示屏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61825" y="5475713"/>
            <a:ext cx="3233237" cy="1323439"/>
            <a:chOff x="8961825" y="1692095"/>
            <a:chExt cx="3233237" cy="1323439"/>
          </a:xfrm>
        </p:grpSpPr>
        <p:sp>
          <p:nvSpPr>
            <p:cNvPr id="14" name="等腰三角形 13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1994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无线网络摄像头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相机记录生活数据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90248" y="4406881"/>
            <a:ext cx="5301102" cy="1216015"/>
            <a:chOff x="1690248" y="4406881"/>
            <a:chExt cx="5301102" cy="1216015"/>
          </a:xfrm>
        </p:grpSpPr>
        <p:sp>
          <p:nvSpPr>
            <p:cNvPr id="17" name="等腰三角形 16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90248" y="4668789"/>
              <a:ext cx="53011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1993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头戴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式显示屏及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Karma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现实强化系统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平行四边形 37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86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39" name="平行四边形 38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平行四边形 44"/>
          <p:cNvSpPr/>
          <p:nvPr/>
        </p:nvSpPr>
        <p:spPr>
          <a:xfrm rot="19980000">
            <a:off x="10489430" y="1961904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 rot="19980000">
            <a:off x="8311891" y="330630"/>
            <a:ext cx="5657850" cy="54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027367" y="2162017"/>
            <a:ext cx="4374839" cy="2524045"/>
            <a:chOff x="3027367" y="3983534"/>
            <a:chExt cx="4374839" cy="2524045"/>
          </a:xfrm>
        </p:grpSpPr>
        <p:sp>
          <p:nvSpPr>
            <p:cNvPr id="22" name="矩形 21"/>
            <p:cNvSpPr/>
            <p:nvPr/>
          </p:nvSpPr>
          <p:spPr>
            <a:xfrm rot="1620000" flipV="1">
              <a:off x="3521192" y="3983534"/>
              <a:ext cx="3852551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9980000">
              <a:off x="3027367" y="5903721"/>
              <a:ext cx="437483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6816043" y="2238014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698500" ty="0" sx="60000" sy="6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690248" y="4121448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70000" sy="7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597867" y="2439664"/>
            <a:ext cx="2993183" cy="1605061"/>
            <a:chOff x="8939489" y="2420886"/>
            <a:chExt cx="2993183" cy="1605061"/>
          </a:xfrm>
        </p:grpSpPr>
        <p:sp>
          <p:nvSpPr>
            <p:cNvPr id="27" name="等腰三角形 26"/>
            <p:cNvSpPr/>
            <p:nvPr/>
          </p:nvSpPr>
          <p:spPr>
            <a:xfrm rot="10800000" flipH="1">
              <a:off x="8939491" y="24208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39489" y="2702508"/>
              <a:ext cx="29931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1994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社交记录存储系统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记录使用者互动数据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61825" y="4121448"/>
            <a:ext cx="3230703" cy="1216015"/>
            <a:chOff x="1690248" y="4406881"/>
            <a:chExt cx="3230703" cy="1216015"/>
          </a:xfrm>
        </p:grpSpPr>
        <p:sp>
          <p:nvSpPr>
            <p:cNvPr id="30" name="等腰三角形 29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90248" y="4668789"/>
              <a:ext cx="32307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1998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穿戴头盔开始商用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690248" y="354580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0" ty="0" sx="35000" sy="3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870565" y="5475713"/>
            <a:ext cx="4301885" cy="1323439"/>
            <a:chOff x="8961825" y="1692095"/>
            <a:chExt cx="4301885" cy="1323439"/>
          </a:xfrm>
        </p:grpSpPr>
        <p:sp>
          <p:nvSpPr>
            <p:cNvPr id="34" name="等腰三角形 33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41783" y="1692095"/>
              <a:ext cx="40219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蓝牙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耳机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蓝牙电子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产品大规模市场化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平行四边形 49"/>
          <p:cNvSpPr/>
          <p:nvPr/>
        </p:nvSpPr>
        <p:spPr>
          <a:xfrm rot="19980000">
            <a:off x="8520474" y="338039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3594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22" name="平行四边形 21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平行四边形 27"/>
          <p:cNvSpPr/>
          <p:nvPr/>
        </p:nvSpPr>
        <p:spPr>
          <a:xfrm rot="19980000">
            <a:off x="65682" y="6184062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19980000">
            <a:off x="8365193" y="3530272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737959" y="2206801"/>
            <a:ext cx="3623290" cy="2432632"/>
            <a:chOff x="3737959" y="2206801"/>
            <a:chExt cx="3623290" cy="2432632"/>
          </a:xfrm>
        </p:grpSpPr>
        <p:sp>
          <p:nvSpPr>
            <p:cNvPr id="4" name="矩形 3"/>
            <p:cNvSpPr/>
            <p:nvPr/>
          </p:nvSpPr>
          <p:spPr>
            <a:xfrm rot="19980000">
              <a:off x="3737959" y="2206801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" flipV="1">
              <a:off x="3737960" y="4035575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6816043" y="354580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-114300" ty="0" sx="75000" sy="7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51920" y="2238014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70000" sy="7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16043" y="4121448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0" ty="0" sx="85000" sy="8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961825" y="1692095"/>
            <a:ext cx="3233237" cy="1323439"/>
            <a:chOff x="8961825" y="1692095"/>
            <a:chExt cx="3233237" cy="1323439"/>
          </a:xfrm>
        </p:grpSpPr>
        <p:sp>
          <p:nvSpPr>
            <p:cNvPr id="10" name="等腰三角形 9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2001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IBM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公布两款手表型计算机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61825" y="5475713"/>
            <a:ext cx="3233237" cy="1323439"/>
            <a:chOff x="8961825" y="1692095"/>
            <a:chExt cx="3233237" cy="1323439"/>
          </a:xfrm>
        </p:grpSpPr>
        <p:sp>
          <p:nvSpPr>
            <p:cNvPr id="13" name="等腰三角形 12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2005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Fossil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宣布一款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腕带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式计算机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90248" y="4406881"/>
            <a:ext cx="4158102" cy="1585347"/>
            <a:chOff x="1690248" y="4406881"/>
            <a:chExt cx="4158102" cy="1585347"/>
          </a:xfrm>
        </p:grpSpPr>
        <p:sp>
          <p:nvSpPr>
            <p:cNvPr id="16" name="等腰三角形 15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90248" y="4668789"/>
              <a:ext cx="4158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2002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可穿戴式个人电脑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因重达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克，投入市场遇冷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平行四边形 32"/>
          <p:cNvSpPr/>
          <p:nvPr/>
        </p:nvSpPr>
        <p:spPr>
          <a:xfrm rot="19980000">
            <a:off x="-3637334" y="5877269"/>
            <a:ext cx="5657850" cy="180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70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22" name="平行四边形 21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平行四边形 34"/>
          <p:cNvSpPr/>
          <p:nvPr/>
        </p:nvSpPr>
        <p:spPr>
          <a:xfrm rot="19980000">
            <a:off x="6623753" y="1768094"/>
            <a:ext cx="5657850" cy="54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rot="19980000">
            <a:off x="3362310" y="1783079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19980000">
            <a:off x="65682" y="6184062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9980000">
            <a:off x="6176522" y="1862946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27367" y="2100857"/>
            <a:ext cx="4374839" cy="2585205"/>
            <a:chOff x="3027367" y="3922374"/>
            <a:chExt cx="4374839" cy="2585205"/>
          </a:xfrm>
        </p:grpSpPr>
        <p:sp>
          <p:nvSpPr>
            <p:cNvPr id="4" name="矩形 3"/>
            <p:cNvSpPr/>
            <p:nvPr/>
          </p:nvSpPr>
          <p:spPr>
            <a:xfrm rot="1620000" flipV="1">
              <a:off x="3266442" y="3922374"/>
              <a:ext cx="4121985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9980000">
              <a:off x="3027367" y="5903721"/>
              <a:ext cx="437483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6816043" y="2238014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0" ty="0" sx="80000" sy="8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90248" y="4121448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80000" sy="8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7867" y="2439664"/>
            <a:ext cx="2993183" cy="1605061"/>
            <a:chOff x="8939489" y="2420886"/>
            <a:chExt cx="2993183" cy="1605061"/>
          </a:xfrm>
        </p:grpSpPr>
        <p:sp>
          <p:nvSpPr>
            <p:cNvPr id="9" name="等腰三角形 8"/>
            <p:cNvSpPr/>
            <p:nvPr/>
          </p:nvSpPr>
          <p:spPr>
            <a:xfrm rot="10800000" flipH="1">
              <a:off x="8939491" y="24208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939489" y="2702508"/>
              <a:ext cx="29931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2006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运动电子套装配件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Nike+iPod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61825" y="4121448"/>
            <a:ext cx="3230703" cy="1585347"/>
            <a:chOff x="1690248" y="4406881"/>
            <a:chExt cx="3230703" cy="1585347"/>
          </a:xfrm>
        </p:grpSpPr>
        <p:sp>
          <p:nvSpPr>
            <p:cNvPr id="12" name="等腰三角形 11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90248" y="4668789"/>
              <a:ext cx="323070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en-US" altLang="zh-CN" sz="2400" b="1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Fitbit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成立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专注健康类穿戴设备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90248" y="354580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0" ty="0" sx="85000" sy="8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870565" y="5475713"/>
            <a:ext cx="4301885" cy="1323439"/>
            <a:chOff x="8961825" y="1692095"/>
            <a:chExt cx="4301885" cy="1323439"/>
          </a:xfrm>
        </p:grpSpPr>
        <p:sp>
          <p:nvSpPr>
            <p:cNvPr id="16" name="等腰三角形 15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41783" y="1692095"/>
              <a:ext cx="40219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  <a:p>
              <a:r>
                <a:rPr lang="en-US" altLang="zh-CN" sz="2400" b="1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GlacierComputers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W200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可穿戴式计算机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平行四边形 35"/>
          <p:cNvSpPr/>
          <p:nvPr/>
        </p:nvSpPr>
        <p:spPr>
          <a:xfrm rot="19980000">
            <a:off x="-4389120" y="6736151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881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22" name="平行四边形 21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平行四边形 34"/>
          <p:cNvSpPr/>
          <p:nvPr/>
        </p:nvSpPr>
        <p:spPr>
          <a:xfrm rot="19980000">
            <a:off x="5475388" y="4021513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rot="19980000">
            <a:off x="-3269716" y="1061544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8" name="平行四边形 27"/>
          <p:cNvSpPr/>
          <p:nvPr/>
        </p:nvSpPr>
        <p:spPr>
          <a:xfrm rot="19980000">
            <a:off x="65682" y="6184062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737959" y="2206801"/>
            <a:ext cx="3623290" cy="2432632"/>
            <a:chOff x="3737959" y="2206801"/>
            <a:chExt cx="3623290" cy="2432632"/>
          </a:xfrm>
        </p:grpSpPr>
        <p:sp>
          <p:nvSpPr>
            <p:cNvPr id="4" name="矩形 3"/>
            <p:cNvSpPr/>
            <p:nvPr/>
          </p:nvSpPr>
          <p:spPr>
            <a:xfrm rot="19980000">
              <a:off x="3737959" y="2206801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" flipV="1">
              <a:off x="3737960" y="4035575"/>
              <a:ext cx="3623289" cy="603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6816043" y="354580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0" ty="0" sx="75000" sy="7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51920" y="2238014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90000" sy="9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16043" y="4121448"/>
            <a:ext cx="2285376" cy="2285376"/>
          </a:xfrm>
          <a:prstGeom prst="ellipse">
            <a:avLst/>
          </a:prstGeom>
          <a:blipFill dpi="0" rotWithShape="1">
            <a:blip r:embed="rId6" cstate="print"/>
            <a:srcRect/>
            <a:tile tx="-1016000" ty="0" sx="85000" sy="85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961825" y="1692095"/>
            <a:ext cx="3233237" cy="1323439"/>
            <a:chOff x="8961825" y="1692095"/>
            <a:chExt cx="3233237" cy="1323439"/>
          </a:xfrm>
        </p:grpSpPr>
        <p:sp>
          <p:nvSpPr>
            <p:cNvPr id="10" name="等腰三角形 9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苹果推出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iPod nano6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61825" y="5475713"/>
            <a:ext cx="3233237" cy="1323439"/>
            <a:chOff x="8961825" y="1692095"/>
            <a:chExt cx="3233237" cy="1323439"/>
          </a:xfrm>
        </p:grpSpPr>
        <p:sp>
          <p:nvSpPr>
            <p:cNvPr id="13" name="等腰三角形 12"/>
            <p:cNvSpPr/>
            <p:nvPr/>
          </p:nvSpPr>
          <p:spPr>
            <a:xfrm rot="5400000" flipH="1">
              <a:off x="8939491" y="23446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41784" y="1692095"/>
              <a:ext cx="295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谷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歌推出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Google Glass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90248" y="4406881"/>
            <a:ext cx="4158102" cy="1585347"/>
            <a:chOff x="1690248" y="4406881"/>
            <a:chExt cx="4158102" cy="1585347"/>
          </a:xfrm>
        </p:grpSpPr>
        <p:sp>
          <p:nvSpPr>
            <p:cNvPr id="16" name="等腰三角形 15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90248" y="4668789"/>
              <a:ext cx="4158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Pebble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定制型智能手表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一举获得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万美元的投资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744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8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4" b="7948"/>
          <a:stretch/>
        </p:blipFill>
        <p:spPr>
          <a:xfrm>
            <a:off x="530" y="0"/>
            <a:ext cx="12191998" cy="68770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677631" y="-178158"/>
            <a:ext cx="8544928" cy="7149852"/>
            <a:chOff x="3677631" y="-178158"/>
            <a:chExt cx="8544928" cy="7149852"/>
          </a:xfrm>
        </p:grpSpPr>
        <p:sp>
          <p:nvSpPr>
            <p:cNvPr id="21" name="平行四边形 20"/>
            <p:cNvSpPr/>
            <p:nvPr/>
          </p:nvSpPr>
          <p:spPr>
            <a:xfrm rot="19980000">
              <a:off x="9351114" y="140820"/>
              <a:ext cx="2619609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rot="19980000">
              <a:off x="3677631" y="112604"/>
              <a:ext cx="8237895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19980000">
              <a:off x="3984664" y="-178158"/>
              <a:ext cx="8237895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rot="19980000">
              <a:off x="10114358" y="6737694"/>
              <a:ext cx="2106188" cy="23400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 rot="19980000">
              <a:off x="6252029" y="6317799"/>
              <a:ext cx="5657850" cy="900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rot="19980000">
              <a:off x="6559061" y="6027038"/>
              <a:ext cx="5657850" cy="21600"/>
            </a:xfrm>
            <a:prstGeom prst="parallelogram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平行四边形 33"/>
          <p:cNvSpPr/>
          <p:nvPr/>
        </p:nvSpPr>
        <p:spPr>
          <a:xfrm rot="19980000">
            <a:off x="2956507" y="1859644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rot="19980000">
            <a:off x="548238" y="-195095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9980000">
            <a:off x="9272158" y="-231332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 rot="19980000">
            <a:off x="65682" y="6184062"/>
            <a:ext cx="5657850" cy="1800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19980000">
            <a:off x="4581363" y="4335712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9980000">
            <a:off x="-13545" y="731560"/>
            <a:ext cx="5657850" cy="126000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19980000">
            <a:off x="1422775" y="5163709"/>
            <a:ext cx="5657850" cy="21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9980000">
            <a:off x="-1461253" y="1976617"/>
            <a:ext cx="5657850" cy="54000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" flipV="1">
            <a:off x="3384219" y="2129132"/>
            <a:ext cx="3997420" cy="603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16043" y="2238014"/>
            <a:ext cx="2285376" cy="2285376"/>
          </a:xfrm>
          <a:prstGeom prst="ellipse">
            <a:avLst/>
          </a:prstGeom>
          <a:blipFill dpi="0" rotWithShape="1">
            <a:blip r:embed="rId4" cstate="print"/>
            <a:srcRect/>
            <a:tile tx="0" ty="0" sx="80000" sy="8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7867" y="2439664"/>
            <a:ext cx="3341551" cy="1605061"/>
            <a:chOff x="8939489" y="2420886"/>
            <a:chExt cx="3341551" cy="1605061"/>
          </a:xfrm>
        </p:grpSpPr>
        <p:sp>
          <p:nvSpPr>
            <p:cNvPr id="9" name="等腰三角形 8"/>
            <p:cNvSpPr/>
            <p:nvPr/>
          </p:nvSpPr>
          <p:spPr>
            <a:xfrm rot="10800000" flipH="1">
              <a:off x="8939491" y="2420886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939489" y="2702508"/>
              <a:ext cx="334155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儿童卫士、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咕咚手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环、小米手环等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61825" y="4121448"/>
            <a:ext cx="3230703" cy="1585347"/>
            <a:chOff x="1690248" y="4406881"/>
            <a:chExt cx="3230703" cy="1585347"/>
          </a:xfrm>
        </p:grpSpPr>
        <p:sp>
          <p:nvSpPr>
            <p:cNvPr id="12" name="等腰三角形 11"/>
            <p:cNvSpPr/>
            <p:nvPr/>
          </p:nvSpPr>
          <p:spPr>
            <a:xfrm rot="10800000" flipH="1">
              <a:off x="1752002" y="4406881"/>
              <a:ext cx="323850" cy="2791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90248" y="4668789"/>
              <a:ext cx="323070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MOTO 360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Watch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相继发布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90248" y="354580"/>
            <a:ext cx="2285376" cy="2285376"/>
          </a:xfrm>
          <a:prstGeom prst="ellipse">
            <a:avLst/>
          </a:prstGeom>
          <a:blipFill dpi="0" rotWithShape="1">
            <a:blip r:embed="rId5" cstate="print"/>
            <a:srcRect/>
            <a:tile tx="0" ty="0" sx="90000" sy="90000" flip="none" algn="ctr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2860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369</Words>
  <Application>Microsoft Office PowerPoint</Application>
  <PresentationFormat>自定义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汉仪菱心体简</vt:lpstr>
      <vt:lpstr>Calibri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杨皓天</dc:creator>
  <cp:lastModifiedBy>Administrator</cp:lastModifiedBy>
  <cp:revision>20</cp:revision>
  <dcterms:created xsi:type="dcterms:W3CDTF">2014-09-11T16:26:01Z</dcterms:created>
  <dcterms:modified xsi:type="dcterms:W3CDTF">2015-07-29T07:39:21Z</dcterms:modified>
</cp:coreProperties>
</file>