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60AB-A95B-4717-BA45-8D2B2E7630BA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C8F06-FB42-4F98-92BE-B86291210A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C99A8-705F-4ABA-BD39-49D788CA27D9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FC763-2FAE-4A9B-8EAB-7A9B2B4DDB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8904-2419-4089-9242-808E6677786D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C49F-D2D4-4918-BF6E-C48FF63867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3DFB-4C19-40F2-A2E4-7300BA24ABD5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11623-1CE8-47AB-B2F4-46A174178C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67D5-D870-41B6-A76A-5EAE3DE414A9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7BCA6-9AE3-4E48-8025-D0F48C0F1B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63C3-907A-40D5-AFE6-192F2A238DC7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6C9A2-1155-4271-B042-3568954C82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C4417-B95B-4E00-90E0-A7C923D517EF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E6797-6B2F-4DFA-AE21-C0C568D550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1247B-BB1E-4EB2-BCD0-C0C10AFE9F88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4D8C-104C-4382-8D89-5A6B1CFCC6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4D41D-55CA-43C5-9E2B-D6027A549CE2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A0E8-A66C-47F2-ADA6-73FD87585E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487D-5D5F-4BA2-952C-8CF44325154B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15565-7D22-4F4A-AA14-12D53F0F36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9F80A-0447-49D0-839F-BB0896F1D649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B75BC-F125-4D4B-A1FB-17D2CF25B5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B52B5E-55C8-467E-B5F7-A9D9D0606212}" type="datetimeFigureOut">
              <a:rPr lang="zh-CN" altLang="en-US"/>
              <a:pPr>
                <a:defRPr/>
              </a:pPr>
              <a:t>2015/5/22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E8AC0D7-AFB9-4343-9C63-94D4DD61A8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286000" y="2786063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357438" y="35718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15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79</cp:revision>
  <dcterms:created xsi:type="dcterms:W3CDTF">2013-10-30T09:04:50Z</dcterms:created>
  <dcterms:modified xsi:type="dcterms:W3CDTF">2015-05-22T09:06:27Z</dcterms:modified>
</cp:coreProperties>
</file>