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7" r:id="rId3"/>
    <p:sldId id="258" r:id="rId4"/>
    <p:sldId id="259" r:id="rId5"/>
    <p:sldId id="260" r:id="rId6"/>
    <p:sldId id="261" r:id="rId7"/>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1" d="100"/>
          <a:sy n="131" d="100"/>
        </p:scale>
        <p:origin x="1020" y="96"/>
      </p:cViewPr>
      <p:guideLst>
        <p:guide orient="horz" pos="1800"/>
        <p:guide pos="2880"/>
      </p:guideLst>
    </p:cSldViewPr>
  </p:slideViewPr>
  <p:notesTextViewPr>
    <p:cViewPr>
      <p:scale>
        <a:sx n="100" d="100"/>
        <a:sy n="100" d="100"/>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7"/>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0"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27543"/>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5" y="1195919"/>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34B432E-7068-4356-9A76-4951087460EF}" type="datetimeFigureOut">
              <a:rPr lang="zh-CN" altLang="en-US" smtClean="0"/>
              <a:t>2015/7/17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61"/>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234B432E-7068-4356-9A76-4951087460EF}" type="datetimeFigureOut">
              <a:rPr lang="zh-CN" altLang="en-US" smtClean="0"/>
              <a:t>2015/7/17</a:t>
            </a:fld>
            <a:endParaRPr lang="zh-CN" altLang="en-US"/>
          </a:p>
        </p:txBody>
      </p:sp>
      <p:sp>
        <p:nvSpPr>
          <p:cNvPr id="5" name="页脚占位符 4"/>
          <p:cNvSpPr>
            <a:spLocks noGrp="1"/>
          </p:cNvSpPr>
          <p:nvPr>
            <p:ph type="ftr" sz="quarter" idx="3"/>
          </p:nvPr>
        </p:nvSpPr>
        <p:spPr>
          <a:xfrm>
            <a:off x="3124200" y="5296961"/>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61"/>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3BB3231A-ED4A-494F-A153-529B424ADB6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85790" y="985292"/>
            <a:ext cx="3826689" cy="707886"/>
          </a:xfrm>
          <a:prstGeom prst="rect">
            <a:avLst/>
          </a:prstGeom>
          <a:noFill/>
        </p:spPr>
        <p:txBody>
          <a:bodyPr wrap="none" rtlCol="0">
            <a:spAutoFit/>
          </a:bodyPr>
          <a:lstStyle/>
          <a:p>
            <a:r>
              <a:rPr lang="en-US" altLang="zh-CN" sz="4000" b="1" dirty="0" smtClean="0">
                <a:solidFill>
                  <a:srgbClr val="002060"/>
                </a:solidFill>
                <a:latin typeface="微软雅黑" pitchFamily="34" charset="-122"/>
                <a:ea typeface="微软雅黑" pitchFamily="34" charset="-122"/>
              </a:rPr>
              <a:t>POWERPOINT</a:t>
            </a:r>
            <a:endParaRPr lang="zh-CN" altLang="en-US" sz="4000" b="1" dirty="0">
              <a:solidFill>
                <a:srgbClr val="002060"/>
              </a:solidFill>
              <a:latin typeface="微软雅黑" pitchFamily="34" charset="-122"/>
              <a:ea typeface="微软雅黑" pitchFamily="34" charset="-122"/>
            </a:endParaRPr>
          </a:p>
        </p:txBody>
      </p:sp>
      <p:sp>
        <p:nvSpPr>
          <p:cNvPr id="5" name="TextBox 4"/>
          <p:cNvSpPr txBox="1"/>
          <p:nvPr/>
        </p:nvSpPr>
        <p:spPr>
          <a:xfrm>
            <a:off x="1403648" y="1676048"/>
            <a:ext cx="2954655" cy="461665"/>
          </a:xfrm>
          <a:prstGeom prst="rect">
            <a:avLst/>
          </a:prstGeom>
          <a:noFill/>
        </p:spPr>
        <p:txBody>
          <a:bodyPr wrap="none" rtlCol="0">
            <a:spAutoFit/>
          </a:bodyPr>
          <a:lstStyle/>
          <a:p>
            <a:r>
              <a:rPr lang="zh-CN" altLang="en-US" sz="2400" dirty="0" smtClean="0">
                <a:solidFill>
                  <a:srgbClr val="002060"/>
                </a:solidFill>
                <a:latin typeface="微软雅黑" pitchFamily="34" charset="-122"/>
                <a:ea typeface="微软雅黑" pitchFamily="34" charset="-122"/>
              </a:rPr>
              <a:t>商务汇报幻灯片模板</a:t>
            </a:r>
            <a:endParaRPr lang="zh-CN" altLang="en-US" sz="2400" dirty="0">
              <a:solidFill>
                <a:srgbClr val="002060"/>
              </a:solidFill>
              <a:latin typeface="微软雅黑" pitchFamily="34" charset="-122"/>
              <a:ea typeface="微软雅黑" pitchFamily="34" charset="-122"/>
            </a:endParaRPr>
          </a:p>
        </p:txBody>
      </p:sp>
      <p:sp>
        <p:nvSpPr>
          <p:cNvPr id="7" name="矩形 6"/>
          <p:cNvSpPr/>
          <p:nvPr/>
        </p:nvSpPr>
        <p:spPr>
          <a:xfrm>
            <a:off x="6660232" y="5484168"/>
            <a:ext cx="792088" cy="230832"/>
          </a:xfrm>
          <a:prstGeom prst="rect">
            <a:avLst/>
          </a:prstGeom>
        </p:spPr>
        <p:txBody>
          <a:bodyPr wrap="square">
            <a:spAutoFit/>
          </a:bodyPr>
          <a:lstStyle/>
          <a:p>
            <a:pPr lvl="0"/>
            <a:r>
              <a:rPr lang="en-US" altLang="zh-CN" sz="100" dirty="0">
                <a:solidFill>
                  <a:schemeClr val="bg1">
                    <a:lumMod val="95000"/>
                  </a:schemeClr>
                </a:solidFill>
              </a:rPr>
              <a:t>PPT</a:t>
            </a:r>
            <a:r>
              <a:rPr lang="zh-CN" altLang="en-US" sz="100" dirty="0">
                <a:solidFill>
                  <a:schemeClr val="bg1">
                    <a:lumMod val="95000"/>
                  </a:schemeClr>
                </a:solidFill>
              </a:rPr>
              <a:t>模板下载：</a:t>
            </a:r>
            <a:r>
              <a:rPr lang="en-US" altLang="zh-CN" sz="100" dirty="0">
                <a:solidFill>
                  <a:schemeClr val="bg1">
                    <a:lumMod val="95000"/>
                  </a:schemeClr>
                </a:solidFill>
              </a:rPr>
              <a:t>www.1ppt.com/moban/     </a:t>
            </a:r>
            <a:r>
              <a:rPr lang="zh-CN" altLang="en-US" sz="100" dirty="0">
                <a:solidFill>
                  <a:schemeClr val="bg1">
                    <a:lumMod val="95000"/>
                  </a:schemeClr>
                </a:solidFill>
              </a:rPr>
              <a:t>行业</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www.1ppt.com/hangye/ </a:t>
            </a:r>
          </a:p>
          <a:p>
            <a:pPr lvl="0"/>
            <a:r>
              <a:rPr lang="zh-CN" altLang="en-US" sz="100" dirty="0">
                <a:solidFill>
                  <a:schemeClr val="bg1">
                    <a:lumMod val="95000"/>
                  </a:schemeClr>
                </a:solidFill>
              </a:rPr>
              <a:t>节日</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www.1ppt.com/jieri/           PPT</a:t>
            </a:r>
            <a:r>
              <a:rPr lang="zh-CN" altLang="en-US" sz="100" dirty="0">
                <a:solidFill>
                  <a:schemeClr val="bg1">
                    <a:lumMod val="95000"/>
                  </a:schemeClr>
                </a:solidFill>
              </a:rPr>
              <a:t>素材下载：</a:t>
            </a:r>
            <a:r>
              <a:rPr lang="en-US" altLang="zh-CN" sz="100" dirty="0">
                <a:solidFill>
                  <a:schemeClr val="bg1">
                    <a:lumMod val="95000"/>
                  </a:schemeClr>
                </a:solidFill>
              </a:rPr>
              <a:t>www.1ppt.com/sucai/</a:t>
            </a:r>
          </a:p>
          <a:p>
            <a:pPr lvl="0"/>
            <a:r>
              <a:rPr lang="en-US" altLang="zh-CN" sz="100" dirty="0">
                <a:solidFill>
                  <a:schemeClr val="bg1">
                    <a:lumMod val="95000"/>
                  </a:schemeClr>
                </a:solidFill>
              </a:rPr>
              <a:t>PPT</a:t>
            </a:r>
            <a:r>
              <a:rPr lang="zh-CN" altLang="en-US" sz="100" dirty="0">
                <a:solidFill>
                  <a:schemeClr val="bg1">
                    <a:lumMod val="95000"/>
                  </a:schemeClr>
                </a:solidFill>
              </a:rPr>
              <a:t>背景图片：</a:t>
            </a:r>
            <a:r>
              <a:rPr lang="en-US" altLang="zh-CN" sz="100" dirty="0">
                <a:solidFill>
                  <a:schemeClr val="bg1">
                    <a:lumMod val="95000"/>
                  </a:schemeClr>
                </a:solidFill>
              </a:rPr>
              <a:t>www.1ppt.com/beijing/      PPT</a:t>
            </a:r>
            <a:r>
              <a:rPr lang="zh-CN" altLang="en-US" sz="100" dirty="0">
                <a:solidFill>
                  <a:schemeClr val="bg1">
                    <a:lumMod val="95000"/>
                  </a:schemeClr>
                </a:solidFill>
              </a:rPr>
              <a:t>图表下载：</a:t>
            </a:r>
            <a:r>
              <a:rPr lang="en-US" altLang="zh-CN" sz="100" dirty="0">
                <a:solidFill>
                  <a:schemeClr val="bg1">
                    <a:lumMod val="95000"/>
                  </a:schemeClr>
                </a:solidFill>
              </a:rPr>
              <a:t>www.1ppt.com/tubiao/      </a:t>
            </a:r>
          </a:p>
          <a:p>
            <a:pPr lvl="0"/>
            <a:r>
              <a:rPr lang="zh-CN" altLang="en-US" sz="100" dirty="0">
                <a:solidFill>
                  <a:schemeClr val="bg1">
                    <a:lumMod val="95000"/>
                  </a:schemeClr>
                </a:solidFill>
              </a:rPr>
              <a:t>优秀</a:t>
            </a:r>
            <a:r>
              <a:rPr lang="en-US" altLang="zh-CN" sz="100" dirty="0">
                <a:solidFill>
                  <a:schemeClr val="bg1">
                    <a:lumMod val="95000"/>
                  </a:schemeClr>
                </a:solidFill>
              </a:rPr>
              <a:t>PPT</a:t>
            </a:r>
            <a:r>
              <a:rPr lang="zh-CN" altLang="en-US" sz="100" dirty="0">
                <a:solidFill>
                  <a:schemeClr val="bg1">
                    <a:lumMod val="95000"/>
                  </a:schemeClr>
                </a:solidFill>
              </a:rPr>
              <a:t>下载：</a:t>
            </a:r>
            <a:r>
              <a:rPr lang="en-US" altLang="zh-CN" sz="100" dirty="0">
                <a:solidFill>
                  <a:schemeClr val="bg1">
                    <a:lumMod val="95000"/>
                  </a:schemeClr>
                </a:solidFill>
              </a:rPr>
              <a:t>www.1ppt.com/xiazai/        PPT</a:t>
            </a:r>
            <a:r>
              <a:rPr lang="zh-CN" altLang="en-US" sz="100" dirty="0">
                <a:solidFill>
                  <a:schemeClr val="bg1">
                    <a:lumMod val="95000"/>
                  </a:schemeClr>
                </a:solidFill>
              </a:rPr>
              <a:t>教程： </a:t>
            </a:r>
            <a:r>
              <a:rPr lang="en-US" altLang="zh-CN" sz="100" dirty="0">
                <a:solidFill>
                  <a:schemeClr val="bg1">
                    <a:lumMod val="95000"/>
                  </a:schemeClr>
                </a:solidFill>
              </a:rPr>
              <a:t>www.1ppt.com/powerpoint/      </a:t>
            </a:r>
          </a:p>
          <a:p>
            <a:pPr lvl="0"/>
            <a:r>
              <a:rPr lang="en-US" altLang="zh-CN" sz="100" dirty="0">
                <a:solidFill>
                  <a:schemeClr val="bg1">
                    <a:lumMod val="95000"/>
                  </a:schemeClr>
                </a:solidFill>
              </a:rPr>
              <a:t>Word</a:t>
            </a:r>
            <a:r>
              <a:rPr lang="zh-CN" altLang="en-US" sz="100" dirty="0">
                <a:solidFill>
                  <a:schemeClr val="bg1">
                    <a:lumMod val="95000"/>
                  </a:schemeClr>
                </a:solidFill>
              </a:rPr>
              <a:t>教程： </a:t>
            </a:r>
            <a:r>
              <a:rPr lang="en-US" altLang="zh-CN" sz="100" dirty="0">
                <a:solidFill>
                  <a:schemeClr val="bg1">
                    <a:lumMod val="95000"/>
                  </a:schemeClr>
                </a:solidFill>
              </a:rPr>
              <a:t>www.1ppt.com/word/              Excel</a:t>
            </a:r>
            <a:r>
              <a:rPr lang="zh-CN" altLang="en-US" sz="100" dirty="0">
                <a:solidFill>
                  <a:schemeClr val="bg1">
                    <a:lumMod val="95000"/>
                  </a:schemeClr>
                </a:solidFill>
              </a:rPr>
              <a:t>教程：</a:t>
            </a:r>
            <a:r>
              <a:rPr lang="en-US" altLang="zh-CN" sz="100" dirty="0">
                <a:solidFill>
                  <a:schemeClr val="bg1">
                    <a:lumMod val="95000"/>
                  </a:schemeClr>
                </a:solidFill>
              </a:rPr>
              <a:t>www.1ppt.com/excel/  </a:t>
            </a:r>
          </a:p>
          <a:p>
            <a:pPr lvl="0"/>
            <a:r>
              <a:rPr lang="zh-CN" altLang="en-US" sz="100" dirty="0">
                <a:solidFill>
                  <a:schemeClr val="bg1">
                    <a:lumMod val="95000"/>
                  </a:schemeClr>
                </a:solidFill>
              </a:rPr>
              <a:t>资料下载：</a:t>
            </a:r>
            <a:r>
              <a:rPr lang="en-US" altLang="zh-CN" sz="100" dirty="0">
                <a:solidFill>
                  <a:schemeClr val="bg1">
                    <a:lumMod val="95000"/>
                  </a:schemeClr>
                </a:solidFill>
              </a:rPr>
              <a:t>www.1ppt.com/ziliao/                PPT</a:t>
            </a:r>
            <a:r>
              <a:rPr lang="zh-CN" altLang="en-US" sz="100" dirty="0">
                <a:solidFill>
                  <a:schemeClr val="bg1">
                    <a:lumMod val="95000"/>
                  </a:schemeClr>
                </a:solidFill>
              </a:rPr>
              <a:t>课件下载：</a:t>
            </a:r>
            <a:r>
              <a:rPr lang="en-US" altLang="zh-CN" sz="100" dirty="0">
                <a:solidFill>
                  <a:schemeClr val="bg1">
                    <a:lumMod val="95000"/>
                  </a:schemeClr>
                </a:solidFill>
              </a:rPr>
              <a:t>www.1ppt.com/kejian/ </a:t>
            </a:r>
          </a:p>
          <a:p>
            <a:pPr lvl="0"/>
            <a:r>
              <a:rPr lang="zh-CN" altLang="en-US" sz="100" dirty="0">
                <a:solidFill>
                  <a:schemeClr val="bg1">
                    <a:lumMod val="95000"/>
                  </a:schemeClr>
                </a:solidFill>
              </a:rPr>
              <a:t>范文下载：</a:t>
            </a:r>
            <a:r>
              <a:rPr lang="en-US" altLang="zh-CN" sz="100" dirty="0">
                <a:solidFill>
                  <a:schemeClr val="bg1">
                    <a:lumMod val="95000"/>
                  </a:schemeClr>
                </a:solidFill>
              </a:rPr>
              <a:t>www.1ppt.com/fanwen/             </a:t>
            </a:r>
            <a:r>
              <a:rPr lang="zh-CN" altLang="en-US" sz="100" dirty="0">
                <a:solidFill>
                  <a:schemeClr val="bg1">
                    <a:lumMod val="95000"/>
                  </a:schemeClr>
                </a:solidFill>
              </a:rPr>
              <a:t>试卷下载：</a:t>
            </a:r>
            <a:r>
              <a:rPr lang="en-US" altLang="zh-CN" sz="100" dirty="0">
                <a:solidFill>
                  <a:schemeClr val="bg1">
                    <a:lumMod val="95000"/>
                  </a:schemeClr>
                </a:solidFill>
              </a:rPr>
              <a:t>www.1ppt.com/shiti/  </a:t>
            </a:r>
          </a:p>
          <a:p>
            <a:pPr lvl="0"/>
            <a:r>
              <a:rPr lang="zh-CN" altLang="en-US" sz="100" dirty="0">
                <a:solidFill>
                  <a:schemeClr val="bg1">
                    <a:lumMod val="95000"/>
                  </a:schemeClr>
                </a:solidFill>
              </a:rPr>
              <a:t>教案下载：</a:t>
            </a:r>
            <a:r>
              <a:rPr lang="en-US" altLang="zh-CN" sz="100" dirty="0">
                <a:solidFill>
                  <a:schemeClr val="bg1">
                    <a:lumMod val="95000"/>
                  </a:schemeClr>
                </a:solidFill>
              </a:rPr>
              <a:t>www.1ppt.com/jiaoan/  </a:t>
            </a:r>
          </a:p>
          <a:p>
            <a:pPr lvl="0"/>
            <a:r>
              <a:rPr lang="en-US" altLang="zh-CN" sz="100" dirty="0">
                <a:solidFill>
                  <a:schemeClr val="bg1">
                    <a:lumMod val="95000"/>
                  </a:schemeClr>
                </a:solidFill>
              </a:rPr>
              <a:t> </a:t>
            </a:r>
            <a:endParaRPr lang="zh-CN" altLang="en-US" sz="100" dirty="0">
              <a:solidFill>
                <a:schemeClr val="bg1">
                  <a:lumMod val="9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sp>
        <p:nvSpPr>
          <p:cNvPr id="3" name="椭圆 2"/>
          <p:cNvSpPr/>
          <p:nvPr/>
        </p:nvSpPr>
        <p:spPr>
          <a:xfrm>
            <a:off x="3914274" y="2766034"/>
            <a:ext cx="1650485" cy="369193"/>
          </a:xfrm>
          <a:prstGeom prst="ellipse">
            <a:avLst/>
          </a:prstGeom>
          <a:gradFill flip="none" rotWithShape="1">
            <a:gsLst>
              <a:gs pos="100000">
                <a:sysClr val="windowText" lastClr="000000">
                  <a:alpha val="0"/>
                </a:sysClr>
              </a:gs>
              <a:gs pos="0">
                <a:sysClr val="windowText" lastClr="000000">
                  <a:alpha val="47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 name="右箭头 6"/>
          <p:cNvSpPr/>
          <p:nvPr/>
        </p:nvSpPr>
        <p:spPr bwMode="auto">
          <a:xfrm rot="19885052">
            <a:off x="2484288" y="2633073"/>
            <a:ext cx="1867538" cy="1132588"/>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 name="右箭头 6"/>
          <p:cNvSpPr/>
          <p:nvPr/>
        </p:nvSpPr>
        <p:spPr bwMode="auto">
          <a:xfrm rot="1714948" flipH="1">
            <a:off x="5126838" y="2633073"/>
            <a:ext cx="1867538" cy="1132588"/>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 name="右箭头 6"/>
          <p:cNvSpPr/>
          <p:nvPr/>
        </p:nvSpPr>
        <p:spPr bwMode="auto">
          <a:xfrm rot="1714948" flipV="1">
            <a:off x="2484288" y="1428586"/>
            <a:ext cx="1867538" cy="1132588"/>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7" name="右箭头 6"/>
          <p:cNvSpPr/>
          <p:nvPr/>
        </p:nvSpPr>
        <p:spPr bwMode="auto">
          <a:xfrm rot="19885052" flipH="1" flipV="1">
            <a:off x="5126838" y="1428586"/>
            <a:ext cx="1867538" cy="1132588"/>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椭圆 7"/>
          <p:cNvSpPr/>
          <p:nvPr/>
        </p:nvSpPr>
        <p:spPr bwMode="auto">
          <a:xfrm>
            <a:off x="4235420" y="1384411"/>
            <a:ext cx="1008127" cy="563620"/>
          </a:xfrm>
          <a:prstGeom prst="ellipse">
            <a:avLst/>
          </a:prstGeom>
          <a:gradFill flip="none" rotWithShape="1">
            <a:gsLst>
              <a:gs pos="0">
                <a:srgbClr val="689CFF">
                  <a:alpha val="5000"/>
                </a:srgbClr>
              </a:gs>
              <a:gs pos="100000">
                <a:sysClr val="window" lastClr="FFFFFF">
                  <a:lumMod val="95000"/>
                  <a:lumOff val="5000"/>
                  <a:alpha val="60000"/>
                </a:sysClr>
              </a:gs>
            </a:gsLst>
            <a:lin ang="16200000" scaled="1"/>
            <a:tileRect/>
          </a:gradFill>
          <a:ln w="25400" cap="flat" cmpd="sng" algn="ctr">
            <a:noFill/>
            <a:prstDash val="solid"/>
          </a:ln>
          <a:effectLst/>
          <a:scene3d>
            <a:camera prst="orthographicFront"/>
            <a:lightRig rig="threePt" dir="t"/>
          </a:scene3d>
          <a:sp3d>
            <a:bevelB/>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9" name="TextBox 8"/>
          <p:cNvSpPr txBox="1"/>
          <p:nvPr/>
        </p:nvSpPr>
        <p:spPr>
          <a:xfrm>
            <a:off x="71406" y="1354943"/>
            <a:ext cx="2286000" cy="923330"/>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algn="r"/>
            <a:r>
              <a:rPr lang="zh-CN" altLang="en-US" dirty="0">
                <a:latin typeface="微软雅黑" pitchFamily="34" charset="-122"/>
              </a:rPr>
              <a:t>单击此处添加文本</a:t>
            </a:r>
          </a:p>
          <a:p>
            <a:pPr algn="r"/>
            <a:r>
              <a:rPr lang="zh-CN" altLang="en-US" dirty="0">
                <a:latin typeface="微软雅黑" pitchFamily="34" charset="-122"/>
              </a:rPr>
              <a:t>单击此处添加文本</a:t>
            </a:r>
          </a:p>
          <a:p>
            <a:pPr algn="r"/>
            <a:r>
              <a:rPr lang="zh-CN" altLang="en-US" dirty="0">
                <a:latin typeface="微软雅黑" pitchFamily="34" charset="-122"/>
              </a:rPr>
              <a:t>单击此处添加文本</a:t>
            </a:r>
          </a:p>
        </p:txBody>
      </p:sp>
      <p:sp>
        <p:nvSpPr>
          <p:cNvPr id="10" name="TextBox 9"/>
          <p:cNvSpPr txBox="1"/>
          <p:nvPr/>
        </p:nvSpPr>
        <p:spPr>
          <a:xfrm>
            <a:off x="142860" y="2931943"/>
            <a:ext cx="2286000" cy="923330"/>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algn="r"/>
            <a:r>
              <a:rPr lang="zh-CN" altLang="en-US" dirty="0">
                <a:latin typeface="微软雅黑" pitchFamily="34" charset="-122"/>
              </a:rPr>
              <a:t>单击此处添加文本</a:t>
            </a:r>
          </a:p>
          <a:p>
            <a:pPr algn="r"/>
            <a:r>
              <a:rPr lang="zh-CN" altLang="en-US" dirty="0">
                <a:latin typeface="微软雅黑" pitchFamily="34" charset="-122"/>
              </a:rPr>
              <a:t>单击此处添加文本</a:t>
            </a:r>
          </a:p>
          <a:p>
            <a:pPr algn="r"/>
            <a:r>
              <a:rPr lang="zh-CN" altLang="en-US" dirty="0">
                <a:latin typeface="微软雅黑" pitchFamily="34" charset="-122"/>
              </a:rPr>
              <a:t>单击此处添加文本</a:t>
            </a:r>
          </a:p>
        </p:txBody>
      </p:sp>
      <p:sp>
        <p:nvSpPr>
          <p:cNvPr id="11" name="TextBox 10"/>
          <p:cNvSpPr txBox="1"/>
          <p:nvPr/>
        </p:nvSpPr>
        <p:spPr>
          <a:xfrm>
            <a:off x="7072330" y="2931943"/>
            <a:ext cx="2286000" cy="923330"/>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r>
              <a:rPr lang="zh-CN" altLang="en-US" dirty="0">
                <a:latin typeface="微软雅黑" pitchFamily="34" charset="-122"/>
              </a:rPr>
              <a:t>单击此处添加文本</a:t>
            </a:r>
          </a:p>
          <a:p>
            <a:r>
              <a:rPr lang="zh-CN" altLang="en-US" dirty="0">
                <a:latin typeface="微软雅黑" pitchFamily="34" charset="-122"/>
              </a:rPr>
              <a:t>单击此处添加文本</a:t>
            </a:r>
          </a:p>
          <a:p>
            <a:r>
              <a:rPr lang="zh-CN" altLang="en-US" dirty="0">
                <a:latin typeface="微软雅黑" pitchFamily="34" charset="-122"/>
              </a:rPr>
              <a:t>单击此处添加文本</a:t>
            </a:r>
          </a:p>
        </p:txBody>
      </p:sp>
      <p:sp>
        <p:nvSpPr>
          <p:cNvPr id="12" name="TextBox 11"/>
          <p:cNvSpPr txBox="1"/>
          <p:nvPr/>
        </p:nvSpPr>
        <p:spPr>
          <a:xfrm>
            <a:off x="7143768" y="1212067"/>
            <a:ext cx="2286000" cy="923330"/>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r>
              <a:rPr lang="zh-CN" altLang="en-US" dirty="0">
                <a:latin typeface="微软雅黑" pitchFamily="34" charset="-122"/>
              </a:rPr>
              <a:t>单击此处添加文本</a:t>
            </a:r>
          </a:p>
          <a:p>
            <a:r>
              <a:rPr lang="zh-CN" altLang="en-US" dirty="0">
                <a:latin typeface="微软雅黑" pitchFamily="34" charset="-122"/>
              </a:rPr>
              <a:t>单击此处添加文本</a:t>
            </a:r>
          </a:p>
          <a:p>
            <a:r>
              <a:rPr lang="zh-CN" altLang="en-US" dirty="0">
                <a:latin typeface="微软雅黑" pitchFamily="34" charset="-122"/>
              </a:rPr>
              <a:t>单击此处添加文本</a:t>
            </a:r>
          </a:p>
        </p:txBody>
      </p:sp>
      <p:grpSp>
        <p:nvGrpSpPr>
          <p:cNvPr id="13" name="组合 10"/>
          <p:cNvGrpSpPr/>
          <p:nvPr/>
        </p:nvGrpSpPr>
        <p:grpSpPr>
          <a:xfrm>
            <a:off x="3863470" y="1228836"/>
            <a:ext cx="1752956" cy="1753352"/>
            <a:chOff x="4828393" y="2858615"/>
            <a:chExt cx="1931237" cy="1931674"/>
          </a:xfrm>
          <a:effectLst/>
        </p:grpSpPr>
        <p:sp>
          <p:nvSpPr>
            <p:cNvPr id="14" name="Oval 19"/>
            <p:cNvSpPr>
              <a:spLocks noChangeArrowheads="1"/>
            </p:cNvSpPr>
            <p:nvPr/>
          </p:nvSpPr>
          <p:spPr bwMode="auto">
            <a:xfrm>
              <a:off x="4828393" y="2858615"/>
              <a:ext cx="1931237" cy="1931674"/>
            </a:xfrm>
            <a:prstGeom prst="ellipse">
              <a:avLst/>
            </a:prstGeom>
            <a:gradFill rotWithShape="1">
              <a:gsLst>
                <a:gs pos="0">
                  <a:srgbClr val="2676FF">
                    <a:lumMod val="40000"/>
                    <a:lumOff val="60000"/>
                  </a:srgbClr>
                </a:gs>
                <a:gs pos="100000">
                  <a:srgbClr val="2676FF"/>
                </a:gs>
              </a:gsLst>
              <a:path path="shape">
                <a:fillToRect l="50000" t="50000" r="50000" b="50000"/>
              </a:path>
            </a:gradFill>
            <a:ln w="9525">
              <a:solidFill>
                <a:srgbClr val="2676FF"/>
              </a:solidFill>
              <a:round/>
              <a:headEnd/>
              <a:tailEn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点击此处添加文本</a:t>
              </a:r>
            </a:p>
          </p:txBody>
        </p:sp>
        <p:sp>
          <p:nvSpPr>
            <p:cNvPr id="15" name="未知"/>
            <p:cNvSpPr>
              <a:spLocks/>
            </p:cNvSpPr>
            <p:nvPr/>
          </p:nvSpPr>
          <p:spPr bwMode="auto">
            <a:xfrm>
              <a:off x="5049911"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grpSp>
        <p:nvGrpSpPr>
          <p:cNvPr id="29" name="组合 28"/>
          <p:cNvGrpSpPr/>
          <p:nvPr/>
        </p:nvGrpSpPr>
        <p:grpSpPr>
          <a:xfrm>
            <a:off x="2214546" y="803431"/>
            <a:ext cx="5524096" cy="4100954"/>
            <a:chOff x="1619672" y="500046"/>
            <a:chExt cx="5932764" cy="4404339"/>
          </a:xfrm>
        </p:grpSpPr>
        <p:grpSp>
          <p:nvGrpSpPr>
            <p:cNvPr id="16" name="组合 3"/>
            <p:cNvGrpSpPr/>
            <p:nvPr/>
          </p:nvGrpSpPr>
          <p:grpSpPr>
            <a:xfrm>
              <a:off x="1619672" y="500046"/>
              <a:ext cx="5932764" cy="4404339"/>
              <a:chOff x="2519086" y="1414807"/>
              <a:chExt cx="5932764" cy="4404339"/>
            </a:xfrm>
          </p:grpSpPr>
          <p:grpSp>
            <p:nvGrpSpPr>
              <p:cNvPr id="17" name="组合 4"/>
              <p:cNvGrpSpPr/>
              <p:nvPr/>
            </p:nvGrpSpPr>
            <p:grpSpPr>
              <a:xfrm>
                <a:off x="2519086" y="1414807"/>
                <a:ext cx="5932764" cy="4404339"/>
                <a:chOff x="2519086" y="1414807"/>
                <a:chExt cx="5932764" cy="4404339"/>
              </a:xfrm>
            </p:grpSpPr>
            <p:sp>
              <p:nvSpPr>
                <p:cNvPr id="19" name="矩形 14"/>
                <p:cNvSpPr/>
                <p:nvPr/>
              </p:nvSpPr>
              <p:spPr>
                <a:xfrm>
                  <a:off x="2909888" y="1414807"/>
                  <a:ext cx="5541962" cy="3997325"/>
                </a:xfrm>
                <a:custGeom>
                  <a:avLst/>
                  <a:gdLst/>
                  <a:ahLst/>
                  <a:cxnLst/>
                  <a:rect l="l" t="t" r="r" b="b"/>
                  <a:pathLst>
                    <a:path w="5542112" h="3996724">
                      <a:moveTo>
                        <a:pt x="1643177" y="0"/>
                      </a:moveTo>
                      <a:lnTo>
                        <a:pt x="5542112" y="0"/>
                      </a:lnTo>
                      <a:lnTo>
                        <a:pt x="5542112" y="548739"/>
                      </a:lnTo>
                      <a:lnTo>
                        <a:pt x="1654221" y="548739"/>
                      </a:lnTo>
                      <a:lnTo>
                        <a:pt x="1654221" y="550516"/>
                      </a:lnTo>
                      <a:cubicBezTo>
                        <a:pt x="1195847" y="550600"/>
                        <a:pt x="737506" y="725515"/>
                        <a:pt x="387779" y="1075243"/>
                      </a:cubicBezTo>
                      <a:cubicBezTo>
                        <a:pt x="-311884" y="1774905"/>
                        <a:pt x="-311884" y="2909283"/>
                        <a:pt x="387779" y="3608945"/>
                      </a:cubicBezTo>
                      <a:cubicBezTo>
                        <a:pt x="1087441" y="4308607"/>
                        <a:pt x="2221819" y="4308607"/>
                        <a:pt x="2921481" y="3608945"/>
                      </a:cubicBezTo>
                      <a:cubicBezTo>
                        <a:pt x="3271545" y="3258881"/>
                        <a:pt x="3446460" y="2799993"/>
                        <a:pt x="3446184" y="2341177"/>
                      </a:cubicBezTo>
                      <a:lnTo>
                        <a:pt x="3994586" y="2341177"/>
                      </a:lnTo>
                      <a:cubicBezTo>
                        <a:pt x="3994863" y="2940341"/>
                        <a:pt x="3766406" y="3539578"/>
                        <a:pt x="3309260" y="3996724"/>
                      </a:cubicBezTo>
                      <a:cubicBezTo>
                        <a:pt x="2395433" y="4910550"/>
                        <a:pt x="913826" y="4910550"/>
                        <a:pt x="0" y="3996724"/>
                      </a:cubicBezTo>
                      <a:cubicBezTo>
                        <a:pt x="-913827" y="3082897"/>
                        <a:pt x="-913827" y="1601291"/>
                        <a:pt x="0" y="687464"/>
                      </a:cubicBezTo>
                      <a:cubicBezTo>
                        <a:pt x="454000" y="233464"/>
                        <a:pt x="1048140" y="5017"/>
                        <a:pt x="1643177" y="2642"/>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0" name="矩形 19"/>
                <p:cNvSpPr/>
                <p:nvPr/>
              </p:nvSpPr>
              <p:spPr>
                <a:xfrm rot="2700000">
                  <a:off x="2519086" y="1713952"/>
                  <a:ext cx="4105194" cy="4105194"/>
                </a:xfrm>
                <a:prstGeom prst="rect">
                  <a:avLst/>
                </a:prstGeom>
                <a:noFill/>
                <a:ln w="25400" cap="flat" cmpd="sng" algn="ctr">
                  <a:noFill/>
                  <a:prstDash val="solid"/>
                </a:ln>
                <a:effectLst/>
              </p:spPr>
              <p:txBody>
                <a:bodyPr spcFirstLastPara="1" anchor="ctr">
                  <a:prstTxWarp prst="textArchDown">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单击此处添加文本，单击此处添加文本</a:t>
                  </a:r>
                </a:p>
              </p:txBody>
            </p:sp>
          </p:grpSp>
          <p:sp>
            <p:nvSpPr>
              <p:cNvPr id="18" name="TextBox 10"/>
              <p:cNvSpPr txBox="1">
                <a:spLocks noChangeArrowheads="1"/>
              </p:cNvSpPr>
              <p:nvPr/>
            </p:nvSpPr>
            <p:spPr bwMode="auto">
              <a:xfrm>
                <a:off x="4575175" y="1559270"/>
                <a:ext cx="3476239" cy="330546"/>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D4D4D"/>
                    </a:solidFill>
                    <a:effectLst/>
                    <a:uLnTx/>
                    <a:uFillTx/>
                    <a:latin typeface="微软雅黑" pitchFamily="34" charset="-122"/>
                    <a:ea typeface="微软雅黑" pitchFamily="34" charset="-122"/>
                  </a:rPr>
                  <a:t>单击此处添加文本，单击此处添加文本</a:t>
                </a:r>
              </a:p>
            </p:txBody>
          </p:sp>
        </p:grpSp>
        <p:grpSp>
          <p:nvGrpSpPr>
            <p:cNvPr id="21" name="组合 8"/>
            <p:cNvGrpSpPr/>
            <p:nvPr/>
          </p:nvGrpSpPr>
          <p:grpSpPr>
            <a:xfrm>
              <a:off x="2337289" y="1217596"/>
              <a:ext cx="5215147" cy="2979003"/>
              <a:chOff x="3236703" y="2132357"/>
              <a:chExt cx="5215147" cy="2979003"/>
            </a:xfrm>
          </p:grpSpPr>
          <p:sp>
            <p:nvSpPr>
              <p:cNvPr id="22" name="矩形 15"/>
              <p:cNvSpPr/>
              <p:nvPr/>
            </p:nvSpPr>
            <p:spPr>
              <a:xfrm>
                <a:off x="3421063" y="2132357"/>
                <a:ext cx="5030787" cy="2765425"/>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a:gsLst>
                  <a:gs pos="33000">
                    <a:srgbClr val="2676FF">
                      <a:lumMod val="20000"/>
                      <a:lumOff val="80000"/>
                    </a:srgbClr>
                  </a:gs>
                  <a:gs pos="100000">
                    <a:srgbClr val="2676FF">
                      <a:lumMod val="60000"/>
                      <a:lumOff val="40000"/>
                    </a:srgbClr>
                  </a:gs>
                </a:gsLst>
                <a:lin ang="5400000" scaled="0"/>
              </a:gradFill>
              <a:ln w="25400" cap="flat" cmpd="sng" algn="ctr">
                <a:noFill/>
                <a:prstDash val="solid"/>
              </a:ln>
              <a:effectLst>
                <a:outerShdw blurRad="50800" dist="38100" dir="5400000" algn="t" rotWithShape="0">
                  <a:prstClr val="black">
                    <a:alpha val="40000"/>
                  </a:prstClr>
                </a:outerShdw>
              </a:effectLst>
            </p:spPr>
            <p:txBody>
              <a:bodyPr lIns="0" rIns="0" anchor="ctr"/>
              <a:lstStyle/>
              <a:p>
                <a:pPr marL="182563" marR="0" lvl="0" indent="-182563" defTabSz="914400" eaLnBrk="1" fontAlgn="auto"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3" name="矩形 22"/>
              <p:cNvSpPr/>
              <p:nvPr/>
            </p:nvSpPr>
            <p:spPr>
              <a:xfrm rot="2700000">
                <a:off x="3236702" y="2439551"/>
                <a:ext cx="2671810" cy="2671808"/>
              </a:xfrm>
              <a:prstGeom prst="rect">
                <a:avLst/>
              </a:prstGeom>
              <a:noFill/>
              <a:ln w="25400" cap="flat" cmpd="sng" algn="ctr">
                <a:noFill/>
                <a:prstDash val="solid"/>
              </a:ln>
              <a:effectLst/>
            </p:spPr>
            <p:txBody>
              <a:bodyPr spcFirstLastPara="1" anchor="ctr">
                <a:prstTxWarp prst="textArchDown">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添加文本，添加文本</a:t>
                </a:r>
              </a:p>
            </p:txBody>
          </p:sp>
          <p:sp>
            <p:nvSpPr>
              <p:cNvPr id="24" name="TextBox 23"/>
              <p:cNvSpPr txBox="1">
                <a:spLocks noChangeArrowheads="1"/>
              </p:cNvSpPr>
              <p:nvPr/>
            </p:nvSpPr>
            <p:spPr bwMode="auto">
              <a:xfrm>
                <a:off x="4575175" y="2286345"/>
                <a:ext cx="3476238" cy="330546"/>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D4D4D"/>
                    </a:solidFill>
                    <a:effectLst/>
                    <a:uLnTx/>
                    <a:uFillTx/>
                    <a:latin typeface="微软雅黑" pitchFamily="34" charset="-122"/>
                    <a:ea typeface="微软雅黑" pitchFamily="34" charset="-122"/>
                  </a:rPr>
                  <a:t>单击此处添加文本，单击此处添加文本</a:t>
                </a:r>
              </a:p>
            </p:txBody>
          </p:sp>
        </p:grpSp>
        <p:grpSp>
          <p:nvGrpSpPr>
            <p:cNvPr id="25" name="组合 12"/>
            <p:cNvGrpSpPr/>
            <p:nvPr/>
          </p:nvGrpSpPr>
          <p:grpSpPr>
            <a:xfrm>
              <a:off x="3037586" y="1949434"/>
              <a:ext cx="4514850" cy="1538287"/>
              <a:chOff x="3937000" y="2864195"/>
              <a:chExt cx="4514850" cy="1538287"/>
            </a:xfrm>
          </p:grpSpPr>
          <p:sp>
            <p:nvSpPr>
              <p:cNvPr id="26" name="矩形 17"/>
              <p:cNvSpPr/>
              <p:nvPr/>
            </p:nvSpPr>
            <p:spPr>
              <a:xfrm>
                <a:off x="3937000" y="2864195"/>
                <a:ext cx="4514850" cy="1538287"/>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27" name="矩形 26"/>
              <p:cNvSpPr/>
              <p:nvPr/>
            </p:nvSpPr>
            <p:spPr>
              <a:xfrm rot="2700000">
                <a:off x="3961820" y="3144250"/>
                <a:ext cx="1225972" cy="1225972"/>
              </a:xfrm>
              <a:prstGeom prst="rect">
                <a:avLst/>
              </a:prstGeom>
              <a:noFill/>
              <a:ln w="25400" cap="flat" cmpd="sng" algn="ctr">
                <a:noFill/>
                <a:prstDash val="solid"/>
              </a:ln>
              <a:effectLst/>
            </p:spPr>
            <p:txBody>
              <a:bodyPr spcFirstLastPara="1" anchor="ctr">
                <a:prstTxWarp prst="textArchDown">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添加文本</a:t>
                </a:r>
              </a:p>
            </p:txBody>
          </p:sp>
          <p:sp>
            <p:nvSpPr>
              <p:cNvPr id="28" name="TextBox 12"/>
              <p:cNvSpPr txBox="1">
                <a:spLocks noChangeArrowheads="1"/>
              </p:cNvSpPr>
              <p:nvPr/>
            </p:nvSpPr>
            <p:spPr bwMode="auto">
              <a:xfrm>
                <a:off x="4575176" y="2989607"/>
                <a:ext cx="3476238" cy="330546"/>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单击此处添加文本，单击此处添加文本</a:t>
                </a: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sp>
        <p:nvSpPr>
          <p:cNvPr id="17" name="Rectangle 23"/>
          <p:cNvSpPr>
            <a:spLocks noChangeArrowheads="1"/>
          </p:cNvSpPr>
          <p:nvPr/>
        </p:nvSpPr>
        <p:spPr bwMode="auto">
          <a:xfrm>
            <a:off x="3929063" y="1971280"/>
            <a:ext cx="128905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smtClean="0">
                <a:solidFill>
                  <a:srgbClr val="7D7D7D"/>
                </a:solidFill>
                <a:latin typeface="微软雅黑" pitchFamily="34" charset="-122"/>
                <a:ea typeface="微软雅黑" pitchFamily="34" charset="-122"/>
              </a:rPr>
              <a:t>单击此处添加标题</a:t>
            </a:r>
            <a:endParaRPr lang="en-US" altLang="zh-CN" sz="2600" b="1" dirty="0">
              <a:solidFill>
                <a:srgbClr val="7D7D7D"/>
              </a:solidFill>
              <a:latin typeface="微软雅黑" pitchFamily="34" charset="-122"/>
              <a:ea typeface="微软雅黑" pitchFamily="34" charset="-122"/>
            </a:endParaRPr>
          </a:p>
        </p:txBody>
      </p:sp>
      <p:grpSp>
        <p:nvGrpSpPr>
          <p:cNvPr id="21" name="组合 8"/>
          <p:cNvGrpSpPr/>
          <p:nvPr/>
        </p:nvGrpSpPr>
        <p:grpSpPr>
          <a:xfrm>
            <a:off x="2584069" y="926563"/>
            <a:ext cx="5739194" cy="3478292"/>
            <a:chOff x="2584069" y="1592195"/>
            <a:chExt cx="5739194" cy="3478292"/>
          </a:xfrm>
        </p:grpSpPr>
        <p:grpSp>
          <p:nvGrpSpPr>
            <p:cNvPr id="25" name="组合 2"/>
            <p:cNvGrpSpPr/>
            <p:nvPr/>
          </p:nvGrpSpPr>
          <p:grpSpPr>
            <a:xfrm>
              <a:off x="2584069" y="1592195"/>
              <a:ext cx="3763541" cy="3478292"/>
              <a:chOff x="2584069" y="1592195"/>
              <a:chExt cx="3763541" cy="3478292"/>
            </a:xfrm>
          </p:grpSpPr>
          <p:sp>
            <p:nvSpPr>
              <p:cNvPr id="32"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gradFill>
                <a:gsLst>
                  <a:gs pos="33000">
                    <a:srgbClr val="2676FF">
                      <a:lumMod val="60000"/>
                      <a:lumOff val="40000"/>
                    </a:srgbClr>
                  </a:gs>
                  <a:gs pos="100000">
                    <a:srgbClr val="2676FF"/>
                  </a:gs>
                </a:gsLst>
                <a:lin ang="16200000" scaled="0"/>
              </a:gradFill>
              <a:ln w="3175" cap="flat" cmpd="sng" algn="ctr">
                <a:solidFill>
                  <a:srgbClr val="2676FF">
                    <a:lumMod val="60000"/>
                    <a:lumOff val="40000"/>
                  </a:srgbClr>
                </a:solidFill>
                <a:prstDash val="solid"/>
              </a:ln>
              <a:effectLst>
                <a:outerShdw blurRad="50800" dist="38100" dir="2700000" algn="tl" rotWithShape="0">
                  <a:prstClr val="black">
                    <a:alpha val="40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33"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FFFFF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FFFFFF"/>
                  </a:solidFill>
                  <a:effectLst/>
                  <a:uLnTx/>
                  <a:uFillTx/>
                  <a:latin typeface="微软雅黑" pitchFamily="34" charset="-122"/>
                  <a:ea typeface="微软雅黑" pitchFamily="34" charset="-122"/>
                  <a:cs typeface="Arial"/>
                </a:endParaRPr>
              </a:p>
            </p:txBody>
          </p:sp>
        </p:grpSp>
        <p:sp>
          <p:nvSpPr>
            <p:cNvPr id="29" name="Line 19"/>
            <p:cNvSpPr>
              <a:spLocks noChangeShapeType="1"/>
            </p:cNvSpPr>
            <p:nvPr/>
          </p:nvSpPr>
          <p:spPr bwMode="auto">
            <a:xfrm flipH="1">
              <a:off x="5919788" y="2119075"/>
              <a:ext cx="2403475" cy="0"/>
            </a:xfrm>
            <a:prstGeom prst="line">
              <a:avLst/>
            </a:prstGeom>
            <a:noFill/>
            <a:ln w="19050">
              <a:solidFill>
                <a:srgbClr val="2676FF">
                  <a:lumMod val="60000"/>
                  <a:lumOff val="40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0" name="TextBox 19"/>
            <p:cNvSpPr txBox="1">
              <a:spLocks noChangeArrowheads="1"/>
            </p:cNvSpPr>
            <p:nvPr/>
          </p:nvSpPr>
          <p:spPr bwMode="auto">
            <a:xfrm>
              <a:off x="6558476" y="1771599"/>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31" name="TextBox 20"/>
            <p:cNvSpPr txBox="1"/>
            <p:nvPr/>
          </p:nvSpPr>
          <p:spPr bwMode="auto">
            <a:xfrm>
              <a:off x="6558476" y="2142190"/>
              <a:ext cx="1728787" cy="1061829"/>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34" name="组合 11"/>
          <p:cNvGrpSpPr/>
          <p:nvPr/>
        </p:nvGrpSpPr>
        <p:grpSpPr>
          <a:xfrm>
            <a:off x="898801" y="891057"/>
            <a:ext cx="5715487" cy="3477329"/>
            <a:chOff x="898797" y="1556687"/>
            <a:chExt cx="5715487" cy="3477329"/>
          </a:xfrm>
        </p:grpSpPr>
        <p:grpSp>
          <p:nvGrpSpPr>
            <p:cNvPr id="35" name="组合 1"/>
            <p:cNvGrpSpPr/>
            <p:nvPr/>
          </p:nvGrpSpPr>
          <p:grpSpPr>
            <a:xfrm>
              <a:off x="2849700" y="1556687"/>
              <a:ext cx="3764584" cy="3477329"/>
              <a:chOff x="2849700" y="1556687"/>
              <a:chExt cx="3764584" cy="3477329"/>
            </a:xfrm>
          </p:grpSpPr>
          <p:sp>
            <p:nvSpPr>
              <p:cNvPr id="39"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0"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4D4D4D"/>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4D4D4D"/>
                  </a:solidFill>
                  <a:effectLst/>
                  <a:uLnTx/>
                  <a:uFillTx/>
                  <a:latin typeface="微软雅黑" pitchFamily="34" charset="-122"/>
                  <a:ea typeface="微软雅黑" pitchFamily="34" charset="-122"/>
                  <a:cs typeface="Arial"/>
                </a:endParaRPr>
              </a:p>
            </p:txBody>
          </p:sp>
        </p:grpSp>
        <p:sp>
          <p:nvSpPr>
            <p:cNvPr id="36" name="Line 17"/>
            <p:cNvSpPr>
              <a:spLocks noChangeShapeType="1"/>
            </p:cNvSpPr>
            <p:nvPr/>
          </p:nvSpPr>
          <p:spPr bwMode="auto">
            <a:xfrm>
              <a:off x="914401" y="2119075"/>
              <a:ext cx="2405062" cy="0"/>
            </a:xfrm>
            <a:prstGeom prst="line">
              <a:avLst/>
            </a:prstGeom>
            <a:noFill/>
            <a:ln w="19050">
              <a:solidFill>
                <a:srgbClr val="2676FF">
                  <a:lumMod val="60000"/>
                  <a:lumOff val="40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TextBox 19"/>
            <p:cNvSpPr txBox="1">
              <a:spLocks noChangeArrowheads="1"/>
            </p:cNvSpPr>
            <p:nvPr/>
          </p:nvSpPr>
          <p:spPr bwMode="auto">
            <a:xfrm>
              <a:off x="898797" y="1771599"/>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38" name="TextBox 20"/>
            <p:cNvSpPr txBox="1"/>
            <p:nvPr/>
          </p:nvSpPr>
          <p:spPr bwMode="auto">
            <a:xfrm>
              <a:off x="898797" y="2164177"/>
              <a:ext cx="1728787" cy="1061829"/>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41" name="组合 18"/>
          <p:cNvGrpSpPr/>
          <p:nvPr/>
        </p:nvGrpSpPr>
        <p:grpSpPr>
          <a:xfrm>
            <a:off x="2831777" y="542856"/>
            <a:ext cx="5125286" cy="4700632"/>
            <a:chOff x="2831777" y="1208487"/>
            <a:chExt cx="5125286" cy="4700632"/>
          </a:xfrm>
        </p:grpSpPr>
        <p:grpSp>
          <p:nvGrpSpPr>
            <p:cNvPr id="42" name="组合 3"/>
            <p:cNvGrpSpPr/>
            <p:nvPr/>
          </p:nvGrpSpPr>
          <p:grpSpPr>
            <a:xfrm>
              <a:off x="2831777" y="1208487"/>
              <a:ext cx="3477329" cy="3764584"/>
              <a:chOff x="2831777" y="1208487"/>
              <a:chExt cx="3477329" cy="3764584"/>
            </a:xfrm>
          </p:grpSpPr>
          <p:sp>
            <p:nvSpPr>
              <p:cNvPr id="46"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gradFill>
                <a:gsLst>
                  <a:gs pos="33000">
                    <a:srgbClr val="2676FF">
                      <a:lumMod val="20000"/>
                      <a:lumOff val="80000"/>
                    </a:srgbClr>
                  </a:gs>
                  <a:gs pos="100000">
                    <a:srgbClr val="2676FF">
                      <a:lumMod val="60000"/>
                      <a:lumOff val="40000"/>
                    </a:srgbClr>
                  </a:gs>
                </a:gsLst>
                <a:lin ang="16200000" scaled="0"/>
              </a:gra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marR="0" lvl="0" indent="-182563" defTabSz="91440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7"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5F5F5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5F5F5F"/>
                  </a:solidFill>
                  <a:effectLst/>
                  <a:uLnTx/>
                  <a:uFillTx/>
                  <a:latin typeface="微软雅黑" pitchFamily="34" charset="-122"/>
                  <a:ea typeface="微软雅黑" pitchFamily="34" charset="-122"/>
                  <a:cs typeface="Arial"/>
                </a:endParaRPr>
              </a:p>
            </p:txBody>
          </p:sp>
        </p:grpSp>
        <p:sp>
          <p:nvSpPr>
            <p:cNvPr id="43" name="Line 18"/>
            <p:cNvSpPr>
              <a:spLocks noChangeShapeType="1"/>
            </p:cNvSpPr>
            <p:nvPr/>
          </p:nvSpPr>
          <p:spPr bwMode="auto">
            <a:xfrm flipH="1">
              <a:off x="5537201" y="4819412"/>
              <a:ext cx="2405062" cy="0"/>
            </a:xfrm>
            <a:prstGeom prst="line">
              <a:avLst/>
            </a:prstGeom>
            <a:noFill/>
            <a:ln w="19050">
              <a:solidFill>
                <a:srgbClr val="2676FF">
                  <a:lumMod val="60000"/>
                  <a:lumOff val="40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4" name="TextBox 19"/>
            <p:cNvSpPr txBox="1">
              <a:spLocks noChangeArrowheads="1"/>
            </p:cNvSpPr>
            <p:nvPr/>
          </p:nvSpPr>
          <p:spPr bwMode="auto">
            <a:xfrm>
              <a:off x="6228276" y="4476699"/>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45" name="TextBox 20"/>
            <p:cNvSpPr txBox="1"/>
            <p:nvPr/>
          </p:nvSpPr>
          <p:spPr bwMode="auto">
            <a:xfrm>
              <a:off x="6228276" y="4847290"/>
              <a:ext cx="1728787" cy="1061829"/>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grpSp>
        <p:nvGrpSpPr>
          <p:cNvPr id="62" name="组合 3"/>
          <p:cNvGrpSpPr/>
          <p:nvPr/>
        </p:nvGrpSpPr>
        <p:grpSpPr>
          <a:xfrm>
            <a:off x="5850434" y="1868503"/>
            <a:ext cx="944562" cy="3017445"/>
            <a:chOff x="5850434" y="2963317"/>
            <a:chExt cx="944562" cy="3017445"/>
          </a:xfrm>
        </p:grpSpPr>
        <p:sp>
          <p:nvSpPr>
            <p:cNvPr id="63" name="Freeform 24"/>
            <p:cNvSpPr>
              <a:spLocks/>
            </p:cNvSpPr>
            <p:nvPr/>
          </p:nvSpPr>
          <p:spPr bwMode="gray">
            <a:xfrm>
              <a:off x="5850434" y="2963317"/>
              <a:ext cx="936625" cy="2670175"/>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4" name="Oval 25"/>
            <p:cNvSpPr>
              <a:spLocks noChangeArrowheads="1"/>
            </p:cNvSpPr>
            <p:nvPr/>
          </p:nvSpPr>
          <p:spPr bwMode="gray">
            <a:xfrm>
              <a:off x="5856784" y="2964905"/>
              <a:ext cx="930275" cy="257175"/>
            </a:xfrm>
            <a:prstGeom prst="ellipse">
              <a:avLst/>
            </a:prstGeom>
            <a:solidFill>
              <a:srgbClr val="FFFFFF">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5" name="Oval 26"/>
            <p:cNvSpPr>
              <a:spLocks noChangeArrowheads="1"/>
            </p:cNvSpPr>
            <p:nvPr/>
          </p:nvSpPr>
          <p:spPr bwMode="gray">
            <a:xfrm>
              <a:off x="5856784" y="5376317"/>
              <a:ext cx="930275" cy="257175"/>
            </a:xfrm>
            <a:prstGeom prst="ellipse">
              <a:avLst/>
            </a:prstGeom>
            <a:solidFill>
              <a:srgbClr val="FFFFFF">
                <a:alpha val="1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6" name="AutoShape 36"/>
            <p:cNvSpPr>
              <a:spLocks noChangeArrowheads="1"/>
            </p:cNvSpPr>
            <p:nvPr/>
          </p:nvSpPr>
          <p:spPr bwMode="gray">
            <a:xfrm>
              <a:off x="5852022" y="3711030"/>
              <a:ext cx="930275" cy="1922462"/>
            </a:xfrm>
            <a:prstGeom prst="can">
              <a:avLst>
                <a:gd name="adj" fmla="val 30022"/>
              </a:avLst>
            </a:prstGeom>
            <a:gradFill>
              <a:gsLst>
                <a:gs pos="100000">
                  <a:srgbClr val="2676FF">
                    <a:lumMod val="60000"/>
                    <a:lumOff val="40000"/>
                  </a:srgbClr>
                </a:gs>
                <a:gs pos="0">
                  <a:srgbClr val="2676FF"/>
                </a:gs>
              </a:gsLst>
              <a:lin ang="16200000" scaled="0"/>
            </a:gra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7" name="Text Box 39"/>
            <p:cNvSpPr txBox="1">
              <a:spLocks noChangeArrowheads="1"/>
            </p:cNvSpPr>
            <p:nvPr/>
          </p:nvSpPr>
          <p:spPr bwMode="auto">
            <a:xfrm>
              <a:off x="5900192" y="3978424"/>
              <a:ext cx="7620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pitchFamily="34" charset="0"/>
                  <a:ea typeface="微软雅黑" pitchFamily="34" charset="-122"/>
                </a:rPr>
                <a:t>80%</a:t>
              </a:r>
            </a:p>
          </p:txBody>
        </p:sp>
        <p:sp>
          <p:nvSpPr>
            <p:cNvPr id="68" name="Rectangle 41"/>
            <p:cNvSpPr>
              <a:spLocks noChangeArrowheads="1"/>
            </p:cNvSpPr>
            <p:nvPr/>
          </p:nvSpPr>
          <p:spPr bwMode="auto">
            <a:xfrm>
              <a:off x="5856783" y="5666830"/>
              <a:ext cx="93821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zh-CN" altLang="en-US"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3</a:t>
              </a:r>
              <a:endParaRPr kumimoji="0" lang="en-US" altLang="zh-CN" sz="1600" b="1" i="0" u="none" strike="noStrike" kern="0" cap="none" spc="0" normalizeH="0" baseline="0" noProof="0" dirty="0">
                <a:ln>
                  <a:noFill/>
                </a:ln>
                <a:solidFill>
                  <a:srgbClr val="7D7D7D"/>
                </a:solidFill>
                <a:effectLst/>
                <a:uLnTx/>
                <a:uFillTx/>
                <a:latin typeface="微软雅黑" pitchFamily="34" charset="-122"/>
                <a:ea typeface="微软雅黑" pitchFamily="34" charset="-122"/>
              </a:endParaRPr>
            </a:p>
          </p:txBody>
        </p:sp>
      </p:grpSp>
      <p:sp>
        <p:nvSpPr>
          <p:cNvPr id="69" name="AutoShape 43"/>
          <p:cNvSpPr>
            <a:spLocks/>
          </p:cNvSpPr>
          <p:nvPr/>
        </p:nvSpPr>
        <p:spPr bwMode="auto">
          <a:xfrm>
            <a:off x="827584" y="1812941"/>
            <a:ext cx="2006600" cy="311150"/>
          </a:xfrm>
          <a:prstGeom prst="accentCallout2">
            <a:avLst>
              <a:gd name="adj1" fmla="val 36736"/>
              <a:gd name="adj2" fmla="val 103796"/>
              <a:gd name="adj3" fmla="val 36736"/>
              <a:gd name="adj4" fmla="val 133546"/>
              <a:gd name="adj5" fmla="val 136222"/>
              <a:gd name="adj6" fmla="val 153481"/>
            </a:avLst>
          </a:prstGeom>
          <a:noFill/>
          <a:ln w="9525">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200" smtClean="0">
                <a:solidFill>
                  <a:srgbClr val="7D7D7D"/>
                </a:solidFill>
                <a:latin typeface="微软雅黑" pitchFamily="34" charset="-122"/>
                <a:ea typeface="微软雅黑" pitchFamily="34" charset="-122"/>
              </a:rPr>
              <a:t>单击此处添加文本</a:t>
            </a:r>
            <a:r>
              <a:rPr lang="en-US" altLang="zh-CN" sz="1200" smtClean="0">
                <a:solidFill>
                  <a:srgbClr val="7D7D7D"/>
                </a:solidFill>
                <a:latin typeface="微软雅黑" pitchFamily="34" charset="-122"/>
                <a:ea typeface="微软雅黑" pitchFamily="34" charset="-122"/>
              </a:rPr>
              <a:t>1</a:t>
            </a:r>
            <a:endParaRPr lang="en-US" altLang="zh-CN" sz="1200" dirty="0">
              <a:solidFill>
                <a:srgbClr val="7D7D7D"/>
              </a:solidFill>
              <a:latin typeface="微软雅黑" pitchFamily="34" charset="-122"/>
              <a:ea typeface="微软雅黑" pitchFamily="34" charset="-122"/>
            </a:endParaRPr>
          </a:p>
        </p:txBody>
      </p:sp>
      <p:sp>
        <p:nvSpPr>
          <p:cNvPr id="70" name="AutoShape 44"/>
          <p:cNvSpPr>
            <a:spLocks/>
          </p:cNvSpPr>
          <p:nvPr/>
        </p:nvSpPr>
        <p:spPr bwMode="auto">
          <a:xfrm>
            <a:off x="2351584" y="1300178"/>
            <a:ext cx="2006600" cy="311150"/>
          </a:xfrm>
          <a:prstGeom prst="accentCallout2">
            <a:avLst>
              <a:gd name="adj1" fmla="val 36736"/>
              <a:gd name="adj2" fmla="val 103796"/>
              <a:gd name="adj3" fmla="val 36736"/>
              <a:gd name="adj4" fmla="val 130537"/>
              <a:gd name="adj5" fmla="val 264287"/>
              <a:gd name="adj6" fmla="val 145884"/>
            </a:avLst>
          </a:prstGeom>
          <a:noFill/>
          <a:ln w="9525">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200" smtClean="0">
                <a:solidFill>
                  <a:srgbClr val="7D7D7D"/>
                </a:solidFill>
                <a:latin typeface="微软雅黑" pitchFamily="34" charset="-122"/>
                <a:ea typeface="微软雅黑" pitchFamily="34" charset="-122"/>
              </a:rPr>
              <a:t>单击此处添加文本</a:t>
            </a:r>
            <a:r>
              <a:rPr lang="en-US" altLang="zh-CN" sz="1200" smtClean="0">
                <a:solidFill>
                  <a:srgbClr val="7D7D7D"/>
                </a:solidFill>
                <a:latin typeface="微软雅黑" pitchFamily="34" charset="-122"/>
                <a:ea typeface="微软雅黑" pitchFamily="34" charset="-122"/>
              </a:rPr>
              <a:t>2</a:t>
            </a:r>
            <a:endParaRPr lang="en-US" altLang="zh-CN" sz="1200" dirty="0">
              <a:solidFill>
                <a:srgbClr val="7D7D7D"/>
              </a:solidFill>
              <a:latin typeface="微软雅黑" pitchFamily="34" charset="-122"/>
              <a:ea typeface="微软雅黑" pitchFamily="34" charset="-122"/>
            </a:endParaRPr>
          </a:p>
        </p:txBody>
      </p:sp>
      <p:sp>
        <p:nvSpPr>
          <p:cNvPr id="71" name="AutoShape 45"/>
          <p:cNvSpPr>
            <a:spLocks/>
          </p:cNvSpPr>
          <p:nvPr/>
        </p:nvSpPr>
        <p:spPr bwMode="auto">
          <a:xfrm>
            <a:off x="4866184" y="461978"/>
            <a:ext cx="2057400" cy="330200"/>
          </a:xfrm>
          <a:prstGeom prst="accentCallout2">
            <a:avLst>
              <a:gd name="adj1" fmla="val 34616"/>
              <a:gd name="adj2" fmla="val 103704"/>
              <a:gd name="adj3" fmla="val 34616"/>
              <a:gd name="adj4" fmla="val 117051"/>
              <a:gd name="adj5" fmla="val 399037"/>
              <a:gd name="adj6" fmla="val 129245"/>
            </a:avLst>
          </a:prstGeom>
          <a:noFill/>
          <a:ln w="9525">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200" smtClean="0">
                <a:solidFill>
                  <a:srgbClr val="7D7D7D"/>
                </a:solidFill>
                <a:latin typeface="微软雅黑" pitchFamily="34" charset="-122"/>
                <a:ea typeface="微软雅黑" pitchFamily="34" charset="-122"/>
              </a:rPr>
              <a:t>单击此处添加文本</a:t>
            </a:r>
            <a:r>
              <a:rPr lang="en-US" altLang="zh-CN" sz="1200" smtClean="0">
                <a:solidFill>
                  <a:srgbClr val="7D7D7D"/>
                </a:solidFill>
                <a:latin typeface="微软雅黑" pitchFamily="34" charset="-122"/>
                <a:ea typeface="微软雅黑" pitchFamily="34" charset="-122"/>
              </a:rPr>
              <a:t>4</a:t>
            </a:r>
            <a:endParaRPr lang="en-US" altLang="zh-CN" sz="1200" dirty="0">
              <a:solidFill>
                <a:srgbClr val="7D7D7D"/>
              </a:solidFill>
              <a:latin typeface="微软雅黑" pitchFamily="34" charset="-122"/>
              <a:ea typeface="微软雅黑" pitchFamily="34" charset="-122"/>
            </a:endParaRPr>
          </a:p>
        </p:txBody>
      </p:sp>
      <p:grpSp>
        <p:nvGrpSpPr>
          <p:cNvPr id="72" name="组合 13"/>
          <p:cNvGrpSpPr/>
          <p:nvPr/>
        </p:nvGrpSpPr>
        <p:grpSpPr>
          <a:xfrm>
            <a:off x="4637587" y="2044717"/>
            <a:ext cx="958851" cy="2653907"/>
            <a:chOff x="4637583" y="3139530"/>
            <a:chExt cx="958851" cy="2653907"/>
          </a:xfrm>
        </p:grpSpPr>
        <p:grpSp>
          <p:nvGrpSpPr>
            <p:cNvPr id="73" name="组合 14"/>
            <p:cNvGrpSpPr/>
            <p:nvPr/>
          </p:nvGrpSpPr>
          <p:grpSpPr>
            <a:xfrm>
              <a:off x="4655047" y="3139530"/>
              <a:ext cx="941387" cy="2300287"/>
              <a:chOff x="4655047" y="3139530"/>
              <a:chExt cx="941387" cy="2300287"/>
            </a:xfrm>
          </p:grpSpPr>
          <p:grpSp>
            <p:nvGrpSpPr>
              <p:cNvPr id="76" name="Group 20"/>
              <p:cNvGrpSpPr>
                <a:grpSpLocks/>
              </p:cNvGrpSpPr>
              <p:nvPr/>
            </p:nvGrpSpPr>
            <p:grpSpPr bwMode="auto">
              <a:xfrm>
                <a:off x="4655047" y="3139530"/>
                <a:ext cx="938212" cy="2297112"/>
                <a:chOff x="1529" y="1871"/>
                <a:chExt cx="919" cy="1497"/>
              </a:xfrm>
            </p:grpSpPr>
            <p:sp>
              <p:nvSpPr>
                <p:cNvPr id="78" name="Freeform 21"/>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79" name="Oval 22"/>
                <p:cNvSpPr>
                  <a:spLocks noChangeArrowheads="1"/>
                </p:cNvSpPr>
                <p:nvPr/>
              </p:nvSpPr>
              <p:spPr bwMode="gray">
                <a:xfrm>
                  <a:off x="1536" y="1872"/>
                  <a:ext cx="912" cy="144"/>
                </a:xfrm>
                <a:prstGeom prst="ellipse">
                  <a:avLst/>
                </a:prstGeom>
                <a:solidFill>
                  <a:srgbClr val="FFFFFF">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80" name="Oval 23"/>
                <p:cNvSpPr>
                  <a:spLocks noChangeArrowheads="1"/>
                </p:cNvSpPr>
                <p:nvPr/>
              </p:nvSpPr>
              <p:spPr bwMode="gray">
                <a:xfrm>
                  <a:off x="1536" y="3224"/>
                  <a:ext cx="912" cy="144"/>
                </a:xfrm>
                <a:prstGeom prst="ellipse">
                  <a:avLst/>
                </a:prstGeom>
                <a:solidFill>
                  <a:srgbClr val="FFFFFF">
                    <a:alpha val="1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grpSp>
          <p:sp>
            <p:nvSpPr>
              <p:cNvPr id="77" name="AutoShape 35"/>
              <p:cNvSpPr>
                <a:spLocks noChangeArrowheads="1"/>
              </p:cNvSpPr>
              <p:nvPr/>
            </p:nvSpPr>
            <p:spPr bwMode="ltGray">
              <a:xfrm>
                <a:off x="4666159" y="4153942"/>
                <a:ext cx="930275" cy="1285875"/>
              </a:xfrm>
              <a:prstGeom prst="can">
                <a:avLst>
                  <a:gd name="adj" fmla="val 26948"/>
                </a:avLst>
              </a:prstGeom>
              <a:gradFill>
                <a:gsLst>
                  <a:gs pos="100000">
                    <a:srgbClr val="2676FF">
                      <a:lumMod val="60000"/>
                      <a:lumOff val="40000"/>
                    </a:srgbClr>
                  </a:gs>
                  <a:gs pos="0">
                    <a:srgbClr val="2676FF"/>
                  </a:gs>
                </a:gsLst>
                <a:lin ang="16200000" scaled="0"/>
              </a:gra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74" name="Text Box 38"/>
            <p:cNvSpPr txBox="1">
              <a:spLocks noChangeArrowheads="1"/>
            </p:cNvSpPr>
            <p:nvPr/>
          </p:nvSpPr>
          <p:spPr bwMode="auto">
            <a:xfrm>
              <a:off x="4717505" y="4384824"/>
              <a:ext cx="7620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pitchFamily="34" charset="0"/>
                  <a:ea typeface="微软雅黑" pitchFamily="34" charset="-122"/>
                </a:rPr>
                <a:t>60%</a:t>
              </a:r>
            </a:p>
          </p:txBody>
        </p:sp>
        <p:sp>
          <p:nvSpPr>
            <p:cNvPr id="75" name="Rectangle 46"/>
            <p:cNvSpPr>
              <a:spLocks noChangeArrowheads="1"/>
            </p:cNvSpPr>
            <p:nvPr/>
          </p:nvSpPr>
          <p:spPr bwMode="auto">
            <a:xfrm>
              <a:off x="4637583" y="5479505"/>
              <a:ext cx="93821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zh-CN" altLang="en-US"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2</a:t>
              </a:r>
              <a:endParaRPr kumimoji="0" lang="en-US" altLang="zh-CN" sz="1600" b="1" i="0" u="none" strike="noStrike" kern="0" cap="none" spc="0" normalizeH="0" baseline="0" noProof="0" dirty="0">
                <a:ln>
                  <a:noFill/>
                </a:ln>
                <a:solidFill>
                  <a:srgbClr val="7D7D7D"/>
                </a:solidFill>
                <a:effectLst/>
                <a:uLnTx/>
                <a:uFillTx/>
                <a:latin typeface="微软雅黑" pitchFamily="34" charset="-122"/>
                <a:ea typeface="微软雅黑" pitchFamily="34" charset="-122"/>
              </a:endParaRPr>
            </a:p>
          </p:txBody>
        </p:sp>
      </p:grpSp>
      <p:grpSp>
        <p:nvGrpSpPr>
          <p:cNvPr id="81" name="组合 22"/>
          <p:cNvGrpSpPr/>
          <p:nvPr/>
        </p:nvGrpSpPr>
        <p:grpSpPr>
          <a:xfrm>
            <a:off x="3494583" y="2170130"/>
            <a:ext cx="938214" cy="2341170"/>
            <a:chOff x="3494583" y="3264942"/>
            <a:chExt cx="938214" cy="2341170"/>
          </a:xfrm>
        </p:grpSpPr>
        <p:grpSp>
          <p:nvGrpSpPr>
            <p:cNvPr id="82" name="组合 23"/>
            <p:cNvGrpSpPr/>
            <p:nvPr/>
          </p:nvGrpSpPr>
          <p:grpSpPr>
            <a:xfrm>
              <a:off x="3494584" y="3264942"/>
              <a:ext cx="938213" cy="1944688"/>
              <a:chOff x="3494584" y="3264942"/>
              <a:chExt cx="938213" cy="1944688"/>
            </a:xfrm>
          </p:grpSpPr>
          <p:grpSp>
            <p:nvGrpSpPr>
              <p:cNvPr id="85" name="Group 27"/>
              <p:cNvGrpSpPr>
                <a:grpSpLocks/>
              </p:cNvGrpSpPr>
              <p:nvPr/>
            </p:nvGrpSpPr>
            <p:grpSpPr bwMode="auto">
              <a:xfrm>
                <a:off x="3494584" y="3264942"/>
                <a:ext cx="938213" cy="1944688"/>
                <a:chOff x="1529" y="1871"/>
                <a:chExt cx="919" cy="1497"/>
              </a:xfrm>
            </p:grpSpPr>
            <p:sp>
              <p:nvSpPr>
                <p:cNvPr id="87" name="Freeform 28"/>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8" name="Oval 29"/>
                <p:cNvSpPr>
                  <a:spLocks noChangeArrowheads="1"/>
                </p:cNvSpPr>
                <p:nvPr/>
              </p:nvSpPr>
              <p:spPr bwMode="gray">
                <a:xfrm>
                  <a:off x="1536" y="1872"/>
                  <a:ext cx="912" cy="144"/>
                </a:xfrm>
                <a:prstGeom prst="ellipse">
                  <a:avLst/>
                </a:prstGeom>
                <a:solidFill>
                  <a:srgbClr val="FFFFFF">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9" name="Oval 30"/>
                <p:cNvSpPr>
                  <a:spLocks noChangeArrowheads="1"/>
                </p:cNvSpPr>
                <p:nvPr/>
              </p:nvSpPr>
              <p:spPr bwMode="gray">
                <a:xfrm>
                  <a:off x="1536" y="3224"/>
                  <a:ext cx="912" cy="144"/>
                </a:xfrm>
                <a:prstGeom prst="ellipse">
                  <a:avLst/>
                </a:prstGeom>
                <a:solidFill>
                  <a:srgbClr val="FFFFFF">
                    <a:alpha val="1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86" name="AutoShape 34"/>
              <p:cNvSpPr>
                <a:spLocks noChangeArrowheads="1"/>
              </p:cNvSpPr>
              <p:nvPr/>
            </p:nvSpPr>
            <p:spPr bwMode="gray">
              <a:xfrm>
                <a:off x="3502522" y="4584155"/>
                <a:ext cx="930275" cy="623887"/>
              </a:xfrm>
              <a:prstGeom prst="can">
                <a:avLst>
                  <a:gd name="adj" fmla="val 30417"/>
                </a:avLst>
              </a:prstGeom>
              <a:gradFill>
                <a:gsLst>
                  <a:gs pos="100000">
                    <a:srgbClr val="2676FF">
                      <a:lumMod val="60000"/>
                      <a:lumOff val="40000"/>
                    </a:srgbClr>
                  </a:gs>
                  <a:gs pos="0">
                    <a:srgbClr val="2676FF"/>
                  </a:gs>
                </a:gsLst>
                <a:lin ang="16200000" scaled="0"/>
              </a:gra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83" name="Text Box 37"/>
            <p:cNvSpPr txBox="1">
              <a:spLocks noChangeArrowheads="1"/>
            </p:cNvSpPr>
            <p:nvPr/>
          </p:nvSpPr>
          <p:spPr bwMode="auto">
            <a:xfrm>
              <a:off x="3537992" y="4800749"/>
              <a:ext cx="7620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pitchFamily="34" charset="0"/>
                  <a:ea typeface="微软雅黑" pitchFamily="34" charset="-122"/>
                </a:rPr>
                <a:t>30%</a:t>
              </a:r>
            </a:p>
          </p:txBody>
        </p:sp>
        <p:sp>
          <p:nvSpPr>
            <p:cNvPr id="84" name="Rectangle 47"/>
            <p:cNvSpPr>
              <a:spLocks noChangeArrowheads="1"/>
            </p:cNvSpPr>
            <p:nvPr/>
          </p:nvSpPr>
          <p:spPr bwMode="auto">
            <a:xfrm>
              <a:off x="3494583" y="5292180"/>
              <a:ext cx="93821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zh-CN" altLang="en-US"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1</a:t>
              </a:r>
              <a:endParaRPr kumimoji="0" lang="en-US" altLang="zh-CN" sz="1600" b="1" i="0" u="none" strike="noStrike" kern="0" cap="none" spc="0" normalizeH="0" baseline="0" noProof="0" dirty="0">
                <a:ln>
                  <a:noFill/>
                </a:ln>
                <a:solidFill>
                  <a:srgbClr val="7D7D7D"/>
                </a:solidFill>
                <a:effectLst/>
                <a:uLnTx/>
                <a:uFillTx/>
                <a:latin typeface="微软雅黑" pitchFamily="34" charset="-122"/>
                <a:ea typeface="微软雅黑" pitchFamily="34" charset="-122"/>
              </a:endParaRPr>
            </a:p>
          </p:txBody>
        </p:sp>
      </p:grpSp>
      <p:sp>
        <p:nvSpPr>
          <p:cNvPr id="90" name="AutoShape 48"/>
          <p:cNvSpPr>
            <a:spLocks/>
          </p:cNvSpPr>
          <p:nvPr/>
        </p:nvSpPr>
        <p:spPr bwMode="auto">
          <a:xfrm>
            <a:off x="3494588" y="842978"/>
            <a:ext cx="2068513" cy="311150"/>
          </a:xfrm>
          <a:prstGeom prst="accentCallout2">
            <a:avLst>
              <a:gd name="adj1" fmla="val 36736"/>
              <a:gd name="adj2" fmla="val 103685"/>
              <a:gd name="adj3" fmla="val 36736"/>
              <a:gd name="adj4" fmla="val 126708"/>
              <a:gd name="adj5" fmla="val 362755"/>
              <a:gd name="adj6" fmla="val 140981"/>
            </a:avLst>
          </a:prstGeom>
          <a:noFill/>
          <a:ln w="9525">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200" smtClean="0">
                <a:solidFill>
                  <a:srgbClr val="7D7D7D"/>
                </a:solidFill>
                <a:latin typeface="微软雅黑" pitchFamily="34" charset="-122"/>
                <a:ea typeface="微软雅黑" pitchFamily="34" charset="-122"/>
              </a:rPr>
              <a:t>单击此处添加文本</a:t>
            </a:r>
            <a:r>
              <a:rPr lang="en-US" altLang="zh-CN" sz="1200" smtClean="0">
                <a:solidFill>
                  <a:srgbClr val="7D7D7D"/>
                </a:solidFill>
                <a:latin typeface="微软雅黑" pitchFamily="34" charset="-122"/>
                <a:ea typeface="微软雅黑" pitchFamily="34" charset="-122"/>
              </a:rPr>
              <a:t>3</a:t>
            </a:r>
            <a:endParaRPr lang="en-US" altLang="zh-CN" sz="1200" dirty="0">
              <a:solidFill>
                <a:srgbClr val="7D7D7D"/>
              </a:solidFill>
              <a:latin typeface="微软雅黑" pitchFamily="34" charset="-122"/>
              <a:ea typeface="微软雅黑" pitchFamily="34" charset="-122"/>
            </a:endParaRPr>
          </a:p>
        </p:txBody>
      </p:sp>
      <p:grpSp>
        <p:nvGrpSpPr>
          <p:cNvPr id="91" name="组合 32"/>
          <p:cNvGrpSpPr/>
          <p:nvPr/>
        </p:nvGrpSpPr>
        <p:grpSpPr>
          <a:xfrm>
            <a:off x="7044236" y="1682767"/>
            <a:ext cx="1032465" cy="3390507"/>
            <a:chOff x="7044234" y="2777580"/>
            <a:chExt cx="1032465" cy="3390507"/>
          </a:xfrm>
        </p:grpSpPr>
        <p:sp>
          <p:nvSpPr>
            <p:cNvPr id="92" name="Freeform 31"/>
            <p:cNvSpPr>
              <a:spLocks/>
            </p:cNvSpPr>
            <p:nvPr/>
          </p:nvSpPr>
          <p:spPr bwMode="gray">
            <a:xfrm>
              <a:off x="7048997" y="2777580"/>
              <a:ext cx="936625" cy="3044825"/>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93" name="Oval 32"/>
            <p:cNvSpPr>
              <a:spLocks noChangeArrowheads="1"/>
            </p:cNvSpPr>
            <p:nvPr/>
          </p:nvSpPr>
          <p:spPr bwMode="gray">
            <a:xfrm>
              <a:off x="7055347" y="5530305"/>
              <a:ext cx="930275" cy="292100"/>
            </a:xfrm>
            <a:prstGeom prst="ellipse">
              <a:avLst/>
            </a:prstGeom>
            <a:solidFill>
              <a:srgbClr val="FFFFFF">
                <a:alpha val="1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94" name="AutoShape 33"/>
            <p:cNvSpPr>
              <a:spLocks noChangeArrowheads="1"/>
            </p:cNvSpPr>
            <p:nvPr/>
          </p:nvSpPr>
          <p:spPr bwMode="gray">
            <a:xfrm>
              <a:off x="7061697" y="4523830"/>
              <a:ext cx="928687" cy="1285875"/>
            </a:xfrm>
            <a:prstGeom prst="can">
              <a:avLst>
                <a:gd name="adj" fmla="val 26994"/>
              </a:avLst>
            </a:prstGeom>
            <a:gradFill>
              <a:gsLst>
                <a:gs pos="100000">
                  <a:srgbClr val="2676FF">
                    <a:lumMod val="60000"/>
                    <a:lumOff val="40000"/>
                  </a:srgbClr>
                </a:gs>
                <a:gs pos="0">
                  <a:srgbClr val="2676FF"/>
                </a:gs>
              </a:gsLst>
              <a:lin ang="16200000" scaled="0"/>
            </a:gra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95" name="Text Box 40"/>
            <p:cNvSpPr txBox="1">
              <a:spLocks noChangeArrowheads="1"/>
            </p:cNvSpPr>
            <p:nvPr/>
          </p:nvSpPr>
          <p:spPr bwMode="blackWhite">
            <a:xfrm>
              <a:off x="7119392" y="4759474"/>
              <a:ext cx="7620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pitchFamily="34" charset="0"/>
                  <a:ea typeface="微软雅黑" pitchFamily="34" charset="-122"/>
                </a:rPr>
                <a:t>60%</a:t>
              </a:r>
            </a:p>
          </p:txBody>
        </p:sp>
        <p:sp>
          <p:nvSpPr>
            <p:cNvPr id="96" name="Rectangle 42"/>
            <p:cNvSpPr>
              <a:spLocks noChangeArrowheads="1"/>
            </p:cNvSpPr>
            <p:nvPr/>
          </p:nvSpPr>
          <p:spPr bwMode="auto">
            <a:xfrm>
              <a:off x="7075735" y="5854155"/>
              <a:ext cx="1000964"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4</a:t>
              </a:r>
              <a:endParaRPr kumimoji="0" lang="en-US" altLang="zh-CN" sz="1600" b="1" i="0" u="none" strike="noStrike" kern="0" cap="none" spc="0" normalizeH="0" baseline="0" noProof="0" dirty="0">
                <a:ln>
                  <a:noFill/>
                </a:ln>
                <a:solidFill>
                  <a:srgbClr val="7D7D7D"/>
                </a:solidFill>
                <a:effectLst/>
                <a:uLnTx/>
                <a:uFillTx/>
                <a:latin typeface="微软雅黑" pitchFamily="34" charset="-122"/>
                <a:ea typeface="微软雅黑" pitchFamily="34" charset="-122"/>
              </a:endParaRPr>
            </a:p>
          </p:txBody>
        </p:sp>
        <p:sp>
          <p:nvSpPr>
            <p:cNvPr id="97" name="Oval 49"/>
            <p:cNvSpPr>
              <a:spLocks noChangeArrowheads="1"/>
            </p:cNvSpPr>
            <p:nvPr/>
          </p:nvSpPr>
          <p:spPr bwMode="gray">
            <a:xfrm>
              <a:off x="7044234" y="2787105"/>
              <a:ext cx="930275" cy="257175"/>
            </a:xfrm>
            <a:prstGeom prst="ellipse">
              <a:avLst/>
            </a:prstGeom>
            <a:solidFill>
              <a:srgbClr val="FFFFFF">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sp>
        <p:nvSpPr>
          <p:cNvPr id="39" name="Rectangle 2"/>
          <p:cNvSpPr>
            <a:spLocks noChangeArrowheads="1"/>
          </p:cNvSpPr>
          <p:nvPr/>
        </p:nvSpPr>
        <p:spPr bwMode="blackWhite">
          <a:xfrm>
            <a:off x="1588242" y="1171321"/>
            <a:ext cx="1478914" cy="1435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200" b="1"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宋体" pitchFamily="2" charset="-122"/>
              </a:rPr>
              <a:t>单击此处添加标题</a:t>
            </a:r>
          </a:p>
        </p:txBody>
      </p:sp>
      <p:sp>
        <p:nvSpPr>
          <p:cNvPr id="40" name="Rectangle 3"/>
          <p:cNvSpPr>
            <a:spLocks noChangeArrowheads="1"/>
          </p:cNvSpPr>
          <p:nvPr/>
        </p:nvSpPr>
        <p:spPr bwMode="blackWhite">
          <a:xfrm>
            <a:off x="3067160" y="1171321"/>
            <a:ext cx="1475675" cy="1435094"/>
          </a:xfrm>
          <a:prstGeom prst="rect">
            <a:avLst/>
          </a:prstGeom>
          <a:gradFill>
            <a:gsLst>
              <a:gs pos="33000">
                <a:srgbClr val="2676FF">
                  <a:lumMod val="20000"/>
                  <a:lumOff val="80000"/>
                </a:srgbClr>
              </a:gs>
              <a:gs pos="100000">
                <a:srgbClr val="2676FF">
                  <a:lumMod val="60000"/>
                  <a:lumOff val="40000"/>
                </a:srgbClr>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200" b="1"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宋体" pitchFamily="2" charset="-122"/>
              </a:rPr>
              <a:t>单击此处添加标题</a:t>
            </a:r>
          </a:p>
        </p:txBody>
      </p:sp>
      <p:sp>
        <p:nvSpPr>
          <p:cNvPr id="41" name="Rectangle 4"/>
          <p:cNvSpPr>
            <a:spLocks noChangeArrowheads="1"/>
          </p:cNvSpPr>
          <p:nvPr/>
        </p:nvSpPr>
        <p:spPr bwMode="blackWhite">
          <a:xfrm>
            <a:off x="1588242" y="2606414"/>
            <a:ext cx="1478914" cy="143347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200" b="1"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宋体" pitchFamily="2" charset="-122"/>
              </a:rPr>
              <a:t>单击此处添加标题</a:t>
            </a:r>
          </a:p>
        </p:txBody>
      </p:sp>
      <p:sp>
        <p:nvSpPr>
          <p:cNvPr id="42" name="Rectangle 5"/>
          <p:cNvSpPr>
            <a:spLocks noChangeArrowheads="1"/>
          </p:cNvSpPr>
          <p:nvPr/>
        </p:nvSpPr>
        <p:spPr bwMode="blackWhite">
          <a:xfrm>
            <a:off x="3067160" y="2606414"/>
            <a:ext cx="1475675" cy="1433475"/>
          </a:xfrm>
          <a:prstGeom prst="rect">
            <a:avLst/>
          </a:prstGeom>
          <a:gradFill>
            <a:gsLst>
              <a:gs pos="33000">
                <a:srgbClr val="2676FF">
                  <a:lumMod val="20000"/>
                  <a:lumOff val="80000"/>
                </a:srgbClr>
              </a:gs>
              <a:gs pos="100000">
                <a:srgbClr val="2676FF">
                  <a:lumMod val="60000"/>
                  <a:lumOff val="40000"/>
                </a:srgbClr>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200" b="1"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宋体" pitchFamily="2" charset="-122"/>
              </a:rPr>
              <a:t>单击此处添加标题</a:t>
            </a:r>
          </a:p>
        </p:txBody>
      </p:sp>
      <p:sp>
        <p:nvSpPr>
          <p:cNvPr id="43" name="Freeform 6"/>
          <p:cNvSpPr>
            <a:spLocks/>
          </p:cNvSpPr>
          <p:nvPr/>
        </p:nvSpPr>
        <p:spPr bwMode="blackWhite">
          <a:xfrm>
            <a:off x="4537970" y="998009"/>
            <a:ext cx="349886" cy="3216813"/>
          </a:xfrm>
          <a:custGeom>
            <a:avLst/>
            <a:gdLst>
              <a:gd name="T0" fmla="*/ 200 w 203"/>
              <a:gd name="T1" fmla="*/ 0 h 1925"/>
              <a:gd name="T2" fmla="*/ 1 w 203"/>
              <a:gd name="T3" fmla="*/ 105 h 1925"/>
              <a:gd name="T4" fmla="*/ 0 w 203"/>
              <a:gd name="T5" fmla="*/ 1813 h 1925"/>
              <a:gd name="T6" fmla="*/ 202 w 203"/>
              <a:gd name="T7" fmla="*/ 1924 h 1925"/>
              <a:gd name="T8" fmla="*/ 200 w 203"/>
              <a:gd name="T9" fmla="*/ 0 h 1925"/>
            </a:gdLst>
            <a:ahLst/>
            <a:cxnLst>
              <a:cxn ang="0">
                <a:pos x="T0" y="T1"/>
              </a:cxn>
              <a:cxn ang="0">
                <a:pos x="T2" y="T3"/>
              </a:cxn>
              <a:cxn ang="0">
                <a:pos x="T4" y="T5"/>
              </a:cxn>
              <a:cxn ang="0">
                <a:pos x="T6" y="T7"/>
              </a:cxn>
              <a:cxn ang="0">
                <a:pos x="T8" y="T9"/>
              </a:cxn>
            </a:cxnLst>
            <a:rect l="0" t="0" r="r" b="b"/>
            <a:pathLst>
              <a:path w="203" h="1925">
                <a:moveTo>
                  <a:pt x="200" y="0"/>
                </a:moveTo>
                <a:lnTo>
                  <a:pt x="1" y="105"/>
                </a:lnTo>
                <a:lnTo>
                  <a:pt x="0" y="1813"/>
                </a:lnTo>
                <a:lnTo>
                  <a:pt x="202" y="1924"/>
                </a:lnTo>
                <a:lnTo>
                  <a:pt x="200" y="0"/>
                </a:lnTo>
              </a:path>
            </a:pathLst>
          </a:custGeom>
          <a:gradFill>
            <a:gsLst>
              <a:gs pos="33000">
                <a:srgbClr val="2676FF">
                  <a:lumMod val="75000"/>
                </a:srgbClr>
              </a:gs>
              <a:gs pos="100000">
                <a:srgbClr val="2676FF">
                  <a:lumMod val="50000"/>
                </a:srgbClr>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grpSp>
        <p:nvGrpSpPr>
          <p:cNvPr id="44" name="Group 8"/>
          <p:cNvGrpSpPr>
            <a:grpSpLocks/>
          </p:cNvGrpSpPr>
          <p:nvPr/>
        </p:nvGrpSpPr>
        <p:grpSpPr bwMode="auto">
          <a:xfrm>
            <a:off x="4539590" y="2512472"/>
            <a:ext cx="3367648" cy="93945"/>
            <a:chOff x="3543" y="2776"/>
            <a:chExt cx="1957" cy="56"/>
          </a:xfrm>
        </p:grpSpPr>
        <p:sp>
          <p:nvSpPr>
            <p:cNvPr id="45" name="Line 9"/>
            <p:cNvSpPr>
              <a:spLocks noChangeShapeType="1"/>
            </p:cNvSpPr>
            <p:nvPr/>
          </p:nvSpPr>
          <p:spPr bwMode="blackWhite">
            <a:xfrm flipV="1">
              <a:off x="3543" y="2830"/>
              <a:ext cx="200" cy="2"/>
            </a:xfrm>
            <a:prstGeom prst="line">
              <a:avLst/>
            </a:prstGeom>
            <a:noFill/>
            <a:ln w="12700">
              <a:solidFill>
                <a:sysClr val="windowText" lastClr="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6" name="Line 10"/>
            <p:cNvSpPr>
              <a:spLocks noChangeShapeType="1"/>
            </p:cNvSpPr>
            <p:nvPr/>
          </p:nvSpPr>
          <p:spPr bwMode="blackWhite">
            <a:xfrm>
              <a:off x="3743" y="2776"/>
              <a:ext cx="1757" cy="0"/>
            </a:xfrm>
            <a:prstGeom prst="line">
              <a:avLst/>
            </a:prstGeom>
            <a:noFill/>
            <a:ln w="12700">
              <a:solidFill>
                <a:sysClr val="windowText" lastClr="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47" name="矩形 46"/>
          <p:cNvSpPr/>
          <p:nvPr/>
        </p:nvSpPr>
        <p:spPr bwMode="auto">
          <a:xfrm>
            <a:off x="4883759" y="998009"/>
            <a:ext cx="3188707" cy="1604888"/>
          </a:xfrm>
          <a:prstGeom prst="rect">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48" name="矩形 47"/>
          <p:cNvSpPr/>
          <p:nvPr/>
        </p:nvSpPr>
        <p:spPr bwMode="auto">
          <a:xfrm>
            <a:off x="4883759" y="2601326"/>
            <a:ext cx="3188707" cy="1604888"/>
          </a:xfrm>
          <a:prstGeom prst="rect">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495</TotalTime>
  <Words>365</Words>
  <Application>Microsoft Office PowerPoint</Application>
  <PresentationFormat>全屏显示(16:10)</PresentationFormat>
  <Paragraphs>63</Paragraphs>
  <Slides>6</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6</vt:i4>
      </vt:variant>
    </vt:vector>
  </HeadingPairs>
  <TitlesOfParts>
    <vt:vector size="12" baseType="lpstr">
      <vt:lpstr>宋体</vt:lpstr>
      <vt:lpstr>微软雅黑</vt:lpstr>
      <vt:lpstr>Arial</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lidan</dc:creator>
  <cp:lastModifiedBy>Sky123.Org</cp:lastModifiedBy>
  <cp:revision>8</cp:revision>
  <dcterms:created xsi:type="dcterms:W3CDTF">2013-12-11T06:07:44Z</dcterms:created>
  <dcterms:modified xsi:type="dcterms:W3CDTF">2015-07-17T08:59:14Z</dcterms:modified>
</cp:coreProperties>
</file>