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C8376-54CD-4639-BBC5-C3E4EBAAEFD4}" type="datetimeFigureOut">
              <a:rPr lang="zh-CN" altLang="en-US"/>
              <a:pPr>
                <a:defRPr/>
              </a:pPr>
              <a:t>2014/8/15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361FE-1476-49C8-9B25-13DE601882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ED30D-E5CF-4D66-BA28-EA43A2044305}" type="datetimeFigureOut">
              <a:rPr lang="zh-CN" altLang="en-US"/>
              <a:pPr>
                <a:defRPr/>
              </a:pPr>
              <a:t>2014/8/15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7D2C6-B871-47DF-B0BC-D6CF1E319B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F2D5A-957B-4B94-A7AE-3DB386D43BB7}" type="datetimeFigureOut">
              <a:rPr lang="zh-CN" altLang="en-US"/>
              <a:pPr>
                <a:defRPr/>
              </a:pPr>
              <a:t>2014/8/15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29979-167B-4BEB-B7C6-E150988C2E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E8558-771C-4464-A57B-1C1A4AE44C8E}" type="datetimeFigureOut">
              <a:rPr lang="zh-CN" altLang="en-US"/>
              <a:pPr>
                <a:defRPr/>
              </a:pPr>
              <a:t>2014/8/15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C80B-6926-4BD1-AB50-F08594FA27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86F3D-5BC2-4A37-BCD5-EE4202F3ABB0}" type="datetimeFigureOut">
              <a:rPr lang="zh-CN" altLang="en-US"/>
              <a:pPr>
                <a:defRPr/>
              </a:pPr>
              <a:t>2014/8/15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E4EC3-8E0A-42DF-95AB-56D475D4A3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A57C4-091C-4A70-91AC-C090819101A0}" type="datetimeFigureOut">
              <a:rPr lang="zh-CN" altLang="en-US"/>
              <a:pPr>
                <a:defRPr/>
              </a:pPr>
              <a:t>2014/8/15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6AEBC-5CCC-481D-B5FB-8ECCD5AE8D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C686F-DE17-4633-BB9D-8B6B0FADABD1}" type="datetimeFigureOut">
              <a:rPr lang="zh-CN" altLang="en-US"/>
              <a:pPr>
                <a:defRPr/>
              </a:pPr>
              <a:t>2014/8/15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1FC94-811D-4B0D-A244-ADBA71AEFB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075BA-1206-492B-BCF9-BBC462F57AAA}" type="datetimeFigureOut">
              <a:rPr lang="zh-CN" altLang="en-US"/>
              <a:pPr>
                <a:defRPr/>
              </a:pPr>
              <a:t>2014/8/15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753D3-C9CE-4C13-BB8F-1DEA049317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0862F-B2D6-46CE-BBCF-B2189B23C20E}" type="datetimeFigureOut">
              <a:rPr lang="zh-CN" altLang="en-US"/>
              <a:pPr>
                <a:defRPr/>
              </a:pPr>
              <a:t>2014/8/15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70B87-F431-4C74-B078-BBA534E391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26472-02BC-4454-B3B0-8A8844C6D6AB}" type="datetimeFigureOut">
              <a:rPr lang="zh-CN" altLang="en-US"/>
              <a:pPr>
                <a:defRPr/>
              </a:pPr>
              <a:t>2014/8/15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E90B9-D601-49F3-9CD7-5C76828670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76B91-C967-43D5-844C-66378573379B}" type="datetimeFigureOut">
              <a:rPr lang="zh-CN" altLang="en-US"/>
              <a:pPr>
                <a:defRPr/>
              </a:pPr>
              <a:t>2014/8/15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6CF11-F8AA-4CB9-9B70-F9C61D8F14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50C48E5-486D-48E0-B494-7926472F6FFF}" type="datetimeFigureOut">
              <a:rPr lang="zh-CN" altLang="en-US"/>
              <a:pPr>
                <a:defRPr/>
              </a:pPr>
              <a:t>2014/8/15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AE2B602-C38D-48E1-814F-0B7F9F1F95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1943100" y="1928813"/>
            <a:ext cx="120015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POWEPOINT</a:t>
            </a:r>
            <a:endParaRPr lang="zh-CN" altLang="en-US" sz="4800">
              <a:latin typeface="Calibri" pitchFamily="34" charset="0"/>
            </a:endParaRPr>
          </a:p>
          <a:p>
            <a:endParaRPr lang="zh-CN" altLang="en-US"/>
          </a:p>
        </p:txBody>
      </p:sp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2214563" y="5286375"/>
            <a:ext cx="769937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endParaRPr lang="zh-CN" altLang="en-US"/>
          </a:p>
        </p:txBody>
      </p:sp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2863850" y="1714500"/>
            <a:ext cx="708025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适用于简约清新及相关类别演示</a:t>
            </a:r>
            <a:endParaRPr lang="zh-CN" altLang="en-US" sz="1600"/>
          </a:p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385762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2786063" y="2714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6"/>
          <p:cNvSpPr>
            <a:spLocks noChangeArrowheads="1"/>
          </p:cNvSpPr>
          <p:nvPr/>
        </p:nvSpPr>
        <p:spPr bwMode="auto">
          <a:xfrm>
            <a:off x="6500813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4500563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6"/>
          <p:cNvSpPr>
            <a:spLocks noChangeArrowheads="1"/>
          </p:cNvSpPr>
          <p:nvPr/>
        </p:nvSpPr>
        <p:spPr bwMode="auto">
          <a:xfrm>
            <a:off x="714375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364331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6"/>
          <p:cNvSpPr>
            <a:spLocks noChangeArrowheads="1"/>
          </p:cNvSpPr>
          <p:nvPr/>
        </p:nvSpPr>
        <p:spPr bwMode="auto">
          <a:xfrm>
            <a:off x="3643313" y="2071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6"/>
          <p:cNvSpPr>
            <a:spLocks noChangeArrowheads="1"/>
          </p:cNvSpPr>
          <p:nvPr/>
        </p:nvSpPr>
        <p:spPr bwMode="auto">
          <a:xfrm>
            <a:off x="3573463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6"/>
          <p:cNvSpPr>
            <a:spLocks noChangeArrowheads="1"/>
          </p:cNvSpPr>
          <p:nvPr/>
        </p:nvSpPr>
        <p:spPr bwMode="auto">
          <a:xfrm>
            <a:off x="3571875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7"/>
          <p:cNvSpPr>
            <a:spLocks noChangeArrowheads="1"/>
          </p:cNvSpPr>
          <p:nvPr/>
        </p:nvSpPr>
        <p:spPr bwMode="auto">
          <a:xfrm>
            <a:off x="3571875" y="5000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3500438" y="2857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>
            <a:off x="2571750" y="3357563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7"/>
          <p:cNvSpPr>
            <a:spLocks noChangeArrowheads="1"/>
          </p:cNvSpPr>
          <p:nvPr/>
        </p:nvSpPr>
        <p:spPr bwMode="auto">
          <a:xfrm>
            <a:off x="3571875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6"/>
          <p:cNvSpPr>
            <a:spLocks noChangeArrowheads="1"/>
          </p:cNvSpPr>
          <p:nvPr/>
        </p:nvSpPr>
        <p:spPr bwMode="auto">
          <a:xfrm>
            <a:off x="4929188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5"/>
          <p:cNvSpPr>
            <a:spLocks noChangeArrowheads="1"/>
          </p:cNvSpPr>
          <p:nvPr/>
        </p:nvSpPr>
        <p:spPr bwMode="auto">
          <a:xfrm>
            <a:off x="3143250" y="1857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33575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3000375" y="2000250"/>
            <a:ext cx="1785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/>
          <p:cNvSpPr>
            <a:spLocks noChangeArrowheads="1"/>
          </p:cNvSpPr>
          <p:nvPr/>
        </p:nvSpPr>
        <p:spPr bwMode="auto">
          <a:xfrm>
            <a:off x="2571750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3714750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5929313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3143250" y="2857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5572125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3929063" y="18446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6"/>
          <p:cNvSpPr>
            <a:spLocks noChangeArrowheads="1"/>
          </p:cNvSpPr>
          <p:nvPr/>
        </p:nvSpPr>
        <p:spPr bwMode="auto">
          <a:xfrm>
            <a:off x="2286000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3787775" y="3244850"/>
            <a:ext cx="1568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286125" y="2857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1714500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6"/>
          <p:cNvSpPr>
            <a:spLocks noChangeArrowheads="1"/>
          </p:cNvSpPr>
          <p:nvPr/>
        </p:nvSpPr>
        <p:spPr bwMode="auto">
          <a:xfrm>
            <a:off x="4000500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6"/>
          <p:cNvSpPr>
            <a:spLocks noChangeArrowheads="1"/>
          </p:cNvSpPr>
          <p:nvPr/>
        </p:nvSpPr>
        <p:spPr bwMode="auto">
          <a:xfrm>
            <a:off x="6572250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1220</TotalTime>
  <Words>89</Words>
  <Application>Microsoft Office PowerPoint</Application>
  <PresentationFormat>全屏显示(4:3)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46</cp:revision>
  <dcterms:created xsi:type="dcterms:W3CDTF">2013-10-30T09:04:50Z</dcterms:created>
  <dcterms:modified xsi:type="dcterms:W3CDTF">2014-08-15T09:06:22Z</dcterms:modified>
</cp:coreProperties>
</file>