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831DD-B13A-4924-BAA5-A4C59AFAF45D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CA663-E655-486D-9435-2DA0F6EFBE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A3664-E98B-4FF8-81AB-403285E34D2B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7676-331D-40A3-9D5B-4442CA5A48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F7FBC-F7E1-4B5D-A2F7-77EB74769E4B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759A2-E557-493D-AAC8-8E8711F823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DF1E-1A3C-443C-B244-459D1E53853E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382AA-4F0E-47DA-9E73-60DDA9FA75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C8FA4-D157-4B27-BFF9-2868BDB6685D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6F1A4-9A6B-42F5-9B6F-9E77B5C5C3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A5813-A3AD-4697-8317-2FAC623125E3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4CA3F-4508-47B0-9370-6C737F9F13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2DB68-D54F-4BA9-B407-E0A1D4091953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71E2D-46F4-4D89-B4F3-C13ACD3986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E2B3-A203-4148-91EB-32BFF25BD898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7F77-82A5-4ABA-A1F8-26EE3643A2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ED34C-F7EF-4923-998A-0E35DC9FD186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646E9-BD8A-4E60-B934-DE019331E4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681C9-9788-4D41-A817-1556C65BC277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FF68F-62D2-4A93-BF09-21CFAACD3C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434E2-31AC-4802-89D8-63C32B649911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6DBF-A847-428E-9810-197A781896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51C1948-1DB3-4F36-8B6E-3B4BC28774D0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8F5DE1D-2031-499F-A788-1E7E0B7027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643188" y="1928813"/>
            <a:ext cx="5286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928938" y="275907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75</cp:revision>
  <dcterms:created xsi:type="dcterms:W3CDTF">2013-10-30T09:04:50Z</dcterms:created>
  <dcterms:modified xsi:type="dcterms:W3CDTF">2014-12-26T08:35:34Z</dcterms:modified>
</cp:coreProperties>
</file>