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59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2013/11/29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2013/11/29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2013/11/29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2013/11/29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Freeform 5"/>
          <p:cNvSpPr>
            <a:spLocks/>
          </p:cNvSpPr>
          <p:nvPr/>
        </p:nvSpPr>
        <p:spPr bwMode="auto">
          <a:xfrm>
            <a:off x="1830388" y="2771775"/>
            <a:ext cx="768350" cy="246062"/>
          </a:xfrm>
          <a:custGeom>
            <a:avLst/>
            <a:gdLst>
              <a:gd name="T0" fmla="*/ 147 w 262"/>
              <a:gd name="T1" fmla="*/ 84 h 84"/>
              <a:gd name="T2" fmla="*/ 260 w 262"/>
              <a:gd name="T3" fmla="*/ 79 h 84"/>
              <a:gd name="T4" fmla="*/ 262 w 262"/>
              <a:gd name="T5" fmla="*/ 77 h 84"/>
              <a:gd name="T6" fmla="*/ 262 w 262"/>
              <a:gd name="T7" fmla="*/ 73 h 84"/>
              <a:gd name="T8" fmla="*/ 250 w 262"/>
              <a:gd name="T9" fmla="*/ 62 h 84"/>
              <a:gd name="T10" fmla="*/ 171 w 262"/>
              <a:gd name="T11" fmla="*/ 56 h 84"/>
              <a:gd name="T12" fmla="*/ 0 w 262"/>
              <a:gd name="T13" fmla="*/ 0 h 84"/>
              <a:gd name="T14" fmla="*/ 147 w 262"/>
              <a:gd name="T15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2" h="84">
                <a:moveTo>
                  <a:pt x="147" y="84"/>
                </a:moveTo>
                <a:cubicBezTo>
                  <a:pt x="260" y="79"/>
                  <a:pt x="260" y="79"/>
                  <a:pt x="260" y="79"/>
                </a:cubicBezTo>
                <a:cubicBezTo>
                  <a:pt x="260" y="79"/>
                  <a:pt x="260" y="78"/>
                  <a:pt x="262" y="77"/>
                </a:cubicBezTo>
                <a:cubicBezTo>
                  <a:pt x="262" y="76"/>
                  <a:pt x="262" y="75"/>
                  <a:pt x="262" y="73"/>
                </a:cubicBezTo>
                <a:cubicBezTo>
                  <a:pt x="262" y="68"/>
                  <a:pt x="256" y="65"/>
                  <a:pt x="250" y="62"/>
                </a:cubicBezTo>
                <a:cubicBezTo>
                  <a:pt x="224" y="50"/>
                  <a:pt x="197" y="56"/>
                  <a:pt x="171" y="56"/>
                </a:cubicBezTo>
                <a:cubicBezTo>
                  <a:pt x="106" y="61"/>
                  <a:pt x="43" y="33"/>
                  <a:pt x="0" y="0"/>
                </a:cubicBezTo>
                <a:cubicBezTo>
                  <a:pt x="35" y="46"/>
                  <a:pt x="83" y="80"/>
                  <a:pt x="147" y="84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6"/>
          <p:cNvSpPr>
            <a:spLocks/>
          </p:cNvSpPr>
          <p:nvPr/>
        </p:nvSpPr>
        <p:spPr bwMode="auto">
          <a:xfrm>
            <a:off x="2003425" y="2765425"/>
            <a:ext cx="733425" cy="131762"/>
          </a:xfrm>
          <a:custGeom>
            <a:avLst/>
            <a:gdLst>
              <a:gd name="T0" fmla="*/ 236 w 250"/>
              <a:gd name="T1" fmla="*/ 44 h 45"/>
              <a:gd name="T2" fmla="*/ 246 w 250"/>
              <a:gd name="T3" fmla="*/ 45 h 45"/>
              <a:gd name="T4" fmla="*/ 250 w 250"/>
              <a:gd name="T5" fmla="*/ 36 h 45"/>
              <a:gd name="T6" fmla="*/ 145 w 250"/>
              <a:gd name="T7" fmla="*/ 0 h 45"/>
              <a:gd name="T8" fmla="*/ 0 w 250"/>
              <a:gd name="T9" fmla="*/ 6 h 45"/>
              <a:gd name="T10" fmla="*/ 77 w 250"/>
              <a:gd name="T11" fmla="*/ 32 h 45"/>
              <a:gd name="T12" fmla="*/ 123 w 250"/>
              <a:gd name="T13" fmla="*/ 34 h 45"/>
              <a:gd name="T14" fmla="*/ 236 w 250"/>
              <a:gd name="T15" fmla="*/ 44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0" h="45">
                <a:moveTo>
                  <a:pt x="236" y="44"/>
                </a:moveTo>
                <a:cubicBezTo>
                  <a:pt x="246" y="45"/>
                  <a:pt x="246" y="45"/>
                  <a:pt x="246" y="45"/>
                </a:cubicBezTo>
                <a:cubicBezTo>
                  <a:pt x="248" y="42"/>
                  <a:pt x="250" y="39"/>
                  <a:pt x="250" y="36"/>
                </a:cubicBezTo>
                <a:cubicBezTo>
                  <a:pt x="229" y="8"/>
                  <a:pt x="182" y="2"/>
                  <a:pt x="145" y="0"/>
                </a:cubicBezTo>
                <a:cubicBezTo>
                  <a:pt x="95" y="4"/>
                  <a:pt x="49" y="15"/>
                  <a:pt x="0" y="6"/>
                </a:cubicBezTo>
                <a:cubicBezTo>
                  <a:pt x="20" y="23"/>
                  <a:pt x="53" y="23"/>
                  <a:pt x="77" y="32"/>
                </a:cubicBezTo>
                <a:cubicBezTo>
                  <a:pt x="93" y="34"/>
                  <a:pt x="108" y="30"/>
                  <a:pt x="123" y="34"/>
                </a:cubicBezTo>
                <a:cubicBezTo>
                  <a:pt x="162" y="32"/>
                  <a:pt x="199" y="34"/>
                  <a:pt x="236" y="44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7"/>
          <p:cNvSpPr>
            <a:spLocks/>
          </p:cNvSpPr>
          <p:nvPr/>
        </p:nvSpPr>
        <p:spPr bwMode="auto">
          <a:xfrm>
            <a:off x="1760538" y="2592388"/>
            <a:ext cx="1042988" cy="163512"/>
          </a:xfrm>
          <a:custGeom>
            <a:avLst/>
            <a:gdLst>
              <a:gd name="T0" fmla="*/ 332 w 356"/>
              <a:gd name="T1" fmla="*/ 55 h 56"/>
              <a:gd name="T2" fmla="*/ 348 w 356"/>
              <a:gd name="T3" fmla="*/ 56 h 56"/>
              <a:gd name="T4" fmla="*/ 356 w 356"/>
              <a:gd name="T5" fmla="*/ 50 h 56"/>
              <a:gd name="T6" fmla="*/ 355 w 356"/>
              <a:gd name="T7" fmla="*/ 48 h 56"/>
              <a:gd name="T8" fmla="*/ 61 w 356"/>
              <a:gd name="T9" fmla="*/ 16 h 56"/>
              <a:gd name="T10" fmla="*/ 0 w 356"/>
              <a:gd name="T11" fmla="*/ 0 h 56"/>
              <a:gd name="T12" fmla="*/ 165 w 356"/>
              <a:gd name="T13" fmla="*/ 41 h 56"/>
              <a:gd name="T14" fmla="*/ 277 w 356"/>
              <a:gd name="T15" fmla="*/ 39 h 56"/>
              <a:gd name="T16" fmla="*/ 332 w 356"/>
              <a:gd name="T17" fmla="*/ 55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6" h="56">
                <a:moveTo>
                  <a:pt x="332" y="55"/>
                </a:moveTo>
                <a:cubicBezTo>
                  <a:pt x="348" y="56"/>
                  <a:pt x="348" y="56"/>
                  <a:pt x="348" y="56"/>
                </a:cubicBezTo>
                <a:cubicBezTo>
                  <a:pt x="351" y="56"/>
                  <a:pt x="354" y="54"/>
                  <a:pt x="356" y="50"/>
                </a:cubicBezTo>
                <a:cubicBezTo>
                  <a:pt x="356" y="49"/>
                  <a:pt x="356" y="48"/>
                  <a:pt x="355" y="48"/>
                </a:cubicBezTo>
                <a:cubicBezTo>
                  <a:pt x="259" y="13"/>
                  <a:pt x="160" y="3"/>
                  <a:pt x="61" y="16"/>
                </a:cubicBezTo>
                <a:cubicBezTo>
                  <a:pt x="39" y="15"/>
                  <a:pt x="18" y="7"/>
                  <a:pt x="0" y="0"/>
                </a:cubicBezTo>
                <a:cubicBezTo>
                  <a:pt x="39" y="40"/>
                  <a:pt x="110" y="44"/>
                  <a:pt x="165" y="41"/>
                </a:cubicBezTo>
                <a:cubicBezTo>
                  <a:pt x="204" y="32"/>
                  <a:pt x="241" y="34"/>
                  <a:pt x="277" y="39"/>
                </a:cubicBezTo>
                <a:cubicBezTo>
                  <a:pt x="298" y="44"/>
                  <a:pt x="314" y="53"/>
                  <a:pt x="332" y="5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8"/>
          <p:cNvSpPr>
            <a:spLocks/>
          </p:cNvSpPr>
          <p:nvPr/>
        </p:nvSpPr>
        <p:spPr bwMode="auto">
          <a:xfrm>
            <a:off x="2563813" y="2581275"/>
            <a:ext cx="344488" cy="93662"/>
          </a:xfrm>
          <a:custGeom>
            <a:avLst/>
            <a:gdLst>
              <a:gd name="T0" fmla="*/ 93 w 118"/>
              <a:gd name="T1" fmla="*/ 32 h 32"/>
              <a:gd name="T2" fmla="*/ 116 w 118"/>
              <a:gd name="T3" fmla="*/ 25 h 32"/>
              <a:gd name="T4" fmla="*/ 118 w 118"/>
              <a:gd name="T5" fmla="*/ 17 h 32"/>
              <a:gd name="T6" fmla="*/ 97 w 118"/>
              <a:gd name="T7" fmla="*/ 4 h 32"/>
              <a:gd name="T8" fmla="*/ 0 w 118"/>
              <a:gd name="T9" fmla="*/ 0 h 32"/>
              <a:gd name="T10" fmla="*/ 93 w 118"/>
              <a:gd name="T1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8" h="32">
                <a:moveTo>
                  <a:pt x="93" y="32"/>
                </a:moveTo>
                <a:cubicBezTo>
                  <a:pt x="116" y="25"/>
                  <a:pt x="116" y="25"/>
                  <a:pt x="116" y="25"/>
                </a:cubicBezTo>
                <a:cubicBezTo>
                  <a:pt x="118" y="17"/>
                  <a:pt x="118" y="17"/>
                  <a:pt x="118" y="17"/>
                </a:cubicBezTo>
                <a:cubicBezTo>
                  <a:pt x="116" y="11"/>
                  <a:pt x="107" y="5"/>
                  <a:pt x="97" y="4"/>
                </a:cubicBezTo>
                <a:cubicBezTo>
                  <a:pt x="64" y="4"/>
                  <a:pt x="32" y="1"/>
                  <a:pt x="0" y="0"/>
                </a:cubicBezTo>
                <a:cubicBezTo>
                  <a:pt x="27" y="12"/>
                  <a:pt x="61" y="26"/>
                  <a:pt x="93" y="3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9"/>
          <p:cNvSpPr>
            <a:spLocks/>
          </p:cNvSpPr>
          <p:nvPr/>
        </p:nvSpPr>
        <p:spPr bwMode="auto">
          <a:xfrm>
            <a:off x="1857375" y="2395538"/>
            <a:ext cx="388938" cy="196850"/>
          </a:xfrm>
          <a:custGeom>
            <a:avLst/>
            <a:gdLst>
              <a:gd name="T0" fmla="*/ 65 w 133"/>
              <a:gd name="T1" fmla="*/ 67 h 67"/>
              <a:gd name="T2" fmla="*/ 69 w 133"/>
              <a:gd name="T3" fmla="*/ 63 h 67"/>
              <a:gd name="T4" fmla="*/ 85 w 133"/>
              <a:gd name="T5" fmla="*/ 60 h 67"/>
              <a:gd name="T6" fmla="*/ 127 w 133"/>
              <a:gd name="T7" fmla="*/ 30 h 67"/>
              <a:gd name="T8" fmla="*/ 132 w 133"/>
              <a:gd name="T9" fmla="*/ 15 h 67"/>
              <a:gd name="T10" fmla="*/ 111 w 133"/>
              <a:gd name="T11" fmla="*/ 0 h 67"/>
              <a:gd name="T12" fmla="*/ 58 w 133"/>
              <a:gd name="T13" fmla="*/ 37 h 67"/>
              <a:gd name="T14" fmla="*/ 0 w 133"/>
              <a:gd name="T15" fmla="*/ 49 h 67"/>
              <a:gd name="T16" fmla="*/ 65 w 133"/>
              <a:gd name="T1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3" h="67">
                <a:moveTo>
                  <a:pt x="65" y="67"/>
                </a:moveTo>
                <a:cubicBezTo>
                  <a:pt x="67" y="66"/>
                  <a:pt x="67" y="65"/>
                  <a:pt x="69" y="63"/>
                </a:cubicBezTo>
                <a:cubicBezTo>
                  <a:pt x="85" y="60"/>
                  <a:pt x="85" y="60"/>
                  <a:pt x="85" y="60"/>
                </a:cubicBezTo>
                <a:cubicBezTo>
                  <a:pt x="100" y="51"/>
                  <a:pt x="117" y="45"/>
                  <a:pt x="127" y="30"/>
                </a:cubicBezTo>
                <a:cubicBezTo>
                  <a:pt x="129" y="24"/>
                  <a:pt x="133" y="22"/>
                  <a:pt x="132" y="15"/>
                </a:cubicBezTo>
                <a:cubicBezTo>
                  <a:pt x="128" y="7"/>
                  <a:pt x="120" y="4"/>
                  <a:pt x="111" y="0"/>
                </a:cubicBezTo>
                <a:cubicBezTo>
                  <a:pt x="92" y="9"/>
                  <a:pt x="77" y="26"/>
                  <a:pt x="58" y="37"/>
                </a:cubicBezTo>
                <a:cubicBezTo>
                  <a:pt x="41" y="46"/>
                  <a:pt x="20" y="50"/>
                  <a:pt x="0" y="49"/>
                </a:cubicBezTo>
                <a:cubicBezTo>
                  <a:pt x="17" y="63"/>
                  <a:pt x="43" y="63"/>
                  <a:pt x="65" y="6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10"/>
          <p:cNvSpPr>
            <a:spLocks/>
          </p:cNvSpPr>
          <p:nvPr/>
        </p:nvSpPr>
        <p:spPr bwMode="auto">
          <a:xfrm>
            <a:off x="2266950" y="2371725"/>
            <a:ext cx="615950" cy="182562"/>
          </a:xfrm>
          <a:custGeom>
            <a:avLst/>
            <a:gdLst>
              <a:gd name="T0" fmla="*/ 182 w 210"/>
              <a:gd name="T1" fmla="*/ 62 h 62"/>
              <a:gd name="T2" fmla="*/ 208 w 210"/>
              <a:gd name="T3" fmla="*/ 59 h 62"/>
              <a:gd name="T4" fmla="*/ 210 w 210"/>
              <a:gd name="T5" fmla="*/ 52 h 62"/>
              <a:gd name="T6" fmla="*/ 37 w 210"/>
              <a:gd name="T7" fmla="*/ 33 h 62"/>
              <a:gd name="T8" fmla="*/ 0 w 210"/>
              <a:gd name="T9" fmla="*/ 41 h 62"/>
              <a:gd name="T10" fmla="*/ 74 w 210"/>
              <a:gd name="T11" fmla="*/ 51 h 62"/>
              <a:gd name="T12" fmla="*/ 182 w 210"/>
              <a:gd name="T13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0" h="62">
                <a:moveTo>
                  <a:pt x="182" y="62"/>
                </a:moveTo>
                <a:cubicBezTo>
                  <a:pt x="208" y="59"/>
                  <a:pt x="208" y="59"/>
                  <a:pt x="208" y="59"/>
                </a:cubicBezTo>
                <a:cubicBezTo>
                  <a:pt x="210" y="58"/>
                  <a:pt x="210" y="55"/>
                  <a:pt x="210" y="52"/>
                </a:cubicBezTo>
                <a:cubicBezTo>
                  <a:pt x="153" y="47"/>
                  <a:pt x="94" y="0"/>
                  <a:pt x="37" y="33"/>
                </a:cubicBezTo>
                <a:cubicBezTo>
                  <a:pt x="25" y="39"/>
                  <a:pt x="13" y="48"/>
                  <a:pt x="0" y="41"/>
                </a:cubicBezTo>
                <a:cubicBezTo>
                  <a:pt x="18" y="59"/>
                  <a:pt x="48" y="57"/>
                  <a:pt x="74" y="51"/>
                </a:cubicBezTo>
                <a:cubicBezTo>
                  <a:pt x="111" y="41"/>
                  <a:pt x="146" y="56"/>
                  <a:pt x="182" y="6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11"/>
          <p:cNvSpPr>
            <a:spLocks/>
          </p:cNvSpPr>
          <p:nvPr/>
        </p:nvSpPr>
        <p:spPr bwMode="auto">
          <a:xfrm>
            <a:off x="1639888" y="2349500"/>
            <a:ext cx="474663" cy="149225"/>
          </a:xfrm>
          <a:custGeom>
            <a:avLst/>
            <a:gdLst>
              <a:gd name="T0" fmla="*/ 40 w 162"/>
              <a:gd name="T1" fmla="*/ 49 h 51"/>
              <a:gd name="T2" fmla="*/ 83 w 162"/>
              <a:gd name="T3" fmla="*/ 46 h 51"/>
              <a:gd name="T4" fmla="*/ 162 w 162"/>
              <a:gd name="T5" fmla="*/ 0 h 51"/>
              <a:gd name="T6" fmla="*/ 31 w 162"/>
              <a:gd name="T7" fmla="*/ 14 h 51"/>
              <a:gd name="T8" fmla="*/ 0 w 162"/>
              <a:gd name="T9" fmla="*/ 31 h 51"/>
              <a:gd name="T10" fmla="*/ 15 w 162"/>
              <a:gd name="T11" fmla="*/ 47 h 51"/>
              <a:gd name="T12" fmla="*/ 40 w 162"/>
              <a:gd name="T13" fmla="*/ 49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2" h="51">
                <a:moveTo>
                  <a:pt x="40" y="49"/>
                </a:moveTo>
                <a:cubicBezTo>
                  <a:pt x="54" y="51"/>
                  <a:pt x="67" y="44"/>
                  <a:pt x="83" y="46"/>
                </a:cubicBezTo>
                <a:cubicBezTo>
                  <a:pt x="110" y="31"/>
                  <a:pt x="142" y="25"/>
                  <a:pt x="162" y="0"/>
                </a:cubicBezTo>
                <a:cubicBezTo>
                  <a:pt x="122" y="12"/>
                  <a:pt x="74" y="25"/>
                  <a:pt x="31" y="14"/>
                </a:cubicBezTo>
                <a:cubicBezTo>
                  <a:pt x="17" y="14"/>
                  <a:pt x="9" y="22"/>
                  <a:pt x="0" y="31"/>
                </a:cubicBezTo>
                <a:cubicBezTo>
                  <a:pt x="1" y="38"/>
                  <a:pt x="9" y="44"/>
                  <a:pt x="15" y="47"/>
                </a:cubicBezTo>
                <a:cubicBezTo>
                  <a:pt x="40" y="49"/>
                  <a:pt x="40" y="49"/>
                  <a:pt x="40" y="4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12"/>
          <p:cNvSpPr>
            <a:spLocks/>
          </p:cNvSpPr>
          <p:nvPr/>
        </p:nvSpPr>
        <p:spPr bwMode="auto">
          <a:xfrm>
            <a:off x="2641600" y="2401888"/>
            <a:ext cx="349250" cy="76200"/>
          </a:xfrm>
          <a:custGeom>
            <a:avLst/>
            <a:gdLst>
              <a:gd name="T0" fmla="*/ 61 w 119"/>
              <a:gd name="T1" fmla="*/ 26 h 26"/>
              <a:gd name="T2" fmla="*/ 110 w 119"/>
              <a:gd name="T3" fmla="*/ 23 h 26"/>
              <a:gd name="T4" fmla="*/ 119 w 119"/>
              <a:gd name="T5" fmla="*/ 9 h 26"/>
              <a:gd name="T6" fmla="*/ 107 w 119"/>
              <a:gd name="T7" fmla="*/ 0 h 26"/>
              <a:gd name="T8" fmla="*/ 0 w 119"/>
              <a:gd name="T9" fmla="*/ 1 h 26"/>
              <a:gd name="T10" fmla="*/ 61 w 119"/>
              <a:gd name="T11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9" h="26">
                <a:moveTo>
                  <a:pt x="61" y="26"/>
                </a:moveTo>
                <a:cubicBezTo>
                  <a:pt x="110" y="23"/>
                  <a:pt x="110" y="23"/>
                  <a:pt x="110" y="23"/>
                </a:cubicBezTo>
                <a:cubicBezTo>
                  <a:pt x="115" y="21"/>
                  <a:pt x="119" y="15"/>
                  <a:pt x="119" y="9"/>
                </a:cubicBezTo>
                <a:cubicBezTo>
                  <a:pt x="107" y="0"/>
                  <a:pt x="107" y="0"/>
                  <a:pt x="107" y="0"/>
                </a:cubicBezTo>
                <a:cubicBezTo>
                  <a:pt x="71" y="7"/>
                  <a:pt x="34" y="17"/>
                  <a:pt x="0" y="1"/>
                </a:cubicBezTo>
                <a:cubicBezTo>
                  <a:pt x="14" y="17"/>
                  <a:pt x="37" y="19"/>
                  <a:pt x="61" y="2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13"/>
          <p:cNvSpPr>
            <a:spLocks/>
          </p:cNvSpPr>
          <p:nvPr/>
        </p:nvSpPr>
        <p:spPr bwMode="auto">
          <a:xfrm>
            <a:off x="2495550" y="2232025"/>
            <a:ext cx="550863" cy="136525"/>
          </a:xfrm>
          <a:custGeom>
            <a:avLst/>
            <a:gdLst>
              <a:gd name="T0" fmla="*/ 114 w 188"/>
              <a:gd name="T1" fmla="*/ 45 h 47"/>
              <a:gd name="T2" fmla="*/ 146 w 188"/>
              <a:gd name="T3" fmla="*/ 42 h 47"/>
              <a:gd name="T4" fmla="*/ 187 w 188"/>
              <a:gd name="T5" fmla="*/ 16 h 47"/>
              <a:gd name="T6" fmla="*/ 184 w 188"/>
              <a:gd name="T7" fmla="*/ 0 h 47"/>
              <a:gd name="T8" fmla="*/ 25 w 188"/>
              <a:gd name="T9" fmla="*/ 22 h 47"/>
              <a:gd name="T10" fmla="*/ 0 w 188"/>
              <a:gd name="T11" fmla="*/ 32 h 47"/>
              <a:gd name="T12" fmla="*/ 91 w 188"/>
              <a:gd name="T13" fmla="*/ 41 h 47"/>
              <a:gd name="T14" fmla="*/ 114 w 188"/>
              <a:gd name="T15" fmla="*/ 4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8" h="47">
                <a:moveTo>
                  <a:pt x="114" y="45"/>
                </a:moveTo>
                <a:cubicBezTo>
                  <a:pt x="125" y="47"/>
                  <a:pt x="136" y="45"/>
                  <a:pt x="146" y="42"/>
                </a:cubicBezTo>
                <a:cubicBezTo>
                  <a:pt x="161" y="34"/>
                  <a:pt x="180" y="30"/>
                  <a:pt x="187" y="16"/>
                </a:cubicBezTo>
                <a:cubicBezTo>
                  <a:pt x="188" y="9"/>
                  <a:pt x="187" y="4"/>
                  <a:pt x="184" y="0"/>
                </a:cubicBezTo>
                <a:cubicBezTo>
                  <a:pt x="134" y="13"/>
                  <a:pt x="78" y="11"/>
                  <a:pt x="25" y="22"/>
                </a:cubicBezTo>
                <a:cubicBezTo>
                  <a:pt x="16" y="26"/>
                  <a:pt x="10" y="32"/>
                  <a:pt x="0" y="32"/>
                </a:cubicBezTo>
                <a:cubicBezTo>
                  <a:pt x="29" y="41"/>
                  <a:pt x="63" y="22"/>
                  <a:pt x="91" y="41"/>
                </a:cubicBezTo>
                <a:cubicBezTo>
                  <a:pt x="100" y="41"/>
                  <a:pt x="108" y="44"/>
                  <a:pt x="114" y="4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14"/>
          <p:cNvSpPr>
            <a:spLocks/>
          </p:cNvSpPr>
          <p:nvPr/>
        </p:nvSpPr>
        <p:spPr bwMode="auto">
          <a:xfrm>
            <a:off x="1649413" y="2187575"/>
            <a:ext cx="479425" cy="163512"/>
          </a:xfrm>
          <a:custGeom>
            <a:avLst/>
            <a:gdLst>
              <a:gd name="T0" fmla="*/ 56 w 164"/>
              <a:gd name="T1" fmla="*/ 54 h 56"/>
              <a:gd name="T2" fmla="*/ 162 w 164"/>
              <a:gd name="T3" fmla="*/ 22 h 56"/>
              <a:gd name="T4" fmla="*/ 164 w 164"/>
              <a:gd name="T5" fmla="*/ 15 h 56"/>
              <a:gd name="T6" fmla="*/ 26 w 164"/>
              <a:gd name="T7" fmla="*/ 0 h 56"/>
              <a:gd name="T8" fmla="*/ 0 w 164"/>
              <a:gd name="T9" fmla="*/ 24 h 56"/>
              <a:gd name="T10" fmla="*/ 19 w 164"/>
              <a:gd name="T11" fmla="*/ 41 h 56"/>
              <a:gd name="T12" fmla="*/ 56 w 164"/>
              <a:gd name="T13" fmla="*/ 54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4" h="56">
                <a:moveTo>
                  <a:pt x="56" y="54"/>
                </a:moveTo>
                <a:cubicBezTo>
                  <a:pt x="93" y="56"/>
                  <a:pt x="138" y="50"/>
                  <a:pt x="162" y="22"/>
                </a:cubicBezTo>
                <a:cubicBezTo>
                  <a:pt x="164" y="15"/>
                  <a:pt x="164" y="15"/>
                  <a:pt x="164" y="15"/>
                </a:cubicBezTo>
                <a:cubicBezTo>
                  <a:pt x="118" y="41"/>
                  <a:pt x="68" y="16"/>
                  <a:pt x="26" y="0"/>
                </a:cubicBezTo>
                <a:cubicBezTo>
                  <a:pt x="14" y="2"/>
                  <a:pt x="8" y="13"/>
                  <a:pt x="0" y="24"/>
                </a:cubicBezTo>
                <a:cubicBezTo>
                  <a:pt x="6" y="28"/>
                  <a:pt x="15" y="32"/>
                  <a:pt x="19" y="41"/>
                </a:cubicBezTo>
                <a:cubicBezTo>
                  <a:pt x="32" y="47"/>
                  <a:pt x="43" y="51"/>
                  <a:pt x="56" y="54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15"/>
          <p:cNvSpPr>
            <a:spLocks/>
          </p:cNvSpPr>
          <p:nvPr/>
        </p:nvSpPr>
        <p:spPr bwMode="auto">
          <a:xfrm>
            <a:off x="2519363" y="2028825"/>
            <a:ext cx="498475" cy="223837"/>
          </a:xfrm>
          <a:custGeom>
            <a:avLst/>
            <a:gdLst>
              <a:gd name="T0" fmla="*/ 1 w 170"/>
              <a:gd name="T1" fmla="*/ 76 h 76"/>
              <a:gd name="T2" fmla="*/ 47 w 170"/>
              <a:gd name="T3" fmla="*/ 55 h 76"/>
              <a:gd name="T4" fmla="*/ 57 w 170"/>
              <a:gd name="T5" fmla="*/ 54 h 76"/>
              <a:gd name="T6" fmla="*/ 83 w 170"/>
              <a:gd name="T7" fmla="*/ 63 h 76"/>
              <a:gd name="T8" fmla="*/ 159 w 170"/>
              <a:gd name="T9" fmla="*/ 27 h 76"/>
              <a:gd name="T10" fmla="*/ 170 w 170"/>
              <a:gd name="T11" fmla="*/ 0 h 76"/>
              <a:gd name="T12" fmla="*/ 64 w 170"/>
              <a:gd name="T13" fmla="*/ 37 h 76"/>
              <a:gd name="T14" fmla="*/ 3 w 170"/>
              <a:gd name="T15" fmla="*/ 64 h 76"/>
              <a:gd name="T16" fmla="*/ 0 w 170"/>
              <a:gd name="T17" fmla="*/ 75 h 76"/>
              <a:gd name="T18" fmla="*/ 1 w 170"/>
              <a:gd name="T19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0" h="76">
                <a:moveTo>
                  <a:pt x="1" y="76"/>
                </a:moveTo>
                <a:cubicBezTo>
                  <a:pt x="47" y="55"/>
                  <a:pt x="47" y="55"/>
                  <a:pt x="47" y="55"/>
                </a:cubicBezTo>
                <a:cubicBezTo>
                  <a:pt x="51" y="56"/>
                  <a:pt x="53" y="55"/>
                  <a:pt x="57" y="54"/>
                </a:cubicBezTo>
                <a:cubicBezTo>
                  <a:pt x="66" y="58"/>
                  <a:pt x="76" y="57"/>
                  <a:pt x="83" y="63"/>
                </a:cubicBezTo>
                <a:cubicBezTo>
                  <a:pt x="116" y="65"/>
                  <a:pt x="144" y="52"/>
                  <a:pt x="159" y="27"/>
                </a:cubicBezTo>
                <a:cubicBezTo>
                  <a:pt x="162" y="17"/>
                  <a:pt x="167" y="10"/>
                  <a:pt x="170" y="0"/>
                </a:cubicBezTo>
                <a:cubicBezTo>
                  <a:pt x="148" y="36"/>
                  <a:pt x="105" y="39"/>
                  <a:pt x="64" y="37"/>
                </a:cubicBezTo>
                <a:cubicBezTo>
                  <a:pt x="40" y="36"/>
                  <a:pt x="18" y="46"/>
                  <a:pt x="3" y="64"/>
                </a:cubicBezTo>
                <a:cubicBezTo>
                  <a:pt x="0" y="67"/>
                  <a:pt x="0" y="72"/>
                  <a:pt x="0" y="75"/>
                </a:cubicBezTo>
                <a:cubicBezTo>
                  <a:pt x="1" y="76"/>
                  <a:pt x="1" y="76"/>
                  <a:pt x="1" y="7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16"/>
          <p:cNvSpPr>
            <a:spLocks/>
          </p:cNvSpPr>
          <p:nvPr/>
        </p:nvSpPr>
        <p:spPr bwMode="auto">
          <a:xfrm>
            <a:off x="1798638" y="2101850"/>
            <a:ext cx="347663" cy="114300"/>
          </a:xfrm>
          <a:custGeom>
            <a:avLst/>
            <a:gdLst>
              <a:gd name="T0" fmla="*/ 33 w 119"/>
              <a:gd name="T1" fmla="*/ 39 h 39"/>
              <a:gd name="T2" fmla="*/ 115 w 119"/>
              <a:gd name="T3" fmla="*/ 26 h 39"/>
              <a:gd name="T4" fmla="*/ 113 w 119"/>
              <a:gd name="T5" fmla="*/ 9 h 39"/>
              <a:gd name="T6" fmla="*/ 102 w 119"/>
              <a:gd name="T7" fmla="*/ 0 h 39"/>
              <a:gd name="T8" fmla="*/ 93 w 119"/>
              <a:gd name="T9" fmla="*/ 5 h 39"/>
              <a:gd name="T10" fmla="*/ 0 w 119"/>
              <a:gd name="T11" fmla="*/ 24 h 39"/>
              <a:gd name="T12" fmla="*/ 33 w 119"/>
              <a:gd name="T1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9" h="39">
                <a:moveTo>
                  <a:pt x="33" y="39"/>
                </a:moveTo>
                <a:cubicBezTo>
                  <a:pt x="61" y="39"/>
                  <a:pt x="88" y="36"/>
                  <a:pt x="115" y="26"/>
                </a:cubicBezTo>
                <a:cubicBezTo>
                  <a:pt x="119" y="21"/>
                  <a:pt x="117" y="12"/>
                  <a:pt x="113" y="9"/>
                </a:cubicBezTo>
                <a:cubicBezTo>
                  <a:pt x="108" y="6"/>
                  <a:pt x="105" y="1"/>
                  <a:pt x="102" y="0"/>
                </a:cubicBezTo>
                <a:cubicBezTo>
                  <a:pt x="93" y="5"/>
                  <a:pt x="93" y="5"/>
                  <a:pt x="93" y="5"/>
                </a:cubicBezTo>
                <a:cubicBezTo>
                  <a:pt x="63" y="6"/>
                  <a:pt x="31" y="27"/>
                  <a:pt x="0" y="24"/>
                </a:cubicBezTo>
                <a:cubicBezTo>
                  <a:pt x="5" y="34"/>
                  <a:pt x="22" y="33"/>
                  <a:pt x="33" y="3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7"/>
          <p:cNvSpPr>
            <a:spLocks/>
          </p:cNvSpPr>
          <p:nvPr/>
        </p:nvSpPr>
        <p:spPr bwMode="auto">
          <a:xfrm>
            <a:off x="2466975" y="1782763"/>
            <a:ext cx="530225" cy="336550"/>
          </a:xfrm>
          <a:custGeom>
            <a:avLst/>
            <a:gdLst>
              <a:gd name="T0" fmla="*/ 6 w 181"/>
              <a:gd name="T1" fmla="*/ 115 h 115"/>
              <a:gd name="T2" fmla="*/ 8 w 181"/>
              <a:gd name="T3" fmla="*/ 112 h 115"/>
              <a:gd name="T4" fmla="*/ 66 w 181"/>
              <a:gd name="T5" fmla="*/ 59 h 115"/>
              <a:gd name="T6" fmla="*/ 84 w 181"/>
              <a:gd name="T7" fmla="*/ 54 h 115"/>
              <a:gd name="T8" fmla="*/ 109 w 181"/>
              <a:gd name="T9" fmla="*/ 54 h 115"/>
              <a:gd name="T10" fmla="*/ 177 w 181"/>
              <a:gd name="T11" fmla="*/ 9 h 115"/>
              <a:gd name="T12" fmla="*/ 181 w 181"/>
              <a:gd name="T13" fmla="*/ 0 h 115"/>
              <a:gd name="T14" fmla="*/ 140 w 181"/>
              <a:gd name="T15" fmla="*/ 33 h 115"/>
              <a:gd name="T16" fmla="*/ 24 w 181"/>
              <a:gd name="T17" fmla="*/ 62 h 115"/>
              <a:gd name="T18" fmla="*/ 0 w 181"/>
              <a:gd name="T19" fmla="*/ 109 h 115"/>
              <a:gd name="T20" fmla="*/ 2 w 181"/>
              <a:gd name="T21" fmla="*/ 115 h 115"/>
              <a:gd name="T22" fmla="*/ 6 w 181"/>
              <a:gd name="T23" fmla="*/ 115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1" h="115">
                <a:moveTo>
                  <a:pt x="6" y="115"/>
                </a:moveTo>
                <a:cubicBezTo>
                  <a:pt x="6" y="114"/>
                  <a:pt x="8" y="114"/>
                  <a:pt x="8" y="112"/>
                </a:cubicBezTo>
                <a:cubicBezTo>
                  <a:pt x="19" y="89"/>
                  <a:pt x="39" y="66"/>
                  <a:pt x="66" y="59"/>
                </a:cubicBezTo>
                <a:cubicBezTo>
                  <a:pt x="73" y="58"/>
                  <a:pt x="79" y="56"/>
                  <a:pt x="84" y="54"/>
                </a:cubicBezTo>
                <a:cubicBezTo>
                  <a:pt x="92" y="57"/>
                  <a:pt x="100" y="53"/>
                  <a:pt x="109" y="54"/>
                </a:cubicBezTo>
                <a:cubicBezTo>
                  <a:pt x="139" y="51"/>
                  <a:pt x="162" y="30"/>
                  <a:pt x="177" y="9"/>
                </a:cubicBezTo>
                <a:cubicBezTo>
                  <a:pt x="179" y="6"/>
                  <a:pt x="179" y="2"/>
                  <a:pt x="181" y="0"/>
                </a:cubicBezTo>
                <a:cubicBezTo>
                  <a:pt x="171" y="17"/>
                  <a:pt x="157" y="26"/>
                  <a:pt x="140" y="33"/>
                </a:cubicBezTo>
                <a:cubicBezTo>
                  <a:pt x="100" y="36"/>
                  <a:pt x="53" y="32"/>
                  <a:pt x="24" y="62"/>
                </a:cubicBezTo>
                <a:cubicBezTo>
                  <a:pt x="13" y="77"/>
                  <a:pt x="2" y="89"/>
                  <a:pt x="0" y="109"/>
                </a:cubicBezTo>
                <a:cubicBezTo>
                  <a:pt x="2" y="115"/>
                  <a:pt x="2" y="115"/>
                  <a:pt x="2" y="115"/>
                </a:cubicBezTo>
                <a:cubicBezTo>
                  <a:pt x="6" y="115"/>
                  <a:pt x="6" y="115"/>
                  <a:pt x="6" y="11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18"/>
          <p:cNvSpPr>
            <a:spLocks/>
          </p:cNvSpPr>
          <p:nvPr/>
        </p:nvSpPr>
        <p:spPr bwMode="auto">
          <a:xfrm>
            <a:off x="1604963" y="1941513"/>
            <a:ext cx="557213" cy="190500"/>
          </a:xfrm>
          <a:custGeom>
            <a:avLst/>
            <a:gdLst>
              <a:gd name="T0" fmla="*/ 71 w 190"/>
              <a:gd name="T1" fmla="*/ 58 h 65"/>
              <a:gd name="T2" fmla="*/ 186 w 190"/>
              <a:gd name="T3" fmla="*/ 34 h 65"/>
              <a:gd name="T4" fmla="*/ 184 w 190"/>
              <a:gd name="T5" fmla="*/ 21 h 65"/>
              <a:gd name="T6" fmla="*/ 177 w 190"/>
              <a:gd name="T7" fmla="*/ 15 h 65"/>
              <a:gd name="T8" fmla="*/ 6 w 190"/>
              <a:gd name="T9" fmla="*/ 9 h 65"/>
              <a:gd name="T10" fmla="*/ 0 w 190"/>
              <a:gd name="T11" fmla="*/ 0 h 65"/>
              <a:gd name="T12" fmla="*/ 34 w 190"/>
              <a:gd name="T13" fmla="*/ 45 h 65"/>
              <a:gd name="T14" fmla="*/ 71 w 190"/>
              <a:gd name="T15" fmla="*/ 58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0" h="65">
                <a:moveTo>
                  <a:pt x="71" y="58"/>
                </a:moveTo>
                <a:cubicBezTo>
                  <a:pt x="113" y="65"/>
                  <a:pt x="146" y="41"/>
                  <a:pt x="186" y="34"/>
                </a:cubicBezTo>
                <a:cubicBezTo>
                  <a:pt x="190" y="30"/>
                  <a:pt x="187" y="24"/>
                  <a:pt x="184" y="21"/>
                </a:cubicBezTo>
                <a:cubicBezTo>
                  <a:pt x="181" y="19"/>
                  <a:pt x="180" y="15"/>
                  <a:pt x="177" y="15"/>
                </a:cubicBezTo>
                <a:cubicBezTo>
                  <a:pt x="120" y="7"/>
                  <a:pt x="55" y="54"/>
                  <a:pt x="6" y="9"/>
                </a:cubicBezTo>
                <a:cubicBezTo>
                  <a:pt x="4" y="6"/>
                  <a:pt x="1" y="4"/>
                  <a:pt x="0" y="0"/>
                </a:cubicBezTo>
                <a:cubicBezTo>
                  <a:pt x="3" y="23"/>
                  <a:pt x="18" y="34"/>
                  <a:pt x="34" y="45"/>
                </a:cubicBezTo>
                <a:cubicBezTo>
                  <a:pt x="49" y="49"/>
                  <a:pt x="58" y="56"/>
                  <a:pt x="71" y="5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19"/>
          <p:cNvSpPr>
            <a:spLocks/>
          </p:cNvSpPr>
          <p:nvPr/>
        </p:nvSpPr>
        <p:spPr bwMode="auto">
          <a:xfrm>
            <a:off x="2622550" y="1882775"/>
            <a:ext cx="406400" cy="211137"/>
          </a:xfrm>
          <a:custGeom>
            <a:avLst/>
            <a:gdLst>
              <a:gd name="T0" fmla="*/ 54 w 139"/>
              <a:gd name="T1" fmla="*/ 72 h 72"/>
              <a:gd name="T2" fmla="*/ 59 w 139"/>
              <a:gd name="T3" fmla="*/ 69 h 72"/>
              <a:gd name="T4" fmla="*/ 85 w 139"/>
              <a:gd name="T5" fmla="*/ 66 h 72"/>
              <a:gd name="T6" fmla="*/ 135 w 139"/>
              <a:gd name="T7" fmla="*/ 8 h 72"/>
              <a:gd name="T8" fmla="*/ 139 w 139"/>
              <a:gd name="T9" fmla="*/ 0 h 72"/>
              <a:gd name="T10" fmla="*/ 89 w 139"/>
              <a:gd name="T11" fmla="*/ 39 h 72"/>
              <a:gd name="T12" fmla="*/ 0 w 139"/>
              <a:gd name="T13" fmla="*/ 66 h 72"/>
              <a:gd name="T14" fmla="*/ 1 w 139"/>
              <a:gd name="T15" fmla="*/ 69 h 72"/>
              <a:gd name="T16" fmla="*/ 54 w 139"/>
              <a:gd name="T17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9" h="72">
                <a:moveTo>
                  <a:pt x="54" y="72"/>
                </a:moveTo>
                <a:cubicBezTo>
                  <a:pt x="56" y="71"/>
                  <a:pt x="58" y="71"/>
                  <a:pt x="59" y="69"/>
                </a:cubicBezTo>
                <a:cubicBezTo>
                  <a:pt x="85" y="66"/>
                  <a:pt x="85" y="66"/>
                  <a:pt x="85" y="66"/>
                </a:cubicBezTo>
                <a:cubicBezTo>
                  <a:pt x="108" y="54"/>
                  <a:pt x="125" y="29"/>
                  <a:pt x="135" y="8"/>
                </a:cubicBezTo>
                <a:cubicBezTo>
                  <a:pt x="136" y="4"/>
                  <a:pt x="138" y="2"/>
                  <a:pt x="139" y="0"/>
                </a:cubicBezTo>
                <a:cubicBezTo>
                  <a:pt x="123" y="13"/>
                  <a:pt x="112" y="35"/>
                  <a:pt x="89" y="39"/>
                </a:cubicBezTo>
                <a:cubicBezTo>
                  <a:pt x="59" y="46"/>
                  <a:pt x="13" y="32"/>
                  <a:pt x="0" y="66"/>
                </a:cubicBezTo>
                <a:cubicBezTo>
                  <a:pt x="0" y="67"/>
                  <a:pt x="0" y="69"/>
                  <a:pt x="1" y="69"/>
                </a:cubicBezTo>
                <a:cubicBezTo>
                  <a:pt x="54" y="72"/>
                  <a:pt x="54" y="72"/>
                  <a:pt x="54" y="7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20"/>
          <p:cNvSpPr>
            <a:spLocks/>
          </p:cNvSpPr>
          <p:nvPr/>
        </p:nvSpPr>
        <p:spPr bwMode="auto">
          <a:xfrm>
            <a:off x="1868488" y="1820863"/>
            <a:ext cx="304800" cy="111125"/>
          </a:xfrm>
          <a:custGeom>
            <a:avLst/>
            <a:gdLst>
              <a:gd name="T0" fmla="*/ 30 w 104"/>
              <a:gd name="T1" fmla="*/ 38 h 38"/>
              <a:gd name="T2" fmla="*/ 104 w 104"/>
              <a:gd name="T3" fmla="*/ 13 h 38"/>
              <a:gd name="T4" fmla="*/ 79 w 104"/>
              <a:gd name="T5" fmla="*/ 0 h 38"/>
              <a:gd name="T6" fmla="*/ 0 w 104"/>
              <a:gd name="T7" fmla="*/ 35 h 38"/>
              <a:gd name="T8" fmla="*/ 30 w 104"/>
              <a:gd name="T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38">
                <a:moveTo>
                  <a:pt x="30" y="38"/>
                </a:moveTo>
                <a:cubicBezTo>
                  <a:pt x="104" y="13"/>
                  <a:pt x="104" y="13"/>
                  <a:pt x="104" y="13"/>
                </a:cubicBezTo>
                <a:cubicBezTo>
                  <a:pt x="102" y="5"/>
                  <a:pt x="88" y="4"/>
                  <a:pt x="79" y="0"/>
                </a:cubicBezTo>
                <a:cubicBezTo>
                  <a:pt x="45" y="1"/>
                  <a:pt x="30" y="29"/>
                  <a:pt x="0" y="35"/>
                </a:cubicBezTo>
                <a:cubicBezTo>
                  <a:pt x="30" y="38"/>
                  <a:pt x="30" y="38"/>
                  <a:pt x="30" y="3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21"/>
          <p:cNvSpPr>
            <a:spLocks/>
          </p:cNvSpPr>
          <p:nvPr/>
        </p:nvSpPr>
        <p:spPr bwMode="auto">
          <a:xfrm>
            <a:off x="2489200" y="1633538"/>
            <a:ext cx="501650" cy="277812"/>
          </a:xfrm>
          <a:custGeom>
            <a:avLst/>
            <a:gdLst>
              <a:gd name="T0" fmla="*/ 2 w 171"/>
              <a:gd name="T1" fmla="*/ 95 h 95"/>
              <a:gd name="T2" fmla="*/ 6 w 171"/>
              <a:gd name="T3" fmla="*/ 93 h 95"/>
              <a:gd name="T4" fmla="*/ 52 w 171"/>
              <a:gd name="T5" fmla="*/ 59 h 95"/>
              <a:gd name="T6" fmla="*/ 143 w 171"/>
              <a:gd name="T7" fmla="*/ 51 h 95"/>
              <a:gd name="T8" fmla="*/ 171 w 171"/>
              <a:gd name="T9" fmla="*/ 22 h 95"/>
              <a:gd name="T10" fmla="*/ 10 w 171"/>
              <a:gd name="T11" fmla="*/ 62 h 95"/>
              <a:gd name="T12" fmla="*/ 0 w 171"/>
              <a:gd name="T13" fmla="*/ 95 h 95"/>
              <a:gd name="T14" fmla="*/ 2 w 171"/>
              <a:gd name="T15" fmla="*/ 9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1" h="95">
                <a:moveTo>
                  <a:pt x="2" y="95"/>
                </a:moveTo>
                <a:cubicBezTo>
                  <a:pt x="3" y="95"/>
                  <a:pt x="5" y="94"/>
                  <a:pt x="6" y="93"/>
                </a:cubicBezTo>
                <a:cubicBezTo>
                  <a:pt x="15" y="78"/>
                  <a:pt x="28" y="61"/>
                  <a:pt x="52" y="59"/>
                </a:cubicBezTo>
                <a:cubicBezTo>
                  <a:pt x="83" y="59"/>
                  <a:pt x="116" y="69"/>
                  <a:pt x="143" y="51"/>
                </a:cubicBezTo>
                <a:cubicBezTo>
                  <a:pt x="152" y="39"/>
                  <a:pt x="162" y="33"/>
                  <a:pt x="171" y="22"/>
                </a:cubicBezTo>
                <a:cubicBezTo>
                  <a:pt x="127" y="62"/>
                  <a:pt x="46" y="0"/>
                  <a:pt x="10" y="62"/>
                </a:cubicBezTo>
                <a:cubicBezTo>
                  <a:pt x="3" y="70"/>
                  <a:pt x="0" y="84"/>
                  <a:pt x="0" y="95"/>
                </a:cubicBezTo>
                <a:cubicBezTo>
                  <a:pt x="2" y="95"/>
                  <a:pt x="2" y="95"/>
                  <a:pt x="2" y="9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22"/>
          <p:cNvSpPr>
            <a:spLocks/>
          </p:cNvSpPr>
          <p:nvPr/>
        </p:nvSpPr>
        <p:spPr bwMode="auto">
          <a:xfrm>
            <a:off x="1639888" y="1668463"/>
            <a:ext cx="525463" cy="169862"/>
          </a:xfrm>
          <a:custGeom>
            <a:avLst/>
            <a:gdLst>
              <a:gd name="T0" fmla="*/ 50 w 179"/>
              <a:gd name="T1" fmla="*/ 58 h 58"/>
              <a:gd name="T2" fmla="*/ 104 w 179"/>
              <a:gd name="T3" fmla="*/ 48 h 58"/>
              <a:gd name="T4" fmla="*/ 177 w 179"/>
              <a:gd name="T5" fmla="*/ 26 h 58"/>
              <a:gd name="T6" fmla="*/ 179 w 179"/>
              <a:gd name="T7" fmla="*/ 23 h 58"/>
              <a:gd name="T8" fmla="*/ 179 w 179"/>
              <a:gd name="T9" fmla="*/ 20 h 58"/>
              <a:gd name="T10" fmla="*/ 177 w 179"/>
              <a:gd name="T11" fmla="*/ 17 h 58"/>
              <a:gd name="T12" fmla="*/ 83 w 179"/>
              <a:gd name="T13" fmla="*/ 22 h 58"/>
              <a:gd name="T14" fmla="*/ 0 w 179"/>
              <a:gd name="T15" fmla="*/ 43 h 58"/>
              <a:gd name="T16" fmla="*/ 50 w 179"/>
              <a:gd name="T17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9" h="58">
                <a:moveTo>
                  <a:pt x="50" y="58"/>
                </a:moveTo>
                <a:cubicBezTo>
                  <a:pt x="68" y="56"/>
                  <a:pt x="87" y="56"/>
                  <a:pt x="104" y="48"/>
                </a:cubicBezTo>
                <a:cubicBezTo>
                  <a:pt x="128" y="36"/>
                  <a:pt x="153" y="32"/>
                  <a:pt x="177" y="26"/>
                </a:cubicBezTo>
                <a:cubicBezTo>
                  <a:pt x="178" y="26"/>
                  <a:pt x="178" y="25"/>
                  <a:pt x="179" y="23"/>
                </a:cubicBezTo>
                <a:cubicBezTo>
                  <a:pt x="179" y="23"/>
                  <a:pt x="179" y="21"/>
                  <a:pt x="179" y="20"/>
                </a:cubicBezTo>
                <a:cubicBezTo>
                  <a:pt x="178" y="19"/>
                  <a:pt x="178" y="17"/>
                  <a:pt x="177" y="17"/>
                </a:cubicBezTo>
                <a:cubicBezTo>
                  <a:pt x="148" y="0"/>
                  <a:pt x="113" y="11"/>
                  <a:pt x="83" y="22"/>
                </a:cubicBezTo>
                <a:cubicBezTo>
                  <a:pt x="60" y="38"/>
                  <a:pt x="29" y="50"/>
                  <a:pt x="0" y="43"/>
                </a:cubicBezTo>
                <a:cubicBezTo>
                  <a:pt x="14" y="52"/>
                  <a:pt x="32" y="56"/>
                  <a:pt x="50" y="5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23"/>
          <p:cNvSpPr>
            <a:spLocks/>
          </p:cNvSpPr>
          <p:nvPr/>
        </p:nvSpPr>
        <p:spPr bwMode="auto">
          <a:xfrm>
            <a:off x="1592263" y="1385888"/>
            <a:ext cx="528638" cy="341312"/>
          </a:xfrm>
          <a:custGeom>
            <a:avLst/>
            <a:gdLst>
              <a:gd name="T0" fmla="*/ 7 w 180"/>
              <a:gd name="T1" fmla="*/ 115 h 116"/>
              <a:gd name="T2" fmla="*/ 175 w 180"/>
              <a:gd name="T3" fmla="*/ 14 h 116"/>
              <a:gd name="T4" fmla="*/ 180 w 180"/>
              <a:gd name="T5" fmla="*/ 9 h 116"/>
              <a:gd name="T6" fmla="*/ 56 w 180"/>
              <a:gd name="T7" fmla="*/ 28 h 116"/>
              <a:gd name="T8" fmla="*/ 0 w 180"/>
              <a:gd name="T9" fmla="*/ 113 h 116"/>
              <a:gd name="T10" fmla="*/ 5 w 180"/>
              <a:gd name="T11" fmla="*/ 116 h 116"/>
              <a:gd name="T12" fmla="*/ 7 w 180"/>
              <a:gd name="T13" fmla="*/ 115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" h="116">
                <a:moveTo>
                  <a:pt x="7" y="115"/>
                </a:moveTo>
                <a:cubicBezTo>
                  <a:pt x="45" y="62"/>
                  <a:pt x="105" y="31"/>
                  <a:pt x="175" y="14"/>
                </a:cubicBezTo>
                <a:cubicBezTo>
                  <a:pt x="177" y="11"/>
                  <a:pt x="178" y="10"/>
                  <a:pt x="180" y="9"/>
                </a:cubicBezTo>
                <a:cubicBezTo>
                  <a:pt x="142" y="0"/>
                  <a:pt x="92" y="6"/>
                  <a:pt x="56" y="28"/>
                </a:cubicBezTo>
                <a:cubicBezTo>
                  <a:pt x="26" y="50"/>
                  <a:pt x="4" y="78"/>
                  <a:pt x="0" y="113"/>
                </a:cubicBezTo>
                <a:cubicBezTo>
                  <a:pt x="0" y="115"/>
                  <a:pt x="2" y="113"/>
                  <a:pt x="5" y="116"/>
                </a:cubicBezTo>
                <a:cubicBezTo>
                  <a:pt x="7" y="115"/>
                  <a:pt x="7" y="115"/>
                  <a:pt x="7" y="11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24"/>
          <p:cNvSpPr>
            <a:spLocks/>
          </p:cNvSpPr>
          <p:nvPr/>
        </p:nvSpPr>
        <p:spPr bwMode="auto">
          <a:xfrm>
            <a:off x="1778000" y="1539875"/>
            <a:ext cx="350838" cy="131762"/>
          </a:xfrm>
          <a:custGeom>
            <a:avLst/>
            <a:gdLst>
              <a:gd name="T0" fmla="*/ 1 w 120"/>
              <a:gd name="T1" fmla="*/ 45 h 45"/>
              <a:gd name="T2" fmla="*/ 63 w 120"/>
              <a:gd name="T3" fmla="*/ 24 h 45"/>
              <a:gd name="T4" fmla="*/ 120 w 120"/>
              <a:gd name="T5" fmla="*/ 18 h 45"/>
              <a:gd name="T6" fmla="*/ 67 w 120"/>
              <a:gd name="T7" fmla="*/ 1 h 45"/>
              <a:gd name="T8" fmla="*/ 0 w 120"/>
              <a:gd name="T9" fmla="*/ 44 h 45"/>
              <a:gd name="T10" fmla="*/ 1 w 120"/>
              <a:gd name="T11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0" h="45">
                <a:moveTo>
                  <a:pt x="1" y="45"/>
                </a:moveTo>
                <a:cubicBezTo>
                  <a:pt x="23" y="43"/>
                  <a:pt x="43" y="31"/>
                  <a:pt x="63" y="24"/>
                </a:cubicBezTo>
                <a:cubicBezTo>
                  <a:pt x="83" y="23"/>
                  <a:pt x="105" y="28"/>
                  <a:pt x="120" y="18"/>
                </a:cubicBezTo>
                <a:cubicBezTo>
                  <a:pt x="111" y="0"/>
                  <a:pt x="85" y="0"/>
                  <a:pt x="67" y="1"/>
                </a:cubicBezTo>
                <a:cubicBezTo>
                  <a:pt x="38" y="7"/>
                  <a:pt x="20" y="28"/>
                  <a:pt x="0" y="44"/>
                </a:cubicBezTo>
                <a:cubicBezTo>
                  <a:pt x="1" y="45"/>
                  <a:pt x="1" y="45"/>
                  <a:pt x="1" y="4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25"/>
          <p:cNvSpPr>
            <a:spLocks/>
          </p:cNvSpPr>
          <p:nvPr/>
        </p:nvSpPr>
        <p:spPr bwMode="auto">
          <a:xfrm>
            <a:off x="2598738" y="1571625"/>
            <a:ext cx="392113" cy="93662"/>
          </a:xfrm>
          <a:custGeom>
            <a:avLst/>
            <a:gdLst>
              <a:gd name="T0" fmla="*/ 81 w 134"/>
              <a:gd name="T1" fmla="*/ 31 h 32"/>
              <a:gd name="T2" fmla="*/ 130 w 134"/>
              <a:gd name="T3" fmla="*/ 13 h 32"/>
              <a:gd name="T4" fmla="*/ 134 w 134"/>
              <a:gd name="T5" fmla="*/ 4 h 32"/>
              <a:gd name="T6" fmla="*/ 132 w 134"/>
              <a:gd name="T7" fmla="*/ 0 h 32"/>
              <a:gd name="T8" fmla="*/ 0 w 134"/>
              <a:gd name="T9" fmla="*/ 20 h 32"/>
              <a:gd name="T10" fmla="*/ 53 w 134"/>
              <a:gd name="T11" fmla="*/ 30 h 32"/>
              <a:gd name="T12" fmla="*/ 81 w 134"/>
              <a:gd name="T13" fmla="*/ 3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4" h="32">
                <a:moveTo>
                  <a:pt x="81" y="31"/>
                </a:moveTo>
                <a:cubicBezTo>
                  <a:pt x="100" y="32"/>
                  <a:pt x="116" y="21"/>
                  <a:pt x="130" y="13"/>
                </a:cubicBezTo>
                <a:cubicBezTo>
                  <a:pt x="131" y="10"/>
                  <a:pt x="134" y="8"/>
                  <a:pt x="134" y="4"/>
                </a:cubicBezTo>
                <a:cubicBezTo>
                  <a:pt x="134" y="3"/>
                  <a:pt x="133" y="1"/>
                  <a:pt x="132" y="0"/>
                </a:cubicBezTo>
                <a:cubicBezTo>
                  <a:pt x="87" y="1"/>
                  <a:pt x="46" y="29"/>
                  <a:pt x="0" y="20"/>
                </a:cubicBezTo>
                <a:cubicBezTo>
                  <a:pt x="17" y="24"/>
                  <a:pt x="35" y="25"/>
                  <a:pt x="53" y="30"/>
                </a:cubicBezTo>
                <a:cubicBezTo>
                  <a:pt x="64" y="30"/>
                  <a:pt x="72" y="30"/>
                  <a:pt x="81" y="3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26"/>
          <p:cNvSpPr>
            <a:spLocks/>
          </p:cNvSpPr>
          <p:nvPr/>
        </p:nvSpPr>
        <p:spPr bwMode="auto">
          <a:xfrm>
            <a:off x="2527300" y="1416050"/>
            <a:ext cx="452438" cy="141287"/>
          </a:xfrm>
          <a:custGeom>
            <a:avLst/>
            <a:gdLst>
              <a:gd name="T0" fmla="*/ 84 w 154"/>
              <a:gd name="T1" fmla="*/ 48 h 48"/>
              <a:gd name="T2" fmla="*/ 147 w 154"/>
              <a:gd name="T3" fmla="*/ 24 h 48"/>
              <a:gd name="T4" fmla="*/ 154 w 154"/>
              <a:gd name="T5" fmla="*/ 8 h 48"/>
              <a:gd name="T6" fmla="*/ 113 w 154"/>
              <a:gd name="T7" fmla="*/ 9 h 48"/>
              <a:gd name="T8" fmla="*/ 26 w 154"/>
              <a:gd name="T9" fmla="*/ 32 h 48"/>
              <a:gd name="T10" fmla="*/ 0 w 154"/>
              <a:gd name="T11" fmla="*/ 27 h 48"/>
              <a:gd name="T12" fmla="*/ 84 w 154"/>
              <a:gd name="T1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4" h="48">
                <a:moveTo>
                  <a:pt x="84" y="48"/>
                </a:moveTo>
                <a:cubicBezTo>
                  <a:pt x="106" y="45"/>
                  <a:pt x="133" y="44"/>
                  <a:pt x="147" y="24"/>
                </a:cubicBezTo>
                <a:cubicBezTo>
                  <a:pt x="150" y="19"/>
                  <a:pt x="153" y="14"/>
                  <a:pt x="154" y="8"/>
                </a:cubicBezTo>
                <a:cubicBezTo>
                  <a:pt x="143" y="0"/>
                  <a:pt x="125" y="5"/>
                  <a:pt x="113" y="9"/>
                </a:cubicBezTo>
                <a:cubicBezTo>
                  <a:pt x="87" y="27"/>
                  <a:pt x="58" y="44"/>
                  <a:pt x="26" y="32"/>
                </a:cubicBezTo>
                <a:cubicBezTo>
                  <a:pt x="17" y="30"/>
                  <a:pt x="9" y="30"/>
                  <a:pt x="0" y="27"/>
                </a:cubicBezTo>
                <a:cubicBezTo>
                  <a:pt x="22" y="44"/>
                  <a:pt x="55" y="45"/>
                  <a:pt x="84" y="4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27"/>
          <p:cNvSpPr>
            <a:spLocks/>
          </p:cNvSpPr>
          <p:nvPr/>
        </p:nvSpPr>
        <p:spPr bwMode="auto">
          <a:xfrm>
            <a:off x="1646238" y="1201738"/>
            <a:ext cx="1274763" cy="338137"/>
          </a:xfrm>
          <a:custGeom>
            <a:avLst/>
            <a:gdLst>
              <a:gd name="T0" fmla="*/ 2 w 435"/>
              <a:gd name="T1" fmla="*/ 113 h 115"/>
              <a:gd name="T2" fmla="*/ 50 w 435"/>
              <a:gd name="T3" fmla="*/ 73 h 115"/>
              <a:gd name="T4" fmla="*/ 191 w 435"/>
              <a:gd name="T5" fmla="*/ 41 h 115"/>
              <a:gd name="T6" fmla="*/ 267 w 435"/>
              <a:gd name="T7" fmla="*/ 63 h 115"/>
              <a:gd name="T8" fmla="*/ 319 w 435"/>
              <a:gd name="T9" fmla="*/ 78 h 115"/>
              <a:gd name="T10" fmla="*/ 410 w 435"/>
              <a:gd name="T11" fmla="*/ 67 h 115"/>
              <a:gd name="T12" fmla="*/ 435 w 435"/>
              <a:gd name="T13" fmla="*/ 49 h 115"/>
              <a:gd name="T14" fmla="*/ 304 w 435"/>
              <a:gd name="T15" fmla="*/ 49 h 115"/>
              <a:gd name="T16" fmla="*/ 299 w 435"/>
              <a:gd name="T17" fmla="*/ 48 h 115"/>
              <a:gd name="T18" fmla="*/ 278 w 435"/>
              <a:gd name="T19" fmla="*/ 39 h 115"/>
              <a:gd name="T20" fmla="*/ 238 w 435"/>
              <a:gd name="T21" fmla="*/ 22 h 115"/>
              <a:gd name="T22" fmla="*/ 218 w 435"/>
              <a:gd name="T23" fmla="*/ 14 h 115"/>
              <a:gd name="T24" fmla="*/ 39 w 435"/>
              <a:gd name="T25" fmla="*/ 46 h 115"/>
              <a:gd name="T26" fmla="*/ 0 w 435"/>
              <a:gd name="T27" fmla="*/ 113 h 115"/>
              <a:gd name="T28" fmla="*/ 2 w 435"/>
              <a:gd name="T29" fmla="*/ 113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35" h="115">
                <a:moveTo>
                  <a:pt x="2" y="113"/>
                </a:moveTo>
                <a:cubicBezTo>
                  <a:pt x="17" y="102"/>
                  <a:pt x="29" y="78"/>
                  <a:pt x="50" y="73"/>
                </a:cubicBezTo>
                <a:cubicBezTo>
                  <a:pt x="89" y="48"/>
                  <a:pt x="143" y="31"/>
                  <a:pt x="191" y="41"/>
                </a:cubicBezTo>
                <a:cubicBezTo>
                  <a:pt x="218" y="45"/>
                  <a:pt x="241" y="56"/>
                  <a:pt x="267" y="63"/>
                </a:cubicBezTo>
                <a:cubicBezTo>
                  <a:pt x="282" y="72"/>
                  <a:pt x="302" y="72"/>
                  <a:pt x="319" y="78"/>
                </a:cubicBezTo>
                <a:cubicBezTo>
                  <a:pt x="350" y="78"/>
                  <a:pt x="380" y="76"/>
                  <a:pt x="410" y="67"/>
                </a:cubicBezTo>
                <a:cubicBezTo>
                  <a:pt x="417" y="60"/>
                  <a:pt x="431" y="59"/>
                  <a:pt x="435" y="49"/>
                </a:cubicBezTo>
                <a:cubicBezTo>
                  <a:pt x="394" y="70"/>
                  <a:pt x="349" y="60"/>
                  <a:pt x="304" y="49"/>
                </a:cubicBezTo>
                <a:cubicBezTo>
                  <a:pt x="304" y="48"/>
                  <a:pt x="301" y="46"/>
                  <a:pt x="299" y="48"/>
                </a:cubicBezTo>
                <a:cubicBezTo>
                  <a:pt x="293" y="44"/>
                  <a:pt x="284" y="45"/>
                  <a:pt x="278" y="39"/>
                </a:cubicBezTo>
                <a:cubicBezTo>
                  <a:pt x="260" y="39"/>
                  <a:pt x="254" y="24"/>
                  <a:pt x="238" y="22"/>
                </a:cubicBezTo>
                <a:cubicBezTo>
                  <a:pt x="230" y="19"/>
                  <a:pt x="224" y="20"/>
                  <a:pt x="218" y="14"/>
                </a:cubicBezTo>
                <a:cubicBezTo>
                  <a:pt x="157" y="0"/>
                  <a:pt x="84" y="9"/>
                  <a:pt x="39" y="46"/>
                </a:cubicBezTo>
                <a:cubicBezTo>
                  <a:pt x="17" y="62"/>
                  <a:pt x="4" y="86"/>
                  <a:pt x="0" y="113"/>
                </a:cubicBezTo>
                <a:cubicBezTo>
                  <a:pt x="1" y="115"/>
                  <a:pt x="1" y="114"/>
                  <a:pt x="2" y="113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Freeform 28"/>
          <p:cNvSpPr>
            <a:spLocks/>
          </p:cNvSpPr>
          <p:nvPr/>
        </p:nvSpPr>
        <p:spPr bwMode="auto">
          <a:xfrm>
            <a:off x="1695450" y="952500"/>
            <a:ext cx="1233488" cy="342900"/>
          </a:xfrm>
          <a:custGeom>
            <a:avLst/>
            <a:gdLst>
              <a:gd name="T0" fmla="*/ 335 w 421"/>
              <a:gd name="T1" fmla="*/ 117 h 117"/>
              <a:gd name="T2" fmla="*/ 399 w 421"/>
              <a:gd name="T3" fmla="*/ 101 h 117"/>
              <a:gd name="T4" fmla="*/ 421 w 421"/>
              <a:gd name="T5" fmla="*/ 88 h 117"/>
              <a:gd name="T6" fmla="*/ 298 w 421"/>
              <a:gd name="T7" fmla="*/ 72 h 117"/>
              <a:gd name="T8" fmla="*/ 42 w 421"/>
              <a:gd name="T9" fmla="*/ 49 h 117"/>
              <a:gd name="T10" fmla="*/ 29 w 421"/>
              <a:gd name="T11" fmla="*/ 57 h 117"/>
              <a:gd name="T12" fmla="*/ 0 w 421"/>
              <a:gd name="T13" fmla="*/ 101 h 117"/>
              <a:gd name="T14" fmla="*/ 3 w 421"/>
              <a:gd name="T15" fmla="*/ 104 h 117"/>
              <a:gd name="T16" fmla="*/ 35 w 421"/>
              <a:gd name="T17" fmla="*/ 84 h 117"/>
              <a:gd name="T18" fmla="*/ 70 w 421"/>
              <a:gd name="T19" fmla="*/ 67 h 117"/>
              <a:gd name="T20" fmla="*/ 93 w 421"/>
              <a:gd name="T21" fmla="*/ 58 h 117"/>
              <a:gd name="T22" fmla="*/ 175 w 421"/>
              <a:gd name="T23" fmla="*/ 60 h 117"/>
              <a:gd name="T24" fmla="*/ 277 w 421"/>
              <a:gd name="T25" fmla="*/ 102 h 117"/>
              <a:gd name="T26" fmla="*/ 335 w 421"/>
              <a:gd name="T2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1" h="117">
                <a:moveTo>
                  <a:pt x="335" y="117"/>
                </a:moveTo>
                <a:cubicBezTo>
                  <a:pt x="399" y="101"/>
                  <a:pt x="399" y="101"/>
                  <a:pt x="399" y="101"/>
                </a:cubicBezTo>
                <a:cubicBezTo>
                  <a:pt x="421" y="88"/>
                  <a:pt x="421" y="88"/>
                  <a:pt x="421" y="88"/>
                </a:cubicBezTo>
                <a:cubicBezTo>
                  <a:pt x="381" y="105"/>
                  <a:pt x="336" y="88"/>
                  <a:pt x="298" y="72"/>
                </a:cubicBezTo>
                <a:cubicBezTo>
                  <a:pt x="228" y="24"/>
                  <a:pt x="123" y="0"/>
                  <a:pt x="42" y="49"/>
                </a:cubicBezTo>
                <a:cubicBezTo>
                  <a:pt x="37" y="52"/>
                  <a:pt x="34" y="55"/>
                  <a:pt x="29" y="57"/>
                </a:cubicBezTo>
                <a:cubicBezTo>
                  <a:pt x="16" y="69"/>
                  <a:pt x="6" y="84"/>
                  <a:pt x="0" y="101"/>
                </a:cubicBezTo>
                <a:cubicBezTo>
                  <a:pt x="1" y="101"/>
                  <a:pt x="2" y="102"/>
                  <a:pt x="3" y="104"/>
                </a:cubicBezTo>
                <a:cubicBezTo>
                  <a:pt x="16" y="101"/>
                  <a:pt x="22" y="90"/>
                  <a:pt x="35" y="84"/>
                </a:cubicBezTo>
                <a:cubicBezTo>
                  <a:pt x="46" y="75"/>
                  <a:pt x="61" y="75"/>
                  <a:pt x="70" y="67"/>
                </a:cubicBezTo>
                <a:cubicBezTo>
                  <a:pt x="79" y="66"/>
                  <a:pt x="84" y="60"/>
                  <a:pt x="93" y="58"/>
                </a:cubicBezTo>
                <a:cubicBezTo>
                  <a:pt x="120" y="49"/>
                  <a:pt x="150" y="48"/>
                  <a:pt x="175" y="60"/>
                </a:cubicBezTo>
                <a:cubicBezTo>
                  <a:pt x="215" y="67"/>
                  <a:pt x="245" y="87"/>
                  <a:pt x="277" y="102"/>
                </a:cubicBezTo>
                <a:cubicBezTo>
                  <a:pt x="296" y="110"/>
                  <a:pt x="316" y="112"/>
                  <a:pt x="335" y="11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" name="Freeform 29"/>
          <p:cNvSpPr>
            <a:spLocks/>
          </p:cNvSpPr>
          <p:nvPr/>
        </p:nvSpPr>
        <p:spPr bwMode="auto">
          <a:xfrm>
            <a:off x="2501900" y="1063625"/>
            <a:ext cx="342900" cy="90487"/>
          </a:xfrm>
          <a:custGeom>
            <a:avLst/>
            <a:gdLst>
              <a:gd name="T0" fmla="*/ 58 w 117"/>
              <a:gd name="T1" fmla="*/ 27 h 31"/>
              <a:gd name="T2" fmla="*/ 117 w 117"/>
              <a:gd name="T3" fmla="*/ 22 h 31"/>
              <a:gd name="T4" fmla="*/ 117 w 117"/>
              <a:gd name="T5" fmla="*/ 16 h 31"/>
              <a:gd name="T6" fmla="*/ 0 w 117"/>
              <a:gd name="T7" fmla="*/ 4 h 31"/>
              <a:gd name="T8" fmla="*/ 58 w 117"/>
              <a:gd name="T9" fmla="*/ 2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31">
                <a:moveTo>
                  <a:pt x="58" y="27"/>
                </a:moveTo>
                <a:cubicBezTo>
                  <a:pt x="77" y="28"/>
                  <a:pt x="100" y="31"/>
                  <a:pt x="117" y="22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81" y="0"/>
                  <a:pt x="39" y="26"/>
                  <a:pt x="0" y="4"/>
                </a:cubicBezTo>
                <a:cubicBezTo>
                  <a:pt x="18" y="15"/>
                  <a:pt x="35" y="26"/>
                  <a:pt x="58" y="2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Freeform 30"/>
          <p:cNvSpPr>
            <a:spLocks/>
          </p:cNvSpPr>
          <p:nvPr/>
        </p:nvSpPr>
        <p:spPr bwMode="auto">
          <a:xfrm>
            <a:off x="1806575" y="920750"/>
            <a:ext cx="228600" cy="119062"/>
          </a:xfrm>
          <a:custGeom>
            <a:avLst/>
            <a:gdLst>
              <a:gd name="T0" fmla="*/ 2 w 78"/>
              <a:gd name="T1" fmla="*/ 40 h 41"/>
              <a:gd name="T2" fmla="*/ 5 w 78"/>
              <a:gd name="T3" fmla="*/ 40 h 41"/>
              <a:gd name="T4" fmla="*/ 78 w 78"/>
              <a:gd name="T5" fmla="*/ 6 h 41"/>
              <a:gd name="T6" fmla="*/ 9 w 78"/>
              <a:gd name="T7" fmla="*/ 19 h 41"/>
              <a:gd name="T8" fmla="*/ 0 w 78"/>
              <a:gd name="T9" fmla="*/ 38 h 41"/>
              <a:gd name="T10" fmla="*/ 2 w 78"/>
              <a:gd name="T11" fmla="*/ 4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41">
                <a:moveTo>
                  <a:pt x="2" y="40"/>
                </a:moveTo>
                <a:cubicBezTo>
                  <a:pt x="2" y="40"/>
                  <a:pt x="4" y="40"/>
                  <a:pt x="5" y="40"/>
                </a:cubicBezTo>
                <a:cubicBezTo>
                  <a:pt x="23" y="20"/>
                  <a:pt x="58" y="27"/>
                  <a:pt x="78" y="6"/>
                </a:cubicBezTo>
                <a:cubicBezTo>
                  <a:pt x="55" y="0"/>
                  <a:pt x="26" y="5"/>
                  <a:pt x="9" y="19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41"/>
                  <a:pt x="0" y="39"/>
                  <a:pt x="2" y="40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Freeform 31"/>
          <p:cNvSpPr>
            <a:spLocks/>
          </p:cNvSpPr>
          <p:nvPr/>
        </p:nvSpPr>
        <p:spPr bwMode="auto">
          <a:xfrm>
            <a:off x="2170113" y="893763"/>
            <a:ext cx="609600" cy="131762"/>
          </a:xfrm>
          <a:custGeom>
            <a:avLst/>
            <a:gdLst>
              <a:gd name="T0" fmla="*/ 144 w 208"/>
              <a:gd name="T1" fmla="*/ 43 h 45"/>
              <a:gd name="T2" fmla="*/ 206 w 208"/>
              <a:gd name="T3" fmla="*/ 37 h 45"/>
              <a:gd name="T4" fmla="*/ 208 w 208"/>
              <a:gd name="T5" fmla="*/ 30 h 45"/>
              <a:gd name="T6" fmla="*/ 201 w 208"/>
              <a:gd name="T7" fmla="*/ 19 h 45"/>
              <a:gd name="T8" fmla="*/ 0 w 208"/>
              <a:gd name="T9" fmla="*/ 0 h 45"/>
              <a:gd name="T10" fmla="*/ 144 w 208"/>
              <a:gd name="T11" fmla="*/ 43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8" h="45">
                <a:moveTo>
                  <a:pt x="144" y="43"/>
                </a:moveTo>
                <a:cubicBezTo>
                  <a:pt x="163" y="43"/>
                  <a:pt x="187" y="45"/>
                  <a:pt x="206" y="37"/>
                </a:cubicBezTo>
                <a:cubicBezTo>
                  <a:pt x="208" y="36"/>
                  <a:pt x="208" y="32"/>
                  <a:pt x="208" y="30"/>
                </a:cubicBezTo>
                <a:cubicBezTo>
                  <a:pt x="201" y="19"/>
                  <a:pt x="201" y="19"/>
                  <a:pt x="201" y="19"/>
                </a:cubicBezTo>
                <a:cubicBezTo>
                  <a:pt x="0" y="0"/>
                  <a:pt x="0" y="0"/>
                  <a:pt x="0" y="0"/>
                </a:cubicBezTo>
                <a:cubicBezTo>
                  <a:pt x="46" y="16"/>
                  <a:pt x="94" y="37"/>
                  <a:pt x="144" y="43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Freeform 32"/>
          <p:cNvSpPr>
            <a:spLocks/>
          </p:cNvSpPr>
          <p:nvPr/>
        </p:nvSpPr>
        <p:spPr bwMode="auto">
          <a:xfrm>
            <a:off x="1951038" y="727075"/>
            <a:ext cx="630238" cy="160337"/>
          </a:xfrm>
          <a:custGeom>
            <a:avLst/>
            <a:gdLst>
              <a:gd name="T0" fmla="*/ 211 w 215"/>
              <a:gd name="T1" fmla="*/ 55 h 55"/>
              <a:gd name="T2" fmla="*/ 214 w 215"/>
              <a:gd name="T3" fmla="*/ 55 h 55"/>
              <a:gd name="T4" fmla="*/ 215 w 215"/>
              <a:gd name="T5" fmla="*/ 46 h 55"/>
              <a:gd name="T6" fmla="*/ 176 w 215"/>
              <a:gd name="T7" fmla="*/ 12 h 55"/>
              <a:gd name="T8" fmla="*/ 83 w 215"/>
              <a:gd name="T9" fmla="*/ 5 h 55"/>
              <a:gd name="T10" fmla="*/ 0 w 215"/>
              <a:gd name="T11" fmla="*/ 52 h 55"/>
              <a:gd name="T12" fmla="*/ 182 w 215"/>
              <a:gd name="T13" fmla="*/ 44 h 55"/>
              <a:gd name="T14" fmla="*/ 211 w 215"/>
              <a:gd name="T15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5" h="55">
                <a:moveTo>
                  <a:pt x="211" y="55"/>
                </a:moveTo>
                <a:cubicBezTo>
                  <a:pt x="212" y="55"/>
                  <a:pt x="212" y="55"/>
                  <a:pt x="214" y="55"/>
                </a:cubicBezTo>
                <a:cubicBezTo>
                  <a:pt x="215" y="46"/>
                  <a:pt x="215" y="46"/>
                  <a:pt x="215" y="46"/>
                </a:cubicBezTo>
                <a:cubicBezTo>
                  <a:pt x="210" y="30"/>
                  <a:pt x="192" y="19"/>
                  <a:pt x="176" y="12"/>
                </a:cubicBezTo>
                <a:cubicBezTo>
                  <a:pt x="144" y="0"/>
                  <a:pt x="114" y="0"/>
                  <a:pt x="83" y="5"/>
                </a:cubicBezTo>
                <a:cubicBezTo>
                  <a:pt x="47" y="12"/>
                  <a:pt x="24" y="28"/>
                  <a:pt x="0" y="52"/>
                </a:cubicBezTo>
                <a:cubicBezTo>
                  <a:pt x="54" y="24"/>
                  <a:pt x="125" y="13"/>
                  <a:pt x="182" y="44"/>
                </a:cubicBezTo>
                <a:cubicBezTo>
                  <a:pt x="191" y="48"/>
                  <a:pt x="201" y="52"/>
                  <a:pt x="211" y="5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Freeform 33"/>
          <p:cNvSpPr>
            <a:spLocks/>
          </p:cNvSpPr>
          <p:nvPr/>
        </p:nvSpPr>
        <p:spPr bwMode="auto">
          <a:xfrm>
            <a:off x="3797300" y="3043238"/>
            <a:ext cx="595313" cy="130175"/>
          </a:xfrm>
          <a:custGeom>
            <a:avLst/>
            <a:gdLst>
              <a:gd name="T0" fmla="*/ 2 w 203"/>
              <a:gd name="T1" fmla="*/ 38 h 44"/>
              <a:gd name="T2" fmla="*/ 140 w 203"/>
              <a:gd name="T3" fmla="*/ 36 h 44"/>
              <a:gd name="T4" fmla="*/ 203 w 203"/>
              <a:gd name="T5" fmla="*/ 0 h 44"/>
              <a:gd name="T6" fmla="*/ 61 w 203"/>
              <a:gd name="T7" fmla="*/ 11 h 44"/>
              <a:gd name="T8" fmla="*/ 0 w 203"/>
              <a:gd name="T9" fmla="*/ 38 h 44"/>
              <a:gd name="T10" fmla="*/ 2 w 203"/>
              <a:gd name="T11" fmla="*/ 38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3" h="44">
                <a:moveTo>
                  <a:pt x="2" y="38"/>
                </a:moveTo>
                <a:cubicBezTo>
                  <a:pt x="48" y="27"/>
                  <a:pt x="95" y="44"/>
                  <a:pt x="140" y="36"/>
                </a:cubicBezTo>
                <a:cubicBezTo>
                  <a:pt x="167" y="27"/>
                  <a:pt x="185" y="20"/>
                  <a:pt x="203" y="0"/>
                </a:cubicBezTo>
                <a:cubicBezTo>
                  <a:pt x="159" y="23"/>
                  <a:pt x="110" y="8"/>
                  <a:pt x="61" y="11"/>
                </a:cubicBezTo>
                <a:cubicBezTo>
                  <a:pt x="35" y="11"/>
                  <a:pt x="15" y="19"/>
                  <a:pt x="0" y="38"/>
                </a:cubicBezTo>
                <a:cubicBezTo>
                  <a:pt x="2" y="38"/>
                  <a:pt x="2" y="38"/>
                  <a:pt x="2" y="3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Freeform 34"/>
          <p:cNvSpPr>
            <a:spLocks/>
          </p:cNvSpPr>
          <p:nvPr/>
        </p:nvSpPr>
        <p:spPr bwMode="auto">
          <a:xfrm>
            <a:off x="3759200" y="2851150"/>
            <a:ext cx="615950" cy="257175"/>
          </a:xfrm>
          <a:custGeom>
            <a:avLst/>
            <a:gdLst>
              <a:gd name="T0" fmla="*/ 4 w 210"/>
              <a:gd name="T1" fmla="*/ 77 h 88"/>
              <a:gd name="T2" fmla="*/ 182 w 210"/>
              <a:gd name="T3" fmla="*/ 38 h 88"/>
              <a:gd name="T4" fmla="*/ 210 w 210"/>
              <a:gd name="T5" fmla="*/ 6 h 88"/>
              <a:gd name="T6" fmla="*/ 8 w 210"/>
              <a:gd name="T7" fmla="*/ 63 h 88"/>
              <a:gd name="T8" fmla="*/ 0 w 210"/>
              <a:gd name="T9" fmla="*/ 75 h 88"/>
              <a:gd name="T10" fmla="*/ 4 w 210"/>
              <a:gd name="T11" fmla="*/ 77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0" h="88">
                <a:moveTo>
                  <a:pt x="4" y="77"/>
                </a:moveTo>
                <a:cubicBezTo>
                  <a:pt x="53" y="41"/>
                  <a:pt x="136" y="88"/>
                  <a:pt x="182" y="38"/>
                </a:cubicBezTo>
                <a:cubicBezTo>
                  <a:pt x="196" y="27"/>
                  <a:pt x="203" y="16"/>
                  <a:pt x="210" y="6"/>
                </a:cubicBezTo>
                <a:cubicBezTo>
                  <a:pt x="159" y="69"/>
                  <a:pt x="59" y="0"/>
                  <a:pt x="8" y="63"/>
                </a:cubicBezTo>
                <a:cubicBezTo>
                  <a:pt x="5" y="67"/>
                  <a:pt x="0" y="70"/>
                  <a:pt x="0" y="75"/>
                </a:cubicBezTo>
                <a:cubicBezTo>
                  <a:pt x="0" y="77"/>
                  <a:pt x="2" y="78"/>
                  <a:pt x="4" y="7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Freeform 35"/>
          <p:cNvSpPr>
            <a:spLocks/>
          </p:cNvSpPr>
          <p:nvPr/>
        </p:nvSpPr>
        <p:spPr bwMode="auto">
          <a:xfrm>
            <a:off x="3770313" y="2794000"/>
            <a:ext cx="563563" cy="123825"/>
          </a:xfrm>
          <a:custGeom>
            <a:avLst/>
            <a:gdLst>
              <a:gd name="T0" fmla="*/ 4 w 192"/>
              <a:gd name="T1" fmla="*/ 39 h 42"/>
              <a:gd name="T2" fmla="*/ 98 w 192"/>
              <a:gd name="T3" fmla="*/ 35 h 42"/>
              <a:gd name="T4" fmla="*/ 138 w 192"/>
              <a:gd name="T5" fmla="*/ 31 h 42"/>
              <a:gd name="T6" fmla="*/ 192 w 192"/>
              <a:gd name="T7" fmla="*/ 0 h 42"/>
              <a:gd name="T8" fmla="*/ 63 w 192"/>
              <a:gd name="T9" fmla="*/ 6 h 42"/>
              <a:gd name="T10" fmla="*/ 9 w 192"/>
              <a:gd name="T11" fmla="*/ 23 h 42"/>
              <a:gd name="T12" fmla="*/ 0 w 192"/>
              <a:gd name="T13" fmla="*/ 37 h 42"/>
              <a:gd name="T14" fmla="*/ 4 w 192"/>
              <a:gd name="T15" fmla="*/ 39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2" h="42">
                <a:moveTo>
                  <a:pt x="4" y="39"/>
                </a:moveTo>
                <a:cubicBezTo>
                  <a:pt x="33" y="24"/>
                  <a:pt x="67" y="39"/>
                  <a:pt x="98" y="35"/>
                </a:cubicBezTo>
                <a:cubicBezTo>
                  <a:pt x="112" y="37"/>
                  <a:pt x="125" y="33"/>
                  <a:pt x="138" y="31"/>
                </a:cubicBezTo>
                <a:cubicBezTo>
                  <a:pt x="160" y="21"/>
                  <a:pt x="178" y="16"/>
                  <a:pt x="192" y="0"/>
                </a:cubicBezTo>
                <a:cubicBezTo>
                  <a:pt x="151" y="19"/>
                  <a:pt x="106" y="6"/>
                  <a:pt x="63" y="6"/>
                </a:cubicBezTo>
                <a:cubicBezTo>
                  <a:pt x="41" y="4"/>
                  <a:pt x="24" y="13"/>
                  <a:pt x="9" y="23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7"/>
                  <a:pt x="0" y="42"/>
                  <a:pt x="4" y="3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Freeform 36"/>
          <p:cNvSpPr>
            <a:spLocks/>
          </p:cNvSpPr>
          <p:nvPr/>
        </p:nvSpPr>
        <p:spPr bwMode="auto">
          <a:xfrm>
            <a:off x="3914775" y="2603500"/>
            <a:ext cx="503238" cy="165100"/>
          </a:xfrm>
          <a:custGeom>
            <a:avLst/>
            <a:gdLst>
              <a:gd name="T0" fmla="*/ 75 w 172"/>
              <a:gd name="T1" fmla="*/ 56 h 56"/>
              <a:gd name="T2" fmla="*/ 155 w 172"/>
              <a:gd name="T3" fmla="*/ 32 h 56"/>
              <a:gd name="T4" fmla="*/ 172 w 172"/>
              <a:gd name="T5" fmla="*/ 15 h 56"/>
              <a:gd name="T6" fmla="*/ 153 w 172"/>
              <a:gd name="T7" fmla="*/ 0 h 56"/>
              <a:gd name="T8" fmla="*/ 0 w 172"/>
              <a:gd name="T9" fmla="*/ 47 h 56"/>
              <a:gd name="T10" fmla="*/ 75 w 172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2" h="56">
                <a:moveTo>
                  <a:pt x="75" y="56"/>
                </a:moveTo>
                <a:cubicBezTo>
                  <a:pt x="103" y="53"/>
                  <a:pt x="133" y="47"/>
                  <a:pt x="155" y="32"/>
                </a:cubicBezTo>
                <a:cubicBezTo>
                  <a:pt x="161" y="28"/>
                  <a:pt x="169" y="22"/>
                  <a:pt x="172" y="15"/>
                </a:cubicBezTo>
                <a:cubicBezTo>
                  <a:pt x="153" y="0"/>
                  <a:pt x="153" y="0"/>
                  <a:pt x="153" y="0"/>
                </a:cubicBezTo>
                <a:cubicBezTo>
                  <a:pt x="112" y="34"/>
                  <a:pt x="57" y="47"/>
                  <a:pt x="0" y="47"/>
                </a:cubicBezTo>
                <a:cubicBezTo>
                  <a:pt x="75" y="56"/>
                  <a:pt x="75" y="56"/>
                  <a:pt x="75" y="5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Freeform 37"/>
          <p:cNvSpPr>
            <a:spLocks/>
          </p:cNvSpPr>
          <p:nvPr/>
        </p:nvSpPr>
        <p:spPr bwMode="auto">
          <a:xfrm>
            <a:off x="3805238" y="2446338"/>
            <a:ext cx="595313" cy="233362"/>
          </a:xfrm>
          <a:custGeom>
            <a:avLst/>
            <a:gdLst>
              <a:gd name="T0" fmla="*/ 1 w 203"/>
              <a:gd name="T1" fmla="*/ 80 h 80"/>
              <a:gd name="T2" fmla="*/ 157 w 203"/>
              <a:gd name="T3" fmla="*/ 52 h 80"/>
              <a:gd name="T4" fmla="*/ 203 w 203"/>
              <a:gd name="T5" fmla="*/ 7 h 80"/>
              <a:gd name="T6" fmla="*/ 180 w 203"/>
              <a:gd name="T7" fmla="*/ 0 h 80"/>
              <a:gd name="T8" fmla="*/ 0 w 203"/>
              <a:gd name="T9" fmla="*/ 80 h 80"/>
              <a:gd name="T10" fmla="*/ 1 w 203"/>
              <a:gd name="T11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3" h="80">
                <a:moveTo>
                  <a:pt x="1" y="80"/>
                </a:moveTo>
                <a:cubicBezTo>
                  <a:pt x="51" y="58"/>
                  <a:pt x="109" y="79"/>
                  <a:pt x="157" y="52"/>
                </a:cubicBezTo>
                <a:cubicBezTo>
                  <a:pt x="176" y="42"/>
                  <a:pt x="197" y="26"/>
                  <a:pt x="203" y="7"/>
                </a:cubicBezTo>
                <a:cubicBezTo>
                  <a:pt x="180" y="0"/>
                  <a:pt x="180" y="0"/>
                  <a:pt x="180" y="0"/>
                </a:cubicBezTo>
                <a:cubicBezTo>
                  <a:pt x="137" y="52"/>
                  <a:pt x="63" y="54"/>
                  <a:pt x="0" y="80"/>
                </a:cubicBezTo>
                <a:cubicBezTo>
                  <a:pt x="1" y="80"/>
                  <a:pt x="1" y="80"/>
                  <a:pt x="1" y="80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38"/>
          <p:cNvSpPr>
            <a:spLocks/>
          </p:cNvSpPr>
          <p:nvPr/>
        </p:nvSpPr>
        <p:spPr bwMode="auto">
          <a:xfrm>
            <a:off x="3770313" y="2443163"/>
            <a:ext cx="414338" cy="155575"/>
          </a:xfrm>
          <a:custGeom>
            <a:avLst/>
            <a:gdLst>
              <a:gd name="T0" fmla="*/ 6 w 141"/>
              <a:gd name="T1" fmla="*/ 53 h 53"/>
              <a:gd name="T2" fmla="*/ 40 w 141"/>
              <a:gd name="T3" fmla="*/ 38 h 53"/>
              <a:gd name="T4" fmla="*/ 59 w 141"/>
              <a:gd name="T5" fmla="*/ 38 h 53"/>
              <a:gd name="T6" fmla="*/ 141 w 141"/>
              <a:gd name="T7" fmla="*/ 11 h 53"/>
              <a:gd name="T8" fmla="*/ 8 w 141"/>
              <a:gd name="T9" fmla="*/ 32 h 53"/>
              <a:gd name="T10" fmla="*/ 3 w 141"/>
              <a:gd name="T11" fmla="*/ 51 h 53"/>
              <a:gd name="T12" fmla="*/ 6 w 141"/>
              <a:gd name="T13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1" h="53">
                <a:moveTo>
                  <a:pt x="6" y="53"/>
                </a:moveTo>
                <a:cubicBezTo>
                  <a:pt x="40" y="38"/>
                  <a:pt x="40" y="38"/>
                  <a:pt x="40" y="38"/>
                </a:cubicBezTo>
                <a:cubicBezTo>
                  <a:pt x="47" y="40"/>
                  <a:pt x="52" y="37"/>
                  <a:pt x="59" y="38"/>
                </a:cubicBezTo>
                <a:cubicBezTo>
                  <a:pt x="89" y="38"/>
                  <a:pt x="122" y="35"/>
                  <a:pt x="141" y="11"/>
                </a:cubicBezTo>
                <a:cubicBezTo>
                  <a:pt x="98" y="26"/>
                  <a:pt x="44" y="0"/>
                  <a:pt x="8" y="32"/>
                </a:cubicBezTo>
                <a:cubicBezTo>
                  <a:pt x="4" y="38"/>
                  <a:pt x="0" y="45"/>
                  <a:pt x="3" y="51"/>
                </a:cubicBezTo>
                <a:cubicBezTo>
                  <a:pt x="4" y="51"/>
                  <a:pt x="4" y="51"/>
                  <a:pt x="6" y="53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39"/>
          <p:cNvSpPr>
            <a:spLocks/>
          </p:cNvSpPr>
          <p:nvPr/>
        </p:nvSpPr>
        <p:spPr bwMode="auto">
          <a:xfrm>
            <a:off x="3752850" y="2305050"/>
            <a:ext cx="571500" cy="211137"/>
          </a:xfrm>
          <a:custGeom>
            <a:avLst/>
            <a:gdLst>
              <a:gd name="T0" fmla="*/ 2 w 195"/>
              <a:gd name="T1" fmla="*/ 55 h 72"/>
              <a:gd name="T2" fmla="*/ 177 w 195"/>
              <a:gd name="T3" fmla="*/ 18 h 72"/>
              <a:gd name="T4" fmla="*/ 195 w 195"/>
              <a:gd name="T5" fmla="*/ 0 h 72"/>
              <a:gd name="T6" fmla="*/ 50 w 195"/>
              <a:gd name="T7" fmla="*/ 18 h 72"/>
              <a:gd name="T8" fmla="*/ 4 w 195"/>
              <a:gd name="T9" fmla="*/ 38 h 72"/>
              <a:gd name="T10" fmla="*/ 0 w 195"/>
              <a:gd name="T11" fmla="*/ 55 h 72"/>
              <a:gd name="T12" fmla="*/ 2 w 195"/>
              <a:gd name="T13" fmla="*/ 55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5" h="72">
                <a:moveTo>
                  <a:pt x="2" y="55"/>
                </a:moveTo>
                <a:cubicBezTo>
                  <a:pt x="57" y="28"/>
                  <a:pt x="132" y="72"/>
                  <a:pt x="177" y="18"/>
                </a:cubicBezTo>
                <a:cubicBezTo>
                  <a:pt x="184" y="12"/>
                  <a:pt x="190" y="6"/>
                  <a:pt x="195" y="0"/>
                </a:cubicBezTo>
                <a:cubicBezTo>
                  <a:pt x="157" y="35"/>
                  <a:pt x="100" y="25"/>
                  <a:pt x="50" y="18"/>
                </a:cubicBezTo>
                <a:cubicBezTo>
                  <a:pt x="32" y="18"/>
                  <a:pt x="14" y="25"/>
                  <a:pt x="4" y="38"/>
                </a:cubicBezTo>
                <a:cubicBezTo>
                  <a:pt x="2" y="45"/>
                  <a:pt x="0" y="49"/>
                  <a:pt x="0" y="55"/>
                </a:cubicBezTo>
                <a:cubicBezTo>
                  <a:pt x="2" y="55"/>
                  <a:pt x="2" y="55"/>
                  <a:pt x="2" y="5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Freeform 40"/>
          <p:cNvSpPr>
            <a:spLocks/>
          </p:cNvSpPr>
          <p:nvPr/>
        </p:nvSpPr>
        <p:spPr bwMode="auto">
          <a:xfrm>
            <a:off x="3752850" y="2163763"/>
            <a:ext cx="571500" cy="169862"/>
          </a:xfrm>
          <a:custGeom>
            <a:avLst/>
            <a:gdLst>
              <a:gd name="T0" fmla="*/ 94 w 195"/>
              <a:gd name="T1" fmla="*/ 50 h 58"/>
              <a:gd name="T2" fmla="*/ 171 w 195"/>
              <a:gd name="T3" fmla="*/ 36 h 58"/>
              <a:gd name="T4" fmla="*/ 195 w 195"/>
              <a:gd name="T5" fmla="*/ 21 h 58"/>
              <a:gd name="T6" fmla="*/ 7 w 195"/>
              <a:gd name="T7" fmla="*/ 20 h 58"/>
              <a:gd name="T8" fmla="*/ 0 w 195"/>
              <a:gd name="T9" fmla="*/ 38 h 58"/>
              <a:gd name="T10" fmla="*/ 71 w 195"/>
              <a:gd name="T11" fmla="*/ 46 h 58"/>
              <a:gd name="T12" fmla="*/ 94 w 195"/>
              <a:gd name="T13" fmla="*/ 5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5" h="58">
                <a:moveTo>
                  <a:pt x="94" y="50"/>
                </a:moveTo>
                <a:cubicBezTo>
                  <a:pt x="120" y="49"/>
                  <a:pt x="145" y="45"/>
                  <a:pt x="171" y="36"/>
                </a:cubicBezTo>
                <a:cubicBezTo>
                  <a:pt x="180" y="30"/>
                  <a:pt x="189" y="29"/>
                  <a:pt x="195" y="21"/>
                </a:cubicBezTo>
                <a:cubicBezTo>
                  <a:pt x="134" y="58"/>
                  <a:pt x="66" y="0"/>
                  <a:pt x="7" y="20"/>
                </a:cubicBezTo>
                <a:cubicBezTo>
                  <a:pt x="0" y="25"/>
                  <a:pt x="0" y="31"/>
                  <a:pt x="0" y="38"/>
                </a:cubicBezTo>
                <a:cubicBezTo>
                  <a:pt x="23" y="33"/>
                  <a:pt x="47" y="38"/>
                  <a:pt x="71" y="46"/>
                </a:cubicBezTo>
                <a:cubicBezTo>
                  <a:pt x="80" y="46"/>
                  <a:pt x="87" y="48"/>
                  <a:pt x="94" y="50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Freeform 41"/>
          <p:cNvSpPr>
            <a:spLocks/>
          </p:cNvSpPr>
          <p:nvPr/>
        </p:nvSpPr>
        <p:spPr bwMode="auto">
          <a:xfrm>
            <a:off x="3783013" y="2022475"/>
            <a:ext cx="617538" cy="144462"/>
          </a:xfrm>
          <a:custGeom>
            <a:avLst/>
            <a:gdLst>
              <a:gd name="T0" fmla="*/ 136 w 211"/>
              <a:gd name="T1" fmla="*/ 48 h 49"/>
              <a:gd name="T2" fmla="*/ 210 w 211"/>
              <a:gd name="T3" fmla="*/ 30 h 49"/>
              <a:gd name="T4" fmla="*/ 211 w 211"/>
              <a:gd name="T5" fmla="*/ 26 h 49"/>
              <a:gd name="T6" fmla="*/ 207 w 211"/>
              <a:gd name="T7" fmla="*/ 17 h 49"/>
              <a:gd name="T8" fmla="*/ 0 w 211"/>
              <a:gd name="T9" fmla="*/ 0 h 49"/>
              <a:gd name="T10" fmla="*/ 88 w 211"/>
              <a:gd name="T11" fmla="*/ 45 h 49"/>
              <a:gd name="T12" fmla="*/ 136 w 211"/>
              <a:gd name="T13" fmla="*/ 48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1" h="49">
                <a:moveTo>
                  <a:pt x="136" y="48"/>
                </a:moveTo>
                <a:cubicBezTo>
                  <a:pt x="210" y="30"/>
                  <a:pt x="210" y="30"/>
                  <a:pt x="210" y="30"/>
                </a:cubicBezTo>
                <a:cubicBezTo>
                  <a:pt x="210" y="30"/>
                  <a:pt x="211" y="28"/>
                  <a:pt x="211" y="26"/>
                </a:cubicBezTo>
                <a:cubicBezTo>
                  <a:pt x="207" y="17"/>
                  <a:pt x="207" y="17"/>
                  <a:pt x="207" y="17"/>
                </a:cubicBezTo>
                <a:cubicBezTo>
                  <a:pt x="143" y="10"/>
                  <a:pt x="63" y="40"/>
                  <a:pt x="0" y="0"/>
                </a:cubicBezTo>
                <a:cubicBezTo>
                  <a:pt x="19" y="29"/>
                  <a:pt x="52" y="37"/>
                  <a:pt x="88" y="45"/>
                </a:cubicBezTo>
                <a:cubicBezTo>
                  <a:pt x="105" y="49"/>
                  <a:pt x="120" y="45"/>
                  <a:pt x="136" y="4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Freeform 42"/>
          <p:cNvSpPr>
            <a:spLocks/>
          </p:cNvSpPr>
          <p:nvPr/>
        </p:nvSpPr>
        <p:spPr bwMode="auto">
          <a:xfrm>
            <a:off x="3902075" y="1887538"/>
            <a:ext cx="495300" cy="117475"/>
          </a:xfrm>
          <a:custGeom>
            <a:avLst/>
            <a:gdLst>
              <a:gd name="T0" fmla="*/ 53 w 169"/>
              <a:gd name="T1" fmla="*/ 40 h 40"/>
              <a:gd name="T2" fmla="*/ 149 w 169"/>
              <a:gd name="T3" fmla="*/ 29 h 40"/>
              <a:gd name="T4" fmla="*/ 167 w 169"/>
              <a:gd name="T5" fmla="*/ 22 h 40"/>
              <a:gd name="T6" fmla="*/ 169 w 169"/>
              <a:gd name="T7" fmla="*/ 19 h 40"/>
              <a:gd name="T8" fmla="*/ 151 w 169"/>
              <a:gd name="T9" fmla="*/ 0 h 40"/>
              <a:gd name="T10" fmla="*/ 67 w 169"/>
              <a:gd name="T11" fmla="*/ 22 h 40"/>
              <a:gd name="T12" fmla="*/ 0 w 169"/>
              <a:gd name="T13" fmla="*/ 23 h 40"/>
              <a:gd name="T14" fmla="*/ 53 w 169"/>
              <a:gd name="T1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9" h="40">
                <a:moveTo>
                  <a:pt x="53" y="40"/>
                </a:moveTo>
                <a:cubicBezTo>
                  <a:pt x="84" y="40"/>
                  <a:pt x="117" y="40"/>
                  <a:pt x="149" y="29"/>
                </a:cubicBezTo>
                <a:cubicBezTo>
                  <a:pt x="155" y="26"/>
                  <a:pt x="163" y="26"/>
                  <a:pt x="167" y="22"/>
                </a:cubicBezTo>
                <a:cubicBezTo>
                  <a:pt x="167" y="22"/>
                  <a:pt x="167" y="20"/>
                  <a:pt x="169" y="19"/>
                </a:cubicBezTo>
                <a:cubicBezTo>
                  <a:pt x="151" y="0"/>
                  <a:pt x="151" y="0"/>
                  <a:pt x="151" y="0"/>
                </a:cubicBezTo>
                <a:cubicBezTo>
                  <a:pt x="124" y="3"/>
                  <a:pt x="95" y="15"/>
                  <a:pt x="67" y="22"/>
                </a:cubicBezTo>
                <a:cubicBezTo>
                  <a:pt x="43" y="24"/>
                  <a:pt x="22" y="29"/>
                  <a:pt x="0" y="23"/>
                </a:cubicBezTo>
                <a:cubicBezTo>
                  <a:pt x="14" y="34"/>
                  <a:pt x="35" y="35"/>
                  <a:pt x="53" y="40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Freeform 43"/>
          <p:cNvSpPr>
            <a:spLocks/>
          </p:cNvSpPr>
          <p:nvPr/>
        </p:nvSpPr>
        <p:spPr bwMode="auto">
          <a:xfrm>
            <a:off x="3759200" y="1720850"/>
            <a:ext cx="647700" cy="176212"/>
          </a:xfrm>
          <a:custGeom>
            <a:avLst/>
            <a:gdLst>
              <a:gd name="T0" fmla="*/ 82 w 221"/>
              <a:gd name="T1" fmla="*/ 58 h 60"/>
              <a:gd name="T2" fmla="*/ 143 w 221"/>
              <a:gd name="T3" fmla="*/ 54 h 60"/>
              <a:gd name="T4" fmla="*/ 200 w 221"/>
              <a:gd name="T5" fmla="*/ 33 h 60"/>
              <a:gd name="T6" fmla="*/ 216 w 221"/>
              <a:gd name="T7" fmla="*/ 28 h 60"/>
              <a:gd name="T8" fmla="*/ 218 w 221"/>
              <a:gd name="T9" fmla="*/ 25 h 60"/>
              <a:gd name="T10" fmla="*/ 212 w 221"/>
              <a:gd name="T11" fmla="*/ 4 h 60"/>
              <a:gd name="T12" fmla="*/ 206 w 221"/>
              <a:gd name="T13" fmla="*/ 0 h 60"/>
              <a:gd name="T14" fmla="*/ 131 w 221"/>
              <a:gd name="T15" fmla="*/ 24 h 60"/>
              <a:gd name="T16" fmla="*/ 0 w 221"/>
              <a:gd name="T17" fmla="*/ 30 h 60"/>
              <a:gd name="T18" fmla="*/ 19 w 221"/>
              <a:gd name="T19" fmla="*/ 42 h 60"/>
              <a:gd name="T20" fmla="*/ 82 w 221"/>
              <a:gd name="T21" fmla="*/ 5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1" h="60">
                <a:moveTo>
                  <a:pt x="82" y="58"/>
                </a:moveTo>
                <a:cubicBezTo>
                  <a:pt x="102" y="60"/>
                  <a:pt x="124" y="56"/>
                  <a:pt x="143" y="54"/>
                </a:cubicBezTo>
                <a:cubicBezTo>
                  <a:pt x="165" y="47"/>
                  <a:pt x="185" y="44"/>
                  <a:pt x="200" y="33"/>
                </a:cubicBezTo>
                <a:cubicBezTo>
                  <a:pt x="207" y="33"/>
                  <a:pt x="210" y="31"/>
                  <a:pt x="216" y="28"/>
                </a:cubicBezTo>
                <a:cubicBezTo>
                  <a:pt x="216" y="27"/>
                  <a:pt x="216" y="27"/>
                  <a:pt x="218" y="25"/>
                </a:cubicBezTo>
                <a:cubicBezTo>
                  <a:pt x="221" y="19"/>
                  <a:pt x="216" y="9"/>
                  <a:pt x="212" y="4"/>
                </a:cubicBezTo>
                <a:cubicBezTo>
                  <a:pt x="208" y="3"/>
                  <a:pt x="208" y="1"/>
                  <a:pt x="206" y="0"/>
                </a:cubicBezTo>
                <a:cubicBezTo>
                  <a:pt x="182" y="6"/>
                  <a:pt x="156" y="12"/>
                  <a:pt x="131" y="24"/>
                </a:cubicBezTo>
                <a:cubicBezTo>
                  <a:pt x="86" y="34"/>
                  <a:pt x="41" y="45"/>
                  <a:pt x="0" y="30"/>
                </a:cubicBezTo>
                <a:cubicBezTo>
                  <a:pt x="4" y="36"/>
                  <a:pt x="13" y="36"/>
                  <a:pt x="19" y="42"/>
                </a:cubicBezTo>
                <a:cubicBezTo>
                  <a:pt x="39" y="52"/>
                  <a:pt x="62" y="52"/>
                  <a:pt x="82" y="5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Freeform 44"/>
          <p:cNvSpPr>
            <a:spLocks/>
          </p:cNvSpPr>
          <p:nvPr/>
        </p:nvSpPr>
        <p:spPr bwMode="auto">
          <a:xfrm>
            <a:off x="3724275" y="1597025"/>
            <a:ext cx="603250" cy="155575"/>
          </a:xfrm>
          <a:custGeom>
            <a:avLst/>
            <a:gdLst>
              <a:gd name="T0" fmla="*/ 58 w 206"/>
              <a:gd name="T1" fmla="*/ 53 h 53"/>
              <a:gd name="T2" fmla="*/ 206 w 206"/>
              <a:gd name="T3" fmla="*/ 0 h 53"/>
              <a:gd name="T4" fmla="*/ 59 w 206"/>
              <a:gd name="T5" fmla="*/ 23 h 53"/>
              <a:gd name="T6" fmla="*/ 25 w 206"/>
              <a:gd name="T7" fmla="*/ 16 h 53"/>
              <a:gd name="T8" fmla="*/ 0 w 206"/>
              <a:gd name="T9" fmla="*/ 31 h 53"/>
              <a:gd name="T10" fmla="*/ 0 w 206"/>
              <a:gd name="T11" fmla="*/ 36 h 53"/>
              <a:gd name="T12" fmla="*/ 48 w 206"/>
              <a:gd name="T13" fmla="*/ 50 h 53"/>
              <a:gd name="T14" fmla="*/ 58 w 206"/>
              <a:gd name="T15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6" h="53">
                <a:moveTo>
                  <a:pt x="58" y="53"/>
                </a:moveTo>
                <a:cubicBezTo>
                  <a:pt x="114" y="53"/>
                  <a:pt x="171" y="35"/>
                  <a:pt x="206" y="0"/>
                </a:cubicBezTo>
                <a:cubicBezTo>
                  <a:pt x="166" y="26"/>
                  <a:pt x="110" y="32"/>
                  <a:pt x="59" y="23"/>
                </a:cubicBezTo>
                <a:cubicBezTo>
                  <a:pt x="47" y="16"/>
                  <a:pt x="37" y="19"/>
                  <a:pt x="25" y="16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2"/>
                  <a:pt x="0" y="34"/>
                  <a:pt x="0" y="36"/>
                </a:cubicBezTo>
                <a:cubicBezTo>
                  <a:pt x="13" y="47"/>
                  <a:pt x="32" y="45"/>
                  <a:pt x="48" y="50"/>
                </a:cubicBezTo>
                <a:cubicBezTo>
                  <a:pt x="52" y="49"/>
                  <a:pt x="55" y="53"/>
                  <a:pt x="58" y="53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" name="Freeform 45"/>
          <p:cNvSpPr>
            <a:spLocks/>
          </p:cNvSpPr>
          <p:nvPr/>
        </p:nvSpPr>
        <p:spPr bwMode="auto">
          <a:xfrm>
            <a:off x="3724275" y="1477963"/>
            <a:ext cx="579438" cy="119062"/>
          </a:xfrm>
          <a:custGeom>
            <a:avLst/>
            <a:gdLst>
              <a:gd name="T0" fmla="*/ 65 w 198"/>
              <a:gd name="T1" fmla="*/ 41 h 41"/>
              <a:gd name="T2" fmla="*/ 166 w 198"/>
              <a:gd name="T3" fmla="*/ 25 h 41"/>
              <a:gd name="T4" fmla="*/ 198 w 198"/>
              <a:gd name="T5" fmla="*/ 11 h 41"/>
              <a:gd name="T6" fmla="*/ 4 w 198"/>
              <a:gd name="T7" fmla="*/ 20 h 41"/>
              <a:gd name="T8" fmla="*/ 0 w 198"/>
              <a:gd name="T9" fmla="*/ 23 h 41"/>
              <a:gd name="T10" fmla="*/ 35 w 198"/>
              <a:gd name="T11" fmla="*/ 39 h 41"/>
              <a:gd name="T12" fmla="*/ 65 w 198"/>
              <a:gd name="T13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" h="41">
                <a:moveTo>
                  <a:pt x="65" y="41"/>
                </a:moveTo>
                <a:cubicBezTo>
                  <a:pt x="99" y="41"/>
                  <a:pt x="133" y="35"/>
                  <a:pt x="166" y="25"/>
                </a:cubicBezTo>
                <a:cubicBezTo>
                  <a:pt x="175" y="19"/>
                  <a:pt x="189" y="18"/>
                  <a:pt x="198" y="11"/>
                </a:cubicBezTo>
                <a:cubicBezTo>
                  <a:pt x="134" y="39"/>
                  <a:pt x="64" y="0"/>
                  <a:pt x="4" y="20"/>
                </a:cubicBezTo>
                <a:cubicBezTo>
                  <a:pt x="2" y="23"/>
                  <a:pt x="0" y="23"/>
                  <a:pt x="0" y="23"/>
                </a:cubicBezTo>
                <a:cubicBezTo>
                  <a:pt x="8" y="33"/>
                  <a:pt x="26" y="31"/>
                  <a:pt x="35" y="39"/>
                </a:cubicBezTo>
                <a:cubicBezTo>
                  <a:pt x="47" y="39"/>
                  <a:pt x="55" y="41"/>
                  <a:pt x="65" y="4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Freeform 46"/>
          <p:cNvSpPr>
            <a:spLocks/>
          </p:cNvSpPr>
          <p:nvPr/>
        </p:nvSpPr>
        <p:spPr bwMode="auto">
          <a:xfrm>
            <a:off x="3724275" y="1350963"/>
            <a:ext cx="603250" cy="120650"/>
          </a:xfrm>
          <a:custGeom>
            <a:avLst/>
            <a:gdLst>
              <a:gd name="T0" fmla="*/ 87 w 206"/>
              <a:gd name="T1" fmla="*/ 39 h 41"/>
              <a:gd name="T2" fmla="*/ 206 w 206"/>
              <a:gd name="T3" fmla="*/ 19 h 41"/>
              <a:gd name="T4" fmla="*/ 25 w 206"/>
              <a:gd name="T5" fmla="*/ 0 h 41"/>
              <a:gd name="T6" fmla="*/ 0 w 206"/>
              <a:gd name="T7" fmla="*/ 15 h 41"/>
              <a:gd name="T8" fmla="*/ 60 w 206"/>
              <a:gd name="T9" fmla="*/ 35 h 41"/>
              <a:gd name="T10" fmla="*/ 87 w 206"/>
              <a:gd name="T11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6" h="41">
                <a:moveTo>
                  <a:pt x="87" y="39"/>
                </a:moveTo>
                <a:cubicBezTo>
                  <a:pt x="126" y="35"/>
                  <a:pt x="171" y="41"/>
                  <a:pt x="206" y="19"/>
                </a:cubicBezTo>
                <a:cubicBezTo>
                  <a:pt x="145" y="24"/>
                  <a:pt x="86" y="3"/>
                  <a:pt x="25" y="0"/>
                </a:cubicBezTo>
                <a:cubicBezTo>
                  <a:pt x="13" y="0"/>
                  <a:pt x="5" y="6"/>
                  <a:pt x="0" y="15"/>
                </a:cubicBezTo>
                <a:cubicBezTo>
                  <a:pt x="16" y="27"/>
                  <a:pt x="40" y="27"/>
                  <a:pt x="60" y="35"/>
                </a:cubicBezTo>
                <a:cubicBezTo>
                  <a:pt x="71" y="37"/>
                  <a:pt x="77" y="36"/>
                  <a:pt x="87" y="3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" name="Freeform 47"/>
          <p:cNvSpPr>
            <a:spLocks/>
          </p:cNvSpPr>
          <p:nvPr/>
        </p:nvSpPr>
        <p:spPr bwMode="auto">
          <a:xfrm>
            <a:off x="3589338" y="1166813"/>
            <a:ext cx="811213" cy="190500"/>
          </a:xfrm>
          <a:custGeom>
            <a:avLst/>
            <a:gdLst>
              <a:gd name="T0" fmla="*/ 194 w 277"/>
              <a:gd name="T1" fmla="*/ 65 h 65"/>
              <a:gd name="T2" fmla="*/ 276 w 277"/>
              <a:gd name="T3" fmla="*/ 58 h 65"/>
              <a:gd name="T4" fmla="*/ 277 w 277"/>
              <a:gd name="T5" fmla="*/ 55 h 65"/>
              <a:gd name="T6" fmla="*/ 225 w 277"/>
              <a:gd name="T7" fmla="*/ 37 h 65"/>
              <a:gd name="T8" fmla="*/ 0 w 277"/>
              <a:gd name="T9" fmla="*/ 0 h 65"/>
              <a:gd name="T10" fmla="*/ 194 w 277"/>
              <a:gd name="T11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7" h="65">
                <a:moveTo>
                  <a:pt x="194" y="65"/>
                </a:moveTo>
                <a:cubicBezTo>
                  <a:pt x="276" y="58"/>
                  <a:pt x="276" y="58"/>
                  <a:pt x="276" y="58"/>
                </a:cubicBezTo>
                <a:cubicBezTo>
                  <a:pt x="276" y="58"/>
                  <a:pt x="277" y="57"/>
                  <a:pt x="277" y="55"/>
                </a:cubicBezTo>
                <a:cubicBezTo>
                  <a:pt x="268" y="41"/>
                  <a:pt x="244" y="38"/>
                  <a:pt x="225" y="37"/>
                </a:cubicBezTo>
                <a:cubicBezTo>
                  <a:pt x="149" y="45"/>
                  <a:pt x="74" y="18"/>
                  <a:pt x="0" y="0"/>
                </a:cubicBezTo>
                <a:cubicBezTo>
                  <a:pt x="57" y="31"/>
                  <a:pt x="123" y="62"/>
                  <a:pt x="194" y="6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Freeform 48"/>
          <p:cNvSpPr>
            <a:spLocks/>
          </p:cNvSpPr>
          <p:nvPr/>
        </p:nvSpPr>
        <p:spPr bwMode="auto">
          <a:xfrm>
            <a:off x="3862388" y="1139825"/>
            <a:ext cx="506413" cy="90487"/>
          </a:xfrm>
          <a:custGeom>
            <a:avLst/>
            <a:gdLst>
              <a:gd name="T0" fmla="*/ 88 w 173"/>
              <a:gd name="T1" fmla="*/ 31 h 31"/>
              <a:gd name="T2" fmla="*/ 167 w 173"/>
              <a:gd name="T3" fmla="*/ 25 h 31"/>
              <a:gd name="T4" fmla="*/ 173 w 173"/>
              <a:gd name="T5" fmla="*/ 21 h 31"/>
              <a:gd name="T6" fmla="*/ 159 w 173"/>
              <a:gd name="T7" fmla="*/ 8 h 31"/>
              <a:gd name="T8" fmla="*/ 147 w 173"/>
              <a:gd name="T9" fmla="*/ 3 h 31"/>
              <a:gd name="T10" fmla="*/ 142 w 173"/>
              <a:gd name="T11" fmla="*/ 4 h 31"/>
              <a:gd name="T12" fmla="*/ 0 w 173"/>
              <a:gd name="T13" fmla="*/ 8 h 31"/>
              <a:gd name="T14" fmla="*/ 88 w 173"/>
              <a:gd name="T1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3" h="31">
                <a:moveTo>
                  <a:pt x="88" y="31"/>
                </a:moveTo>
                <a:cubicBezTo>
                  <a:pt x="114" y="31"/>
                  <a:pt x="140" y="31"/>
                  <a:pt x="167" y="25"/>
                </a:cubicBezTo>
                <a:cubicBezTo>
                  <a:pt x="171" y="24"/>
                  <a:pt x="172" y="23"/>
                  <a:pt x="173" y="21"/>
                </a:cubicBezTo>
                <a:cubicBezTo>
                  <a:pt x="173" y="15"/>
                  <a:pt x="164" y="13"/>
                  <a:pt x="159" y="8"/>
                </a:cubicBezTo>
                <a:cubicBezTo>
                  <a:pt x="153" y="7"/>
                  <a:pt x="152" y="4"/>
                  <a:pt x="147" y="3"/>
                </a:cubicBezTo>
                <a:cubicBezTo>
                  <a:pt x="146" y="3"/>
                  <a:pt x="144" y="3"/>
                  <a:pt x="142" y="4"/>
                </a:cubicBezTo>
                <a:cubicBezTo>
                  <a:pt x="94" y="0"/>
                  <a:pt x="47" y="17"/>
                  <a:pt x="0" y="8"/>
                </a:cubicBezTo>
                <a:cubicBezTo>
                  <a:pt x="25" y="23"/>
                  <a:pt x="57" y="26"/>
                  <a:pt x="88" y="3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Freeform 49"/>
          <p:cNvSpPr>
            <a:spLocks/>
          </p:cNvSpPr>
          <p:nvPr/>
        </p:nvSpPr>
        <p:spPr bwMode="auto">
          <a:xfrm>
            <a:off x="3559175" y="946150"/>
            <a:ext cx="857250" cy="158750"/>
          </a:xfrm>
          <a:custGeom>
            <a:avLst/>
            <a:gdLst>
              <a:gd name="T0" fmla="*/ 162 w 292"/>
              <a:gd name="T1" fmla="*/ 54 h 54"/>
              <a:gd name="T2" fmla="*/ 212 w 292"/>
              <a:gd name="T3" fmla="*/ 50 h 54"/>
              <a:gd name="T4" fmla="*/ 290 w 292"/>
              <a:gd name="T5" fmla="*/ 34 h 54"/>
              <a:gd name="T6" fmla="*/ 282 w 292"/>
              <a:gd name="T7" fmla="*/ 24 h 54"/>
              <a:gd name="T8" fmla="*/ 0 w 292"/>
              <a:gd name="T9" fmla="*/ 0 h 54"/>
              <a:gd name="T10" fmla="*/ 162 w 292"/>
              <a:gd name="T11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2" h="54">
                <a:moveTo>
                  <a:pt x="162" y="54"/>
                </a:moveTo>
                <a:cubicBezTo>
                  <a:pt x="212" y="50"/>
                  <a:pt x="212" y="50"/>
                  <a:pt x="212" y="50"/>
                </a:cubicBezTo>
                <a:cubicBezTo>
                  <a:pt x="290" y="34"/>
                  <a:pt x="290" y="34"/>
                  <a:pt x="290" y="34"/>
                </a:cubicBezTo>
                <a:cubicBezTo>
                  <a:pt x="292" y="30"/>
                  <a:pt x="286" y="26"/>
                  <a:pt x="282" y="24"/>
                </a:cubicBezTo>
                <a:cubicBezTo>
                  <a:pt x="187" y="10"/>
                  <a:pt x="94" y="44"/>
                  <a:pt x="0" y="0"/>
                </a:cubicBezTo>
                <a:cubicBezTo>
                  <a:pt x="41" y="34"/>
                  <a:pt x="104" y="50"/>
                  <a:pt x="162" y="54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Freeform 50"/>
          <p:cNvSpPr>
            <a:spLocks/>
          </p:cNvSpPr>
          <p:nvPr/>
        </p:nvSpPr>
        <p:spPr bwMode="auto">
          <a:xfrm>
            <a:off x="3767138" y="841375"/>
            <a:ext cx="612775" cy="101600"/>
          </a:xfrm>
          <a:custGeom>
            <a:avLst/>
            <a:gdLst>
              <a:gd name="T0" fmla="*/ 55 w 209"/>
              <a:gd name="T1" fmla="*/ 33 h 35"/>
              <a:gd name="T2" fmla="*/ 207 w 209"/>
              <a:gd name="T3" fmla="*/ 20 h 35"/>
              <a:gd name="T4" fmla="*/ 209 w 209"/>
              <a:gd name="T5" fmla="*/ 17 h 35"/>
              <a:gd name="T6" fmla="*/ 170 w 209"/>
              <a:gd name="T7" fmla="*/ 2 h 35"/>
              <a:gd name="T8" fmla="*/ 18 w 209"/>
              <a:gd name="T9" fmla="*/ 22 h 35"/>
              <a:gd name="T10" fmla="*/ 0 w 209"/>
              <a:gd name="T11" fmla="*/ 23 h 35"/>
              <a:gd name="T12" fmla="*/ 55 w 209"/>
              <a:gd name="T13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" h="35">
                <a:moveTo>
                  <a:pt x="55" y="33"/>
                </a:moveTo>
                <a:cubicBezTo>
                  <a:pt x="105" y="35"/>
                  <a:pt x="156" y="26"/>
                  <a:pt x="207" y="20"/>
                </a:cubicBezTo>
                <a:cubicBezTo>
                  <a:pt x="207" y="20"/>
                  <a:pt x="208" y="19"/>
                  <a:pt x="209" y="17"/>
                </a:cubicBezTo>
                <a:cubicBezTo>
                  <a:pt x="201" y="6"/>
                  <a:pt x="183" y="7"/>
                  <a:pt x="170" y="2"/>
                </a:cubicBezTo>
                <a:cubicBezTo>
                  <a:pt x="118" y="0"/>
                  <a:pt x="69" y="27"/>
                  <a:pt x="18" y="22"/>
                </a:cubicBezTo>
                <a:cubicBezTo>
                  <a:pt x="11" y="22"/>
                  <a:pt x="5" y="23"/>
                  <a:pt x="0" y="23"/>
                </a:cubicBezTo>
                <a:cubicBezTo>
                  <a:pt x="55" y="33"/>
                  <a:pt x="55" y="33"/>
                  <a:pt x="55" y="33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Freeform 51"/>
          <p:cNvSpPr>
            <a:spLocks/>
          </p:cNvSpPr>
          <p:nvPr/>
        </p:nvSpPr>
        <p:spPr bwMode="auto">
          <a:xfrm>
            <a:off x="3597275" y="673100"/>
            <a:ext cx="795338" cy="182562"/>
          </a:xfrm>
          <a:custGeom>
            <a:avLst/>
            <a:gdLst>
              <a:gd name="T0" fmla="*/ 70 w 271"/>
              <a:gd name="T1" fmla="*/ 59 h 62"/>
              <a:gd name="T2" fmla="*/ 267 w 271"/>
              <a:gd name="T3" fmla="*/ 45 h 62"/>
              <a:gd name="T4" fmla="*/ 271 w 271"/>
              <a:gd name="T5" fmla="*/ 42 h 62"/>
              <a:gd name="T6" fmla="*/ 271 w 271"/>
              <a:gd name="T7" fmla="*/ 37 h 62"/>
              <a:gd name="T8" fmla="*/ 0 w 271"/>
              <a:gd name="T9" fmla="*/ 37 h 62"/>
              <a:gd name="T10" fmla="*/ 70 w 271"/>
              <a:gd name="T11" fmla="*/ 5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1" h="62">
                <a:moveTo>
                  <a:pt x="70" y="59"/>
                </a:moveTo>
                <a:cubicBezTo>
                  <a:pt x="135" y="62"/>
                  <a:pt x="201" y="39"/>
                  <a:pt x="267" y="45"/>
                </a:cubicBezTo>
                <a:cubicBezTo>
                  <a:pt x="268" y="45"/>
                  <a:pt x="271" y="43"/>
                  <a:pt x="271" y="42"/>
                </a:cubicBezTo>
                <a:cubicBezTo>
                  <a:pt x="271" y="41"/>
                  <a:pt x="271" y="39"/>
                  <a:pt x="271" y="37"/>
                </a:cubicBezTo>
                <a:cubicBezTo>
                  <a:pt x="185" y="0"/>
                  <a:pt x="90" y="50"/>
                  <a:pt x="0" y="37"/>
                </a:cubicBezTo>
                <a:cubicBezTo>
                  <a:pt x="18" y="49"/>
                  <a:pt x="47" y="53"/>
                  <a:pt x="70" y="5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52"/>
          <p:cNvSpPr>
            <a:spLocks/>
          </p:cNvSpPr>
          <p:nvPr/>
        </p:nvSpPr>
        <p:spPr bwMode="auto">
          <a:xfrm>
            <a:off x="5051425" y="3014663"/>
            <a:ext cx="584200" cy="182562"/>
          </a:xfrm>
          <a:custGeom>
            <a:avLst/>
            <a:gdLst>
              <a:gd name="T0" fmla="*/ 5 w 199"/>
              <a:gd name="T1" fmla="*/ 62 h 62"/>
              <a:gd name="T2" fmla="*/ 159 w 199"/>
              <a:gd name="T3" fmla="*/ 37 h 62"/>
              <a:gd name="T4" fmla="*/ 199 w 199"/>
              <a:gd name="T5" fmla="*/ 48 h 62"/>
              <a:gd name="T6" fmla="*/ 66 w 199"/>
              <a:gd name="T7" fmla="*/ 15 h 62"/>
              <a:gd name="T8" fmla="*/ 1 w 199"/>
              <a:gd name="T9" fmla="*/ 52 h 62"/>
              <a:gd name="T10" fmla="*/ 0 w 199"/>
              <a:gd name="T11" fmla="*/ 57 h 62"/>
              <a:gd name="T12" fmla="*/ 4 w 199"/>
              <a:gd name="T13" fmla="*/ 62 h 62"/>
              <a:gd name="T14" fmla="*/ 5 w 199"/>
              <a:gd name="T15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9" h="62">
                <a:moveTo>
                  <a:pt x="5" y="62"/>
                </a:moveTo>
                <a:cubicBezTo>
                  <a:pt x="46" y="30"/>
                  <a:pt x="106" y="19"/>
                  <a:pt x="159" y="37"/>
                </a:cubicBezTo>
                <a:cubicBezTo>
                  <a:pt x="173" y="42"/>
                  <a:pt x="187" y="44"/>
                  <a:pt x="199" y="48"/>
                </a:cubicBezTo>
                <a:cubicBezTo>
                  <a:pt x="167" y="19"/>
                  <a:pt x="112" y="0"/>
                  <a:pt x="66" y="15"/>
                </a:cubicBezTo>
                <a:cubicBezTo>
                  <a:pt x="38" y="23"/>
                  <a:pt x="18" y="34"/>
                  <a:pt x="1" y="52"/>
                </a:cubicBezTo>
                <a:cubicBezTo>
                  <a:pt x="1" y="55"/>
                  <a:pt x="1" y="57"/>
                  <a:pt x="0" y="57"/>
                </a:cubicBezTo>
                <a:cubicBezTo>
                  <a:pt x="1" y="60"/>
                  <a:pt x="1" y="61"/>
                  <a:pt x="4" y="62"/>
                </a:cubicBezTo>
                <a:cubicBezTo>
                  <a:pt x="5" y="62"/>
                  <a:pt x="5" y="62"/>
                  <a:pt x="5" y="6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53"/>
          <p:cNvSpPr>
            <a:spLocks/>
          </p:cNvSpPr>
          <p:nvPr/>
        </p:nvSpPr>
        <p:spPr bwMode="auto">
          <a:xfrm>
            <a:off x="5165725" y="2876550"/>
            <a:ext cx="812800" cy="300037"/>
          </a:xfrm>
          <a:custGeom>
            <a:avLst/>
            <a:gdLst>
              <a:gd name="T0" fmla="*/ 277 w 277"/>
              <a:gd name="T1" fmla="*/ 102 h 102"/>
              <a:gd name="T2" fmla="*/ 178 w 277"/>
              <a:gd name="T3" fmla="*/ 32 h 102"/>
              <a:gd name="T4" fmla="*/ 21 w 277"/>
              <a:gd name="T5" fmla="*/ 24 h 102"/>
              <a:gd name="T6" fmla="*/ 0 w 277"/>
              <a:gd name="T7" fmla="*/ 41 h 102"/>
              <a:gd name="T8" fmla="*/ 3 w 277"/>
              <a:gd name="T9" fmla="*/ 45 h 102"/>
              <a:gd name="T10" fmla="*/ 114 w 277"/>
              <a:gd name="T11" fmla="*/ 45 h 102"/>
              <a:gd name="T12" fmla="*/ 146 w 277"/>
              <a:gd name="T13" fmla="*/ 57 h 102"/>
              <a:gd name="T14" fmla="*/ 231 w 277"/>
              <a:gd name="T15" fmla="*/ 92 h 102"/>
              <a:gd name="T16" fmla="*/ 277 w 277"/>
              <a:gd name="T1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7" h="102">
                <a:moveTo>
                  <a:pt x="277" y="102"/>
                </a:moveTo>
                <a:cubicBezTo>
                  <a:pt x="237" y="87"/>
                  <a:pt x="212" y="55"/>
                  <a:pt x="178" y="32"/>
                </a:cubicBezTo>
                <a:cubicBezTo>
                  <a:pt x="131" y="3"/>
                  <a:pt x="69" y="0"/>
                  <a:pt x="21" y="24"/>
                </a:cubicBezTo>
                <a:cubicBezTo>
                  <a:pt x="14" y="32"/>
                  <a:pt x="4" y="33"/>
                  <a:pt x="0" y="41"/>
                </a:cubicBezTo>
                <a:cubicBezTo>
                  <a:pt x="0" y="43"/>
                  <a:pt x="1" y="43"/>
                  <a:pt x="3" y="45"/>
                </a:cubicBezTo>
                <a:cubicBezTo>
                  <a:pt x="39" y="36"/>
                  <a:pt x="79" y="26"/>
                  <a:pt x="114" y="45"/>
                </a:cubicBezTo>
                <a:cubicBezTo>
                  <a:pt x="126" y="48"/>
                  <a:pt x="137" y="51"/>
                  <a:pt x="146" y="57"/>
                </a:cubicBezTo>
                <a:cubicBezTo>
                  <a:pt x="175" y="66"/>
                  <a:pt x="198" y="88"/>
                  <a:pt x="231" y="92"/>
                </a:cubicBezTo>
                <a:cubicBezTo>
                  <a:pt x="247" y="99"/>
                  <a:pt x="262" y="100"/>
                  <a:pt x="277" y="10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Freeform 54"/>
          <p:cNvSpPr>
            <a:spLocks/>
          </p:cNvSpPr>
          <p:nvPr/>
        </p:nvSpPr>
        <p:spPr bwMode="auto">
          <a:xfrm>
            <a:off x="6397625" y="3094038"/>
            <a:ext cx="239713" cy="73025"/>
          </a:xfrm>
          <a:custGeom>
            <a:avLst/>
            <a:gdLst>
              <a:gd name="T0" fmla="*/ 5 w 82"/>
              <a:gd name="T1" fmla="*/ 25 h 25"/>
              <a:gd name="T2" fmla="*/ 80 w 82"/>
              <a:gd name="T3" fmla="*/ 21 h 25"/>
              <a:gd name="T4" fmla="*/ 82 w 82"/>
              <a:gd name="T5" fmla="*/ 15 h 25"/>
              <a:gd name="T6" fmla="*/ 1 w 82"/>
              <a:gd name="T7" fmla="*/ 21 h 25"/>
              <a:gd name="T8" fmla="*/ 5 w 82"/>
              <a:gd name="T9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25">
                <a:moveTo>
                  <a:pt x="5" y="25"/>
                </a:moveTo>
                <a:cubicBezTo>
                  <a:pt x="80" y="21"/>
                  <a:pt x="80" y="21"/>
                  <a:pt x="80" y="21"/>
                </a:cubicBezTo>
                <a:cubicBezTo>
                  <a:pt x="82" y="21"/>
                  <a:pt x="82" y="17"/>
                  <a:pt x="82" y="15"/>
                </a:cubicBezTo>
                <a:cubicBezTo>
                  <a:pt x="59" y="0"/>
                  <a:pt x="28" y="15"/>
                  <a:pt x="1" y="21"/>
                </a:cubicBezTo>
                <a:cubicBezTo>
                  <a:pt x="0" y="24"/>
                  <a:pt x="2" y="25"/>
                  <a:pt x="5" y="2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" name="Freeform 55"/>
          <p:cNvSpPr>
            <a:spLocks/>
          </p:cNvSpPr>
          <p:nvPr/>
        </p:nvSpPr>
        <p:spPr bwMode="auto">
          <a:xfrm>
            <a:off x="5878513" y="2928938"/>
            <a:ext cx="790575" cy="203200"/>
          </a:xfrm>
          <a:custGeom>
            <a:avLst/>
            <a:gdLst>
              <a:gd name="T0" fmla="*/ 108 w 270"/>
              <a:gd name="T1" fmla="*/ 69 h 69"/>
              <a:gd name="T2" fmla="*/ 268 w 270"/>
              <a:gd name="T3" fmla="*/ 37 h 69"/>
              <a:gd name="T4" fmla="*/ 268 w 270"/>
              <a:gd name="T5" fmla="*/ 33 h 69"/>
              <a:gd name="T6" fmla="*/ 266 w 270"/>
              <a:gd name="T7" fmla="*/ 29 h 69"/>
              <a:gd name="T8" fmla="*/ 102 w 270"/>
              <a:gd name="T9" fmla="*/ 46 h 69"/>
              <a:gd name="T10" fmla="*/ 0 w 270"/>
              <a:gd name="T11" fmla="*/ 41 h 69"/>
              <a:gd name="T12" fmla="*/ 108 w 270"/>
              <a:gd name="T13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0" h="69">
                <a:moveTo>
                  <a:pt x="108" y="69"/>
                </a:moveTo>
                <a:cubicBezTo>
                  <a:pt x="268" y="37"/>
                  <a:pt x="268" y="37"/>
                  <a:pt x="268" y="37"/>
                </a:cubicBezTo>
                <a:cubicBezTo>
                  <a:pt x="268" y="34"/>
                  <a:pt x="270" y="37"/>
                  <a:pt x="268" y="33"/>
                </a:cubicBezTo>
                <a:cubicBezTo>
                  <a:pt x="268" y="32"/>
                  <a:pt x="267" y="31"/>
                  <a:pt x="266" y="29"/>
                </a:cubicBezTo>
                <a:cubicBezTo>
                  <a:pt x="213" y="0"/>
                  <a:pt x="156" y="39"/>
                  <a:pt x="102" y="46"/>
                </a:cubicBezTo>
                <a:cubicBezTo>
                  <a:pt x="68" y="48"/>
                  <a:pt x="33" y="47"/>
                  <a:pt x="0" y="41"/>
                </a:cubicBezTo>
                <a:cubicBezTo>
                  <a:pt x="29" y="63"/>
                  <a:pt x="72" y="65"/>
                  <a:pt x="108" y="6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Freeform 56"/>
          <p:cNvSpPr>
            <a:spLocks/>
          </p:cNvSpPr>
          <p:nvPr/>
        </p:nvSpPr>
        <p:spPr bwMode="auto">
          <a:xfrm>
            <a:off x="5407025" y="2754313"/>
            <a:ext cx="1247775" cy="236537"/>
          </a:xfrm>
          <a:custGeom>
            <a:avLst/>
            <a:gdLst>
              <a:gd name="T0" fmla="*/ 212 w 426"/>
              <a:gd name="T1" fmla="*/ 78 h 81"/>
              <a:gd name="T2" fmla="*/ 298 w 426"/>
              <a:gd name="T3" fmla="*/ 64 h 81"/>
              <a:gd name="T4" fmla="*/ 343 w 426"/>
              <a:gd name="T5" fmla="*/ 38 h 81"/>
              <a:gd name="T6" fmla="*/ 414 w 426"/>
              <a:gd name="T7" fmla="*/ 34 h 81"/>
              <a:gd name="T8" fmla="*/ 426 w 426"/>
              <a:gd name="T9" fmla="*/ 27 h 81"/>
              <a:gd name="T10" fmla="*/ 423 w 426"/>
              <a:gd name="T11" fmla="*/ 19 h 81"/>
              <a:gd name="T12" fmla="*/ 38 w 426"/>
              <a:gd name="T13" fmla="*/ 17 h 81"/>
              <a:gd name="T14" fmla="*/ 0 w 426"/>
              <a:gd name="T15" fmla="*/ 23 h 81"/>
              <a:gd name="T16" fmla="*/ 212 w 426"/>
              <a:gd name="T17" fmla="*/ 78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6" h="81">
                <a:moveTo>
                  <a:pt x="212" y="78"/>
                </a:moveTo>
                <a:cubicBezTo>
                  <a:pt x="241" y="81"/>
                  <a:pt x="268" y="73"/>
                  <a:pt x="298" y="64"/>
                </a:cubicBezTo>
                <a:cubicBezTo>
                  <a:pt x="313" y="53"/>
                  <a:pt x="326" y="45"/>
                  <a:pt x="343" y="38"/>
                </a:cubicBezTo>
                <a:cubicBezTo>
                  <a:pt x="368" y="32"/>
                  <a:pt x="391" y="28"/>
                  <a:pt x="414" y="34"/>
                </a:cubicBezTo>
                <a:cubicBezTo>
                  <a:pt x="426" y="27"/>
                  <a:pt x="426" y="27"/>
                  <a:pt x="426" y="27"/>
                </a:cubicBezTo>
                <a:cubicBezTo>
                  <a:pt x="423" y="19"/>
                  <a:pt x="423" y="19"/>
                  <a:pt x="423" y="19"/>
                </a:cubicBezTo>
                <a:cubicBezTo>
                  <a:pt x="300" y="0"/>
                  <a:pt x="167" y="64"/>
                  <a:pt x="38" y="17"/>
                </a:cubicBezTo>
                <a:cubicBezTo>
                  <a:pt x="25" y="21"/>
                  <a:pt x="11" y="19"/>
                  <a:pt x="0" y="23"/>
                </a:cubicBezTo>
                <a:cubicBezTo>
                  <a:pt x="69" y="29"/>
                  <a:pt x="139" y="68"/>
                  <a:pt x="212" y="7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Freeform 57"/>
          <p:cNvSpPr>
            <a:spLocks/>
          </p:cNvSpPr>
          <p:nvPr/>
        </p:nvSpPr>
        <p:spPr bwMode="auto">
          <a:xfrm>
            <a:off x="5688013" y="2557463"/>
            <a:ext cx="949325" cy="269875"/>
          </a:xfrm>
          <a:custGeom>
            <a:avLst/>
            <a:gdLst>
              <a:gd name="T0" fmla="*/ 107 w 324"/>
              <a:gd name="T1" fmla="*/ 84 h 92"/>
              <a:gd name="T2" fmla="*/ 185 w 324"/>
              <a:gd name="T3" fmla="*/ 65 h 92"/>
              <a:gd name="T4" fmla="*/ 233 w 324"/>
              <a:gd name="T5" fmla="*/ 49 h 92"/>
              <a:gd name="T6" fmla="*/ 322 w 324"/>
              <a:gd name="T7" fmla="*/ 49 h 92"/>
              <a:gd name="T8" fmla="*/ 324 w 324"/>
              <a:gd name="T9" fmla="*/ 47 h 92"/>
              <a:gd name="T10" fmla="*/ 310 w 324"/>
              <a:gd name="T11" fmla="*/ 33 h 92"/>
              <a:gd name="T12" fmla="*/ 0 w 324"/>
              <a:gd name="T13" fmla="*/ 54 h 92"/>
              <a:gd name="T14" fmla="*/ 29 w 324"/>
              <a:gd name="T15" fmla="*/ 70 h 92"/>
              <a:gd name="T16" fmla="*/ 69 w 324"/>
              <a:gd name="T17" fmla="*/ 80 h 92"/>
              <a:gd name="T18" fmla="*/ 107 w 324"/>
              <a:gd name="T19" fmla="*/ 84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4" h="92">
                <a:moveTo>
                  <a:pt x="107" y="84"/>
                </a:moveTo>
                <a:cubicBezTo>
                  <a:pt x="134" y="83"/>
                  <a:pt x="161" y="76"/>
                  <a:pt x="185" y="65"/>
                </a:cubicBezTo>
                <a:cubicBezTo>
                  <a:pt x="200" y="56"/>
                  <a:pt x="219" y="54"/>
                  <a:pt x="233" y="49"/>
                </a:cubicBezTo>
                <a:cubicBezTo>
                  <a:pt x="263" y="44"/>
                  <a:pt x="293" y="53"/>
                  <a:pt x="322" y="49"/>
                </a:cubicBezTo>
                <a:cubicBezTo>
                  <a:pt x="322" y="49"/>
                  <a:pt x="324" y="48"/>
                  <a:pt x="324" y="47"/>
                </a:cubicBezTo>
                <a:cubicBezTo>
                  <a:pt x="324" y="38"/>
                  <a:pt x="317" y="38"/>
                  <a:pt x="310" y="33"/>
                </a:cubicBezTo>
                <a:cubicBezTo>
                  <a:pt x="206" y="0"/>
                  <a:pt x="103" y="92"/>
                  <a:pt x="0" y="54"/>
                </a:cubicBezTo>
                <a:cubicBezTo>
                  <a:pt x="10" y="60"/>
                  <a:pt x="18" y="65"/>
                  <a:pt x="29" y="70"/>
                </a:cubicBezTo>
                <a:cubicBezTo>
                  <a:pt x="43" y="76"/>
                  <a:pt x="56" y="77"/>
                  <a:pt x="69" y="80"/>
                </a:cubicBezTo>
                <a:cubicBezTo>
                  <a:pt x="84" y="80"/>
                  <a:pt x="95" y="82"/>
                  <a:pt x="107" y="84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Freeform 58"/>
          <p:cNvSpPr>
            <a:spLocks/>
          </p:cNvSpPr>
          <p:nvPr/>
        </p:nvSpPr>
        <p:spPr bwMode="auto">
          <a:xfrm>
            <a:off x="5373688" y="2465388"/>
            <a:ext cx="777875" cy="255587"/>
          </a:xfrm>
          <a:custGeom>
            <a:avLst/>
            <a:gdLst>
              <a:gd name="T0" fmla="*/ 3 w 265"/>
              <a:gd name="T1" fmla="*/ 86 h 87"/>
              <a:gd name="T2" fmla="*/ 112 w 265"/>
              <a:gd name="T3" fmla="*/ 52 h 87"/>
              <a:gd name="T4" fmla="*/ 248 w 265"/>
              <a:gd name="T5" fmla="*/ 58 h 87"/>
              <a:gd name="T6" fmla="*/ 265 w 265"/>
              <a:gd name="T7" fmla="*/ 44 h 87"/>
              <a:gd name="T8" fmla="*/ 39 w 265"/>
              <a:gd name="T9" fmla="*/ 47 h 87"/>
              <a:gd name="T10" fmla="*/ 7 w 265"/>
              <a:gd name="T11" fmla="*/ 72 h 87"/>
              <a:gd name="T12" fmla="*/ 2 w 265"/>
              <a:gd name="T13" fmla="*/ 87 h 87"/>
              <a:gd name="T14" fmla="*/ 3 w 265"/>
              <a:gd name="T15" fmla="*/ 8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5" h="87">
                <a:moveTo>
                  <a:pt x="3" y="86"/>
                </a:moveTo>
                <a:cubicBezTo>
                  <a:pt x="33" y="68"/>
                  <a:pt x="70" y="44"/>
                  <a:pt x="112" y="52"/>
                </a:cubicBezTo>
                <a:cubicBezTo>
                  <a:pt x="158" y="60"/>
                  <a:pt x="205" y="82"/>
                  <a:pt x="248" y="58"/>
                </a:cubicBezTo>
                <a:cubicBezTo>
                  <a:pt x="255" y="55"/>
                  <a:pt x="258" y="48"/>
                  <a:pt x="265" y="44"/>
                </a:cubicBezTo>
                <a:cubicBezTo>
                  <a:pt x="192" y="79"/>
                  <a:pt x="112" y="0"/>
                  <a:pt x="39" y="47"/>
                </a:cubicBezTo>
                <a:cubicBezTo>
                  <a:pt x="28" y="52"/>
                  <a:pt x="17" y="65"/>
                  <a:pt x="7" y="72"/>
                </a:cubicBezTo>
                <a:cubicBezTo>
                  <a:pt x="6" y="75"/>
                  <a:pt x="0" y="80"/>
                  <a:pt x="2" y="87"/>
                </a:cubicBezTo>
                <a:cubicBezTo>
                  <a:pt x="3" y="86"/>
                  <a:pt x="3" y="86"/>
                  <a:pt x="3" y="8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Freeform 59"/>
          <p:cNvSpPr>
            <a:spLocks/>
          </p:cNvSpPr>
          <p:nvPr/>
        </p:nvSpPr>
        <p:spPr bwMode="auto">
          <a:xfrm>
            <a:off x="5511800" y="2287588"/>
            <a:ext cx="695325" cy="269875"/>
          </a:xfrm>
          <a:custGeom>
            <a:avLst/>
            <a:gdLst>
              <a:gd name="T0" fmla="*/ 190 w 237"/>
              <a:gd name="T1" fmla="*/ 89 h 92"/>
              <a:gd name="T2" fmla="*/ 217 w 237"/>
              <a:gd name="T3" fmla="*/ 85 h 92"/>
              <a:gd name="T4" fmla="*/ 237 w 237"/>
              <a:gd name="T5" fmla="*/ 70 h 92"/>
              <a:gd name="T6" fmla="*/ 16 w 237"/>
              <a:gd name="T7" fmla="*/ 58 h 92"/>
              <a:gd name="T8" fmla="*/ 0 w 237"/>
              <a:gd name="T9" fmla="*/ 75 h 92"/>
              <a:gd name="T10" fmla="*/ 0 w 237"/>
              <a:gd name="T11" fmla="*/ 78 h 92"/>
              <a:gd name="T12" fmla="*/ 112 w 237"/>
              <a:gd name="T13" fmla="*/ 69 h 92"/>
              <a:gd name="T14" fmla="*/ 122 w 237"/>
              <a:gd name="T15" fmla="*/ 75 h 92"/>
              <a:gd name="T16" fmla="*/ 190 w 237"/>
              <a:gd name="T17" fmla="*/ 89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7" h="92">
                <a:moveTo>
                  <a:pt x="190" y="89"/>
                </a:moveTo>
                <a:cubicBezTo>
                  <a:pt x="198" y="89"/>
                  <a:pt x="209" y="85"/>
                  <a:pt x="217" y="85"/>
                </a:cubicBezTo>
                <a:cubicBezTo>
                  <a:pt x="225" y="81"/>
                  <a:pt x="235" y="79"/>
                  <a:pt x="237" y="70"/>
                </a:cubicBezTo>
                <a:cubicBezTo>
                  <a:pt x="164" y="92"/>
                  <a:pt x="86" y="0"/>
                  <a:pt x="16" y="58"/>
                </a:cubicBezTo>
                <a:cubicBezTo>
                  <a:pt x="10" y="64"/>
                  <a:pt x="3" y="70"/>
                  <a:pt x="0" y="75"/>
                </a:cubicBezTo>
                <a:cubicBezTo>
                  <a:pt x="0" y="75"/>
                  <a:pt x="0" y="77"/>
                  <a:pt x="0" y="78"/>
                </a:cubicBezTo>
                <a:cubicBezTo>
                  <a:pt x="31" y="66"/>
                  <a:pt x="74" y="53"/>
                  <a:pt x="112" y="69"/>
                </a:cubicBezTo>
                <a:cubicBezTo>
                  <a:pt x="122" y="75"/>
                  <a:pt x="122" y="75"/>
                  <a:pt x="122" y="75"/>
                </a:cubicBezTo>
                <a:cubicBezTo>
                  <a:pt x="190" y="89"/>
                  <a:pt x="190" y="89"/>
                  <a:pt x="190" y="8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Freeform 60"/>
          <p:cNvSpPr>
            <a:spLocks/>
          </p:cNvSpPr>
          <p:nvPr/>
        </p:nvSpPr>
        <p:spPr bwMode="auto">
          <a:xfrm>
            <a:off x="5927725" y="2357438"/>
            <a:ext cx="355600" cy="79375"/>
          </a:xfrm>
          <a:custGeom>
            <a:avLst/>
            <a:gdLst>
              <a:gd name="T0" fmla="*/ 83 w 121"/>
              <a:gd name="T1" fmla="*/ 27 h 27"/>
              <a:gd name="T2" fmla="*/ 121 w 121"/>
              <a:gd name="T3" fmla="*/ 21 h 27"/>
              <a:gd name="T4" fmla="*/ 109 w 121"/>
              <a:gd name="T5" fmla="*/ 6 h 27"/>
              <a:gd name="T6" fmla="*/ 0 w 121"/>
              <a:gd name="T7" fmla="*/ 0 h 27"/>
              <a:gd name="T8" fmla="*/ 83 w 121"/>
              <a:gd name="T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" h="27">
                <a:moveTo>
                  <a:pt x="83" y="27"/>
                </a:moveTo>
                <a:cubicBezTo>
                  <a:pt x="121" y="21"/>
                  <a:pt x="121" y="21"/>
                  <a:pt x="121" y="21"/>
                </a:cubicBezTo>
                <a:cubicBezTo>
                  <a:pt x="121" y="14"/>
                  <a:pt x="115" y="8"/>
                  <a:pt x="109" y="6"/>
                </a:cubicBezTo>
                <a:cubicBezTo>
                  <a:pt x="0" y="0"/>
                  <a:pt x="0" y="0"/>
                  <a:pt x="0" y="0"/>
                </a:cubicBezTo>
                <a:cubicBezTo>
                  <a:pt x="25" y="13"/>
                  <a:pt x="55" y="21"/>
                  <a:pt x="83" y="2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Freeform 61"/>
          <p:cNvSpPr>
            <a:spLocks/>
          </p:cNvSpPr>
          <p:nvPr/>
        </p:nvSpPr>
        <p:spPr bwMode="auto">
          <a:xfrm>
            <a:off x="5722938" y="2201863"/>
            <a:ext cx="677863" cy="109537"/>
          </a:xfrm>
          <a:custGeom>
            <a:avLst/>
            <a:gdLst>
              <a:gd name="T0" fmla="*/ 177 w 231"/>
              <a:gd name="T1" fmla="*/ 36 h 37"/>
              <a:gd name="T2" fmla="*/ 205 w 231"/>
              <a:gd name="T3" fmla="*/ 32 h 37"/>
              <a:gd name="T4" fmla="*/ 231 w 231"/>
              <a:gd name="T5" fmla="*/ 17 h 37"/>
              <a:gd name="T6" fmla="*/ 230 w 231"/>
              <a:gd name="T7" fmla="*/ 13 h 37"/>
              <a:gd name="T8" fmla="*/ 53 w 231"/>
              <a:gd name="T9" fmla="*/ 3 h 37"/>
              <a:gd name="T10" fmla="*/ 0 w 231"/>
              <a:gd name="T11" fmla="*/ 28 h 37"/>
              <a:gd name="T12" fmla="*/ 86 w 231"/>
              <a:gd name="T13" fmla="*/ 17 h 37"/>
              <a:gd name="T14" fmla="*/ 177 w 231"/>
              <a:gd name="T15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1" h="37">
                <a:moveTo>
                  <a:pt x="177" y="36"/>
                </a:moveTo>
                <a:cubicBezTo>
                  <a:pt x="187" y="37"/>
                  <a:pt x="194" y="31"/>
                  <a:pt x="205" y="32"/>
                </a:cubicBezTo>
                <a:cubicBezTo>
                  <a:pt x="214" y="25"/>
                  <a:pt x="227" y="27"/>
                  <a:pt x="231" y="17"/>
                </a:cubicBezTo>
                <a:cubicBezTo>
                  <a:pt x="231" y="15"/>
                  <a:pt x="231" y="13"/>
                  <a:pt x="230" y="13"/>
                </a:cubicBezTo>
                <a:cubicBezTo>
                  <a:pt x="173" y="10"/>
                  <a:pt x="114" y="0"/>
                  <a:pt x="53" y="3"/>
                </a:cubicBezTo>
                <a:cubicBezTo>
                  <a:pt x="31" y="7"/>
                  <a:pt x="14" y="14"/>
                  <a:pt x="0" y="28"/>
                </a:cubicBezTo>
                <a:cubicBezTo>
                  <a:pt x="27" y="24"/>
                  <a:pt x="57" y="4"/>
                  <a:pt x="86" y="17"/>
                </a:cubicBezTo>
                <a:cubicBezTo>
                  <a:pt x="177" y="36"/>
                  <a:pt x="177" y="36"/>
                  <a:pt x="177" y="3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Freeform 62"/>
          <p:cNvSpPr>
            <a:spLocks/>
          </p:cNvSpPr>
          <p:nvPr/>
        </p:nvSpPr>
        <p:spPr bwMode="auto">
          <a:xfrm>
            <a:off x="5715000" y="2052638"/>
            <a:ext cx="568325" cy="131762"/>
          </a:xfrm>
          <a:custGeom>
            <a:avLst/>
            <a:gdLst>
              <a:gd name="T0" fmla="*/ 7 w 194"/>
              <a:gd name="T1" fmla="*/ 42 h 45"/>
              <a:gd name="T2" fmla="*/ 66 w 194"/>
              <a:gd name="T3" fmla="*/ 22 h 45"/>
              <a:gd name="T4" fmla="*/ 124 w 194"/>
              <a:gd name="T5" fmla="*/ 31 h 45"/>
              <a:gd name="T6" fmla="*/ 194 w 194"/>
              <a:gd name="T7" fmla="*/ 35 h 45"/>
              <a:gd name="T8" fmla="*/ 98 w 194"/>
              <a:gd name="T9" fmla="*/ 4 h 45"/>
              <a:gd name="T10" fmla="*/ 9 w 194"/>
              <a:gd name="T11" fmla="*/ 23 h 45"/>
              <a:gd name="T12" fmla="*/ 0 w 194"/>
              <a:gd name="T13" fmla="*/ 40 h 45"/>
              <a:gd name="T14" fmla="*/ 4 w 194"/>
              <a:gd name="T15" fmla="*/ 43 h 45"/>
              <a:gd name="T16" fmla="*/ 7 w 194"/>
              <a:gd name="T17" fmla="*/ 4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4" h="45">
                <a:moveTo>
                  <a:pt x="7" y="42"/>
                </a:moveTo>
                <a:cubicBezTo>
                  <a:pt x="22" y="31"/>
                  <a:pt x="45" y="25"/>
                  <a:pt x="66" y="22"/>
                </a:cubicBezTo>
                <a:cubicBezTo>
                  <a:pt x="86" y="19"/>
                  <a:pt x="107" y="27"/>
                  <a:pt x="124" y="31"/>
                </a:cubicBezTo>
                <a:cubicBezTo>
                  <a:pt x="149" y="38"/>
                  <a:pt x="172" y="45"/>
                  <a:pt x="194" y="35"/>
                </a:cubicBezTo>
                <a:cubicBezTo>
                  <a:pt x="163" y="30"/>
                  <a:pt x="132" y="9"/>
                  <a:pt x="98" y="4"/>
                </a:cubicBezTo>
                <a:cubicBezTo>
                  <a:pt x="69" y="0"/>
                  <a:pt x="31" y="2"/>
                  <a:pt x="9" y="23"/>
                </a:cubicBezTo>
                <a:cubicBezTo>
                  <a:pt x="5" y="30"/>
                  <a:pt x="3" y="35"/>
                  <a:pt x="0" y="40"/>
                </a:cubicBezTo>
                <a:cubicBezTo>
                  <a:pt x="0" y="41"/>
                  <a:pt x="2" y="40"/>
                  <a:pt x="4" y="43"/>
                </a:cubicBezTo>
                <a:cubicBezTo>
                  <a:pt x="7" y="42"/>
                  <a:pt x="7" y="42"/>
                  <a:pt x="7" y="4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" name="Freeform 63"/>
          <p:cNvSpPr>
            <a:spLocks/>
          </p:cNvSpPr>
          <p:nvPr/>
        </p:nvSpPr>
        <p:spPr bwMode="auto">
          <a:xfrm>
            <a:off x="5805488" y="1906588"/>
            <a:ext cx="668338" cy="173037"/>
          </a:xfrm>
          <a:custGeom>
            <a:avLst/>
            <a:gdLst>
              <a:gd name="T0" fmla="*/ 151 w 228"/>
              <a:gd name="T1" fmla="*/ 55 h 59"/>
              <a:gd name="T2" fmla="*/ 225 w 228"/>
              <a:gd name="T3" fmla="*/ 36 h 59"/>
              <a:gd name="T4" fmla="*/ 228 w 228"/>
              <a:gd name="T5" fmla="*/ 32 h 59"/>
              <a:gd name="T6" fmla="*/ 183 w 228"/>
              <a:gd name="T7" fmla="*/ 41 h 59"/>
              <a:gd name="T8" fmla="*/ 80 w 228"/>
              <a:gd name="T9" fmla="*/ 8 h 59"/>
              <a:gd name="T10" fmla="*/ 6 w 228"/>
              <a:gd name="T11" fmla="*/ 21 h 59"/>
              <a:gd name="T12" fmla="*/ 0 w 228"/>
              <a:gd name="T13" fmla="*/ 31 h 59"/>
              <a:gd name="T14" fmla="*/ 49 w 228"/>
              <a:gd name="T15" fmla="*/ 28 h 59"/>
              <a:gd name="T16" fmla="*/ 101 w 228"/>
              <a:gd name="T17" fmla="*/ 38 h 59"/>
              <a:gd name="T18" fmla="*/ 151 w 228"/>
              <a:gd name="T19" fmla="*/ 55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8" h="59">
                <a:moveTo>
                  <a:pt x="151" y="55"/>
                </a:moveTo>
                <a:cubicBezTo>
                  <a:pt x="176" y="59"/>
                  <a:pt x="204" y="52"/>
                  <a:pt x="225" y="36"/>
                </a:cubicBezTo>
                <a:cubicBezTo>
                  <a:pt x="226" y="34"/>
                  <a:pt x="228" y="32"/>
                  <a:pt x="228" y="32"/>
                </a:cubicBezTo>
                <a:cubicBezTo>
                  <a:pt x="214" y="36"/>
                  <a:pt x="198" y="40"/>
                  <a:pt x="183" y="41"/>
                </a:cubicBezTo>
                <a:cubicBezTo>
                  <a:pt x="143" y="38"/>
                  <a:pt x="117" y="17"/>
                  <a:pt x="80" y="8"/>
                </a:cubicBezTo>
                <a:cubicBezTo>
                  <a:pt x="54" y="4"/>
                  <a:pt x="23" y="0"/>
                  <a:pt x="6" y="21"/>
                </a:cubicBezTo>
                <a:cubicBezTo>
                  <a:pt x="3" y="25"/>
                  <a:pt x="2" y="28"/>
                  <a:pt x="0" y="31"/>
                </a:cubicBezTo>
                <a:cubicBezTo>
                  <a:pt x="14" y="36"/>
                  <a:pt x="33" y="21"/>
                  <a:pt x="49" y="28"/>
                </a:cubicBezTo>
                <a:cubicBezTo>
                  <a:pt x="68" y="27"/>
                  <a:pt x="85" y="34"/>
                  <a:pt x="101" y="38"/>
                </a:cubicBezTo>
                <a:cubicBezTo>
                  <a:pt x="118" y="46"/>
                  <a:pt x="132" y="54"/>
                  <a:pt x="151" y="5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Freeform 64"/>
          <p:cNvSpPr>
            <a:spLocks/>
          </p:cNvSpPr>
          <p:nvPr/>
        </p:nvSpPr>
        <p:spPr bwMode="auto">
          <a:xfrm>
            <a:off x="5907088" y="1724025"/>
            <a:ext cx="587375" cy="280987"/>
          </a:xfrm>
          <a:custGeom>
            <a:avLst/>
            <a:gdLst>
              <a:gd name="T0" fmla="*/ 142 w 200"/>
              <a:gd name="T1" fmla="*/ 79 h 96"/>
              <a:gd name="T2" fmla="*/ 192 w 200"/>
              <a:gd name="T3" fmla="*/ 68 h 96"/>
              <a:gd name="T4" fmla="*/ 200 w 200"/>
              <a:gd name="T5" fmla="*/ 60 h 96"/>
              <a:gd name="T6" fmla="*/ 13 w 200"/>
              <a:gd name="T7" fmla="*/ 19 h 96"/>
              <a:gd name="T8" fmla="*/ 0 w 200"/>
              <a:gd name="T9" fmla="*/ 28 h 96"/>
              <a:gd name="T10" fmla="*/ 57 w 200"/>
              <a:gd name="T11" fmla="*/ 50 h 96"/>
              <a:gd name="T12" fmla="*/ 136 w 200"/>
              <a:gd name="T13" fmla="*/ 79 h 96"/>
              <a:gd name="T14" fmla="*/ 142 w 200"/>
              <a:gd name="T15" fmla="*/ 79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0" h="96">
                <a:moveTo>
                  <a:pt x="142" y="79"/>
                </a:moveTo>
                <a:cubicBezTo>
                  <a:pt x="192" y="68"/>
                  <a:pt x="192" y="68"/>
                  <a:pt x="192" y="68"/>
                </a:cubicBezTo>
                <a:cubicBezTo>
                  <a:pt x="195" y="67"/>
                  <a:pt x="198" y="64"/>
                  <a:pt x="200" y="60"/>
                </a:cubicBezTo>
                <a:cubicBezTo>
                  <a:pt x="124" y="96"/>
                  <a:pt x="89" y="0"/>
                  <a:pt x="13" y="19"/>
                </a:cubicBezTo>
                <a:cubicBezTo>
                  <a:pt x="8" y="22"/>
                  <a:pt x="3" y="24"/>
                  <a:pt x="0" y="28"/>
                </a:cubicBezTo>
                <a:cubicBezTo>
                  <a:pt x="57" y="50"/>
                  <a:pt x="57" y="50"/>
                  <a:pt x="57" y="50"/>
                </a:cubicBezTo>
                <a:cubicBezTo>
                  <a:pt x="80" y="60"/>
                  <a:pt x="104" y="79"/>
                  <a:pt x="136" y="79"/>
                </a:cubicBezTo>
                <a:cubicBezTo>
                  <a:pt x="139" y="79"/>
                  <a:pt x="141" y="79"/>
                  <a:pt x="142" y="7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" name="Freeform 65"/>
          <p:cNvSpPr>
            <a:spLocks/>
          </p:cNvSpPr>
          <p:nvPr/>
        </p:nvSpPr>
        <p:spPr bwMode="auto">
          <a:xfrm>
            <a:off x="6037263" y="1533525"/>
            <a:ext cx="544513" cy="307975"/>
          </a:xfrm>
          <a:custGeom>
            <a:avLst/>
            <a:gdLst>
              <a:gd name="T0" fmla="*/ 146 w 186"/>
              <a:gd name="T1" fmla="*/ 104 h 105"/>
              <a:gd name="T2" fmla="*/ 182 w 186"/>
              <a:gd name="T3" fmla="*/ 105 h 105"/>
              <a:gd name="T4" fmla="*/ 186 w 186"/>
              <a:gd name="T5" fmla="*/ 99 h 105"/>
              <a:gd name="T6" fmla="*/ 184 w 186"/>
              <a:gd name="T7" fmla="*/ 95 h 105"/>
              <a:gd name="T8" fmla="*/ 0 w 186"/>
              <a:gd name="T9" fmla="*/ 0 h 105"/>
              <a:gd name="T10" fmla="*/ 24 w 186"/>
              <a:gd name="T11" fmla="*/ 45 h 105"/>
              <a:gd name="T12" fmla="*/ 132 w 186"/>
              <a:gd name="T13" fmla="*/ 102 h 105"/>
              <a:gd name="T14" fmla="*/ 146 w 186"/>
              <a:gd name="T15" fmla="*/ 104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6" h="105">
                <a:moveTo>
                  <a:pt x="146" y="104"/>
                </a:moveTo>
                <a:cubicBezTo>
                  <a:pt x="182" y="105"/>
                  <a:pt x="182" y="105"/>
                  <a:pt x="182" y="105"/>
                </a:cubicBezTo>
                <a:cubicBezTo>
                  <a:pt x="184" y="105"/>
                  <a:pt x="184" y="101"/>
                  <a:pt x="186" y="99"/>
                </a:cubicBezTo>
                <a:cubicBezTo>
                  <a:pt x="186" y="99"/>
                  <a:pt x="185" y="96"/>
                  <a:pt x="184" y="95"/>
                </a:cubicBezTo>
                <a:cubicBezTo>
                  <a:pt x="112" y="83"/>
                  <a:pt x="40" y="55"/>
                  <a:pt x="0" y="0"/>
                </a:cubicBezTo>
                <a:cubicBezTo>
                  <a:pt x="2" y="19"/>
                  <a:pt x="15" y="30"/>
                  <a:pt x="24" y="45"/>
                </a:cubicBezTo>
                <a:cubicBezTo>
                  <a:pt x="53" y="81"/>
                  <a:pt x="91" y="89"/>
                  <a:pt x="132" y="102"/>
                </a:cubicBezTo>
                <a:cubicBezTo>
                  <a:pt x="138" y="101"/>
                  <a:pt x="141" y="105"/>
                  <a:pt x="146" y="104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" name="Freeform 66"/>
          <p:cNvSpPr>
            <a:spLocks/>
          </p:cNvSpPr>
          <p:nvPr/>
        </p:nvSpPr>
        <p:spPr bwMode="auto">
          <a:xfrm>
            <a:off x="6218238" y="1589088"/>
            <a:ext cx="449263" cy="117475"/>
          </a:xfrm>
          <a:custGeom>
            <a:avLst/>
            <a:gdLst>
              <a:gd name="T0" fmla="*/ 137 w 153"/>
              <a:gd name="T1" fmla="*/ 40 h 40"/>
              <a:gd name="T2" fmla="*/ 153 w 153"/>
              <a:gd name="T3" fmla="*/ 38 h 40"/>
              <a:gd name="T4" fmla="*/ 120 w 153"/>
              <a:gd name="T5" fmla="*/ 13 h 40"/>
              <a:gd name="T6" fmla="*/ 0 w 153"/>
              <a:gd name="T7" fmla="*/ 0 h 40"/>
              <a:gd name="T8" fmla="*/ 137 w 153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40">
                <a:moveTo>
                  <a:pt x="137" y="40"/>
                </a:moveTo>
                <a:cubicBezTo>
                  <a:pt x="153" y="38"/>
                  <a:pt x="153" y="38"/>
                  <a:pt x="153" y="38"/>
                </a:cubicBezTo>
                <a:cubicBezTo>
                  <a:pt x="146" y="26"/>
                  <a:pt x="132" y="19"/>
                  <a:pt x="120" y="13"/>
                </a:cubicBezTo>
                <a:cubicBezTo>
                  <a:pt x="79" y="4"/>
                  <a:pt x="39" y="15"/>
                  <a:pt x="0" y="0"/>
                </a:cubicBezTo>
                <a:cubicBezTo>
                  <a:pt x="33" y="30"/>
                  <a:pt x="90" y="34"/>
                  <a:pt x="137" y="40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" name="Freeform 67"/>
          <p:cNvSpPr>
            <a:spLocks/>
          </p:cNvSpPr>
          <p:nvPr/>
        </p:nvSpPr>
        <p:spPr bwMode="auto">
          <a:xfrm>
            <a:off x="6092825" y="1354138"/>
            <a:ext cx="582613" cy="220662"/>
          </a:xfrm>
          <a:custGeom>
            <a:avLst/>
            <a:gdLst>
              <a:gd name="T0" fmla="*/ 167 w 199"/>
              <a:gd name="T1" fmla="*/ 75 h 75"/>
              <a:gd name="T2" fmla="*/ 196 w 199"/>
              <a:gd name="T3" fmla="*/ 74 h 75"/>
              <a:gd name="T4" fmla="*/ 199 w 199"/>
              <a:gd name="T5" fmla="*/ 67 h 75"/>
              <a:gd name="T6" fmla="*/ 121 w 199"/>
              <a:gd name="T7" fmla="*/ 32 h 75"/>
              <a:gd name="T8" fmla="*/ 0 w 199"/>
              <a:gd name="T9" fmla="*/ 0 h 75"/>
              <a:gd name="T10" fmla="*/ 167 w 199"/>
              <a:gd name="T11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9" h="75">
                <a:moveTo>
                  <a:pt x="167" y="75"/>
                </a:moveTo>
                <a:cubicBezTo>
                  <a:pt x="196" y="74"/>
                  <a:pt x="196" y="74"/>
                  <a:pt x="196" y="74"/>
                </a:cubicBezTo>
                <a:cubicBezTo>
                  <a:pt x="199" y="73"/>
                  <a:pt x="198" y="70"/>
                  <a:pt x="199" y="67"/>
                </a:cubicBezTo>
                <a:cubicBezTo>
                  <a:pt x="182" y="46"/>
                  <a:pt x="150" y="38"/>
                  <a:pt x="121" y="32"/>
                </a:cubicBezTo>
                <a:cubicBezTo>
                  <a:pt x="78" y="34"/>
                  <a:pt x="28" y="29"/>
                  <a:pt x="0" y="0"/>
                </a:cubicBezTo>
                <a:cubicBezTo>
                  <a:pt x="39" y="53"/>
                  <a:pt x="102" y="71"/>
                  <a:pt x="167" y="7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Freeform 68"/>
          <p:cNvSpPr>
            <a:spLocks/>
          </p:cNvSpPr>
          <p:nvPr/>
        </p:nvSpPr>
        <p:spPr bwMode="auto">
          <a:xfrm>
            <a:off x="5207000" y="1419225"/>
            <a:ext cx="509588" cy="134937"/>
          </a:xfrm>
          <a:custGeom>
            <a:avLst/>
            <a:gdLst>
              <a:gd name="T0" fmla="*/ 4 w 174"/>
              <a:gd name="T1" fmla="*/ 46 h 46"/>
              <a:gd name="T2" fmla="*/ 90 w 174"/>
              <a:gd name="T3" fmla="*/ 38 h 46"/>
              <a:gd name="T4" fmla="*/ 144 w 174"/>
              <a:gd name="T5" fmla="*/ 28 h 46"/>
              <a:gd name="T6" fmla="*/ 169 w 174"/>
              <a:gd name="T7" fmla="*/ 35 h 46"/>
              <a:gd name="T8" fmla="*/ 168 w 174"/>
              <a:gd name="T9" fmla="*/ 27 h 46"/>
              <a:gd name="T10" fmla="*/ 64 w 174"/>
              <a:gd name="T11" fmla="*/ 19 h 46"/>
              <a:gd name="T12" fmla="*/ 0 w 174"/>
              <a:gd name="T13" fmla="*/ 44 h 46"/>
              <a:gd name="T14" fmla="*/ 4 w 174"/>
              <a:gd name="T1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4" h="46">
                <a:moveTo>
                  <a:pt x="4" y="46"/>
                </a:moveTo>
                <a:cubicBezTo>
                  <a:pt x="32" y="46"/>
                  <a:pt x="62" y="45"/>
                  <a:pt x="90" y="38"/>
                </a:cubicBezTo>
                <a:cubicBezTo>
                  <a:pt x="109" y="31"/>
                  <a:pt x="126" y="27"/>
                  <a:pt x="144" y="28"/>
                </a:cubicBezTo>
                <a:cubicBezTo>
                  <a:pt x="169" y="35"/>
                  <a:pt x="169" y="35"/>
                  <a:pt x="169" y="35"/>
                </a:cubicBezTo>
                <a:cubicBezTo>
                  <a:pt x="174" y="32"/>
                  <a:pt x="169" y="28"/>
                  <a:pt x="168" y="27"/>
                </a:cubicBezTo>
                <a:cubicBezTo>
                  <a:pt x="138" y="6"/>
                  <a:pt x="96" y="0"/>
                  <a:pt x="64" y="19"/>
                </a:cubicBezTo>
                <a:cubicBezTo>
                  <a:pt x="45" y="30"/>
                  <a:pt x="23" y="39"/>
                  <a:pt x="0" y="44"/>
                </a:cubicBezTo>
                <a:cubicBezTo>
                  <a:pt x="0" y="45"/>
                  <a:pt x="3" y="46"/>
                  <a:pt x="4" y="4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" name="Freeform 69"/>
          <p:cNvSpPr>
            <a:spLocks/>
          </p:cNvSpPr>
          <p:nvPr/>
        </p:nvSpPr>
        <p:spPr bwMode="auto">
          <a:xfrm>
            <a:off x="5116513" y="1260475"/>
            <a:ext cx="609600" cy="234950"/>
          </a:xfrm>
          <a:custGeom>
            <a:avLst/>
            <a:gdLst>
              <a:gd name="T0" fmla="*/ 12 w 208"/>
              <a:gd name="T1" fmla="*/ 75 h 80"/>
              <a:gd name="T2" fmla="*/ 208 w 208"/>
              <a:gd name="T3" fmla="*/ 29 h 80"/>
              <a:gd name="T4" fmla="*/ 121 w 208"/>
              <a:gd name="T5" fmla="*/ 7 h 80"/>
              <a:gd name="T6" fmla="*/ 0 w 208"/>
              <a:gd name="T7" fmla="*/ 69 h 80"/>
              <a:gd name="T8" fmla="*/ 12 w 208"/>
              <a:gd name="T9" fmla="*/ 75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80">
                <a:moveTo>
                  <a:pt x="12" y="75"/>
                </a:moveTo>
                <a:cubicBezTo>
                  <a:pt x="82" y="80"/>
                  <a:pt x="137" y="9"/>
                  <a:pt x="208" y="29"/>
                </a:cubicBezTo>
                <a:cubicBezTo>
                  <a:pt x="188" y="9"/>
                  <a:pt x="152" y="0"/>
                  <a:pt x="121" y="7"/>
                </a:cubicBezTo>
                <a:cubicBezTo>
                  <a:pt x="74" y="21"/>
                  <a:pt x="42" y="51"/>
                  <a:pt x="0" y="69"/>
                </a:cubicBezTo>
                <a:cubicBezTo>
                  <a:pt x="2" y="71"/>
                  <a:pt x="8" y="73"/>
                  <a:pt x="12" y="7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" name="Freeform 70"/>
          <p:cNvSpPr>
            <a:spLocks/>
          </p:cNvSpPr>
          <p:nvPr/>
        </p:nvSpPr>
        <p:spPr bwMode="auto">
          <a:xfrm>
            <a:off x="5183188" y="844550"/>
            <a:ext cx="1357313" cy="574675"/>
          </a:xfrm>
          <a:custGeom>
            <a:avLst/>
            <a:gdLst>
              <a:gd name="T0" fmla="*/ 441 w 463"/>
              <a:gd name="T1" fmla="*/ 196 h 196"/>
              <a:gd name="T2" fmla="*/ 463 w 463"/>
              <a:gd name="T3" fmla="*/ 195 h 196"/>
              <a:gd name="T4" fmla="*/ 411 w 463"/>
              <a:gd name="T5" fmla="*/ 173 h 196"/>
              <a:gd name="T6" fmla="*/ 296 w 463"/>
              <a:gd name="T7" fmla="*/ 83 h 196"/>
              <a:gd name="T8" fmla="*/ 292 w 463"/>
              <a:gd name="T9" fmla="*/ 75 h 196"/>
              <a:gd name="T10" fmla="*/ 281 w 463"/>
              <a:gd name="T11" fmla="*/ 70 h 196"/>
              <a:gd name="T12" fmla="*/ 194 w 463"/>
              <a:gd name="T13" fmla="*/ 16 h 196"/>
              <a:gd name="T14" fmla="*/ 186 w 463"/>
              <a:gd name="T15" fmla="*/ 15 h 196"/>
              <a:gd name="T16" fmla="*/ 108 w 463"/>
              <a:gd name="T17" fmla="*/ 5 h 196"/>
              <a:gd name="T18" fmla="*/ 11 w 463"/>
              <a:gd name="T19" fmla="*/ 62 h 196"/>
              <a:gd name="T20" fmla="*/ 1 w 463"/>
              <a:gd name="T21" fmla="*/ 85 h 196"/>
              <a:gd name="T22" fmla="*/ 142 w 463"/>
              <a:gd name="T23" fmla="*/ 40 h 196"/>
              <a:gd name="T24" fmla="*/ 252 w 463"/>
              <a:gd name="T25" fmla="*/ 89 h 196"/>
              <a:gd name="T26" fmla="*/ 317 w 463"/>
              <a:gd name="T27" fmla="*/ 144 h 196"/>
              <a:gd name="T28" fmla="*/ 344 w 463"/>
              <a:gd name="T29" fmla="*/ 162 h 196"/>
              <a:gd name="T30" fmla="*/ 441 w 463"/>
              <a:gd name="T31" fmla="*/ 196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63" h="196">
                <a:moveTo>
                  <a:pt x="441" y="196"/>
                </a:moveTo>
                <a:cubicBezTo>
                  <a:pt x="463" y="195"/>
                  <a:pt x="463" y="195"/>
                  <a:pt x="463" y="195"/>
                </a:cubicBezTo>
                <a:cubicBezTo>
                  <a:pt x="445" y="187"/>
                  <a:pt x="426" y="183"/>
                  <a:pt x="411" y="173"/>
                </a:cubicBezTo>
                <a:cubicBezTo>
                  <a:pt x="367" y="156"/>
                  <a:pt x="331" y="119"/>
                  <a:pt x="296" y="83"/>
                </a:cubicBezTo>
                <a:cubicBezTo>
                  <a:pt x="295" y="79"/>
                  <a:pt x="293" y="78"/>
                  <a:pt x="292" y="75"/>
                </a:cubicBezTo>
                <a:cubicBezTo>
                  <a:pt x="289" y="73"/>
                  <a:pt x="285" y="71"/>
                  <a:pt x="281" y="70"/>
                </a:cubicBezTo>
                <a:cubicBezTo>
                  <a:pt x="260" y="43"/>
                  <a:pt x="226" y="34"/>
                  <a:pt x="194" y="16"/>
                </a:cubicBezTo>
                <a:cubicBezTo>
                  <a:pt x="190" y="16"/>
                  <a:pt x="188" y="18"/>
                  <a:pt x="186" y="15"/>
                </a:cubicBezTo>
                <a:cubicBezTo>
                  <a:pt x="167" y="0"/>
                  <a:pt x="133" y="2"/>
                  <a:pt x="108" y="5"/>
                </a:cubicBezTo>
                <a:cubicBezTo>
                  <a:pt x="67" y="16"/>
                  <a:pt x="33" y="28"/>
                  <a:pt x="11" y="62"/>
                </a:cubicBezTo>
                <a:cubicBezTo>
                  <a:pt x="9" y="71"/>
                  <a:pt x="0" y="75"/>
                  <a:pt x="1" y="85"/>
                </a:cubicBezTo>
                <a:cubicBezTo>
                  <a:pt x="34" y="57"/>
                  <a:pt x="88" y="27"/>
                  <a:pt x="142" y="40"/>
                </a:cubicBezTo>
                <a:cubicBezTo>
                  <a:pt x="185" y="50"/>
                  <a:pt x="219" y="68"/>
                  <a:pt x="252" y="89"/>
                </a:cubicBezTo>
                <a:cubicBezTo>
                  <a:pt x="275" y="109"/>
                  <a:pt x="298" y="123"/>
                  <a:pt x="317" y="144"/>
                </a:cubicBezTo>
                <a:cubicBezTo>
                  <a:pt x="344" y="162"/>
                  <a:pt x="344" y="162"/>
                  <a:pt x="344" y="162"/>
                </a:cubicBezTo>
                <a:cubicBezTo>
                  <a:pt x="371" y="179"/>
                  <a:pt x="405" y="194"/>
                  <a:pt x="441" y="19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" name="Freeform 71"/>
          <p:cNvSpPr>
            <a:spLocks/>
          </p:cNvSpPr>
          <p:nvPr/>
        </p:nvSpPr>
        <p:spPr bwMode="auto">
          <a:xfrm>
            <a:off x="5099050" y="1166813"/>
            <a:ext cx="465138" cy="222250"/>
          </a:xfrm>
          <a:custGeom>
            <a:avLst/>
            <a:gdLst>
              <a:gd name="T0" fmla="*/ 12 w 159"/>
              <a:gd name="T1" fmla="*/ 76 h 76"/>
              <a:gd name="T2" fmla="*/ 56 w 159"/>
              <a:gd name="T3" fmla="*/ 50 h 76"/>
              <a:gd name="T4" fmla="*/ 117 w 159"/>
              <a:gd name="T5" fmla="*/ 24 h 76"/>
              <a:gd name="T6" fmla="*/ 159 w 159"/>
              <a:gd name="T7" fmla="*/ 9 h 76"/>
              <a:gd name="T8" fmla="*/ 111 w 159"/>
              <a:gd name="T9" fmla="*/ 7 h 76"/>
              <a:gd name="T10" fmla="*/ 22 w 159"/>
              <a:gd name="T11" fmla="*/ 42 h 76"/>
              <a:gd name="T12" fmla="*/ 6 w 159"/>
              <a:gd name="T13" fmla="*/ 61 h 76"/>
              <a:gd name="T14" fmla="*/ 2 w 159"/>
              <a:gd name="T15" fmla="*/ 74 h 76"/>
              <a:gd name="T16" fmla="*/ 10 w 159"/>
              <a:gd name="T17" fmla="*/ 76 h 76"/>
              <a:gd name="T18" fmla="*/ 12 w 159"/>
              <a:gd name="T19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9" h="76">
                <a:moveTo>
                  <a:pt x="12" y="76"/>
                </a:moveTo>
                <a:cubicBezTo>
                  <a:pt x="27" y="70"/>
                  <a:pt x="40" y="57"/>
                  <a:pt x="56" y="50"/>
                </a:cubicBezTo>
                <a:cubicBezTo>
                  <a:pt x="73" y="37"/>
                  <a:pt x="97" y="30"/>
                  <a:pt x="117" y="24"/>
                </a:cubicBezTo>
                <a:cubicBezTo>
                  <a:pt x="133" y="20"/>
                  <a:pt x="146" y="14"/>
                  <a:pt x="159" y="9"/>
                </a:cubicBezTo>
                <a:cubicBezTo>
                  <a:pt x="151" y="0"/>
                  <a:pt x="127" y="7"/>
                  <a:pt x="111" y="7"/>
                </a:cubicBezTo>
                <a:cubicBezTo>
                  <a:pt x="74" y="9"/>
                  <a:pt x="50" y="30"/>
                  <a:pt x="22" y="42"/>
                </a:cubicBezTo>
                <a:cubicBezTo>
                  <a:pt x="16" y="46"/>
                  <a:pt x="12" y="55"/>
                  <a:pt x="6" y="61"/>
                </a:cubicBezTo>
                <a:cubicBezTo>
                  <a:pt x="4" y="66"/>
                  <a:pt x="0" y="69"/>
                  <a:pt x="2" y="74"/>
                </a:cubicBezTo>
                <a:cubicBezTo>
                  <a:pt x="10" y="76"/>
                  <a:pt x="10" y="76"/>
                  <a:pt x="10" y="76"/>
                </a:cubicBezTo>
                <a:cubicBezTo>
                  <a:pt x="12" y="76"/>
                  <a:pt x="12" y="76"/>
                  <a:pt x="12" y="7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Freeform 72"/>
          <p:cNvSpPr>
            <a:spLocks/>
          </p:cNvSpPr>
          <p:nvPr/>
        </p:nvSpPr>
        <p:spPr bwMode="auto">
          <a:xfrm>
            <a:off x="6013450" y="949325"/>
            <a:ext cx="623888" cy="387350"/>
          </a:xfrm>
          <a:custGeom>
            <a:avLst/>
            <a:gdLst>
              <a:gd name="T0" fmla="*/ 181 w 213"/>
              <a:gd name="T1" fmla="*/ 132 h 132"/>
              <a:gd name="T2" fmla="*/ 213 w 213"/>
              <a:gd name="T3" fmla="*/ 129 h 132"/>
              <a:gd name="T4" fmla="*/ 210 w 213"/>
              <a:gd name="T5" fmla="*/ 115 h 132"/>
              <a:gd name="T6" fmla="*/ 0 w 213"/>
              <a:gd name="T7" fmla="*/ 0 h 132"/>
              <a:gd name="T8" fmla="*/ 181 w 213"/>
              <a:gd name="T9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3" h="132">
                <a:moveTo>
                  <a:pt x="181" y="132"/>
                </a:moveTo>
                <a:cubicBezTo>
                  <a:pt x="213" y="129"/>
                  <a:pt x="213" y="129"/>
                  <a:pt x="213" y="129"/>
                </a:cubicBezTo>
                <a:cubicBezTo>
                  <a:pt x="210" y="115"/>
                  <a:pt x="210" y="115"/>
                  <a:pt x="210" y="115"/>
                </a:cubicBezTo>
                <a:cubicBezTo>
                  <a:pt x="129" y="86"/>
                  <a:pt x="84" y="28"/>
                  <a:pt x="0" y="0"/>
                </a:cubicBezTo>
                <a:cubicBezTo>
                  <a:pt x="64" y="39"/>
                  <a:pt x="106" y="113"/>
                  <a:pt x="181" y="13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" name="Freeform 73"/>
          <p:cNvSpPr>
            <a:spLocks/>
          </p:cNvSpPr>
          <p:nvPr/>
        </p:nvSpPr>
        <p:spPr bwMode="auto">
          <a:xfrm>
            <a:off x="5119688" y="1001713"/>
            <a:ext cx="693738" cy="258762"/>
          </a:xfrm>
          <a:custGeom>
            <a:avLst/>
            <a:gdLst>
              <a:gd name="T0" fmla="*/ 2 w 237"/>
              <a:gd name="T1" fmla="*/ 86 h 88"/>
              <a:gd name="T2" fmla="*/ 91 w 237"/>
              <a:gd name="T3" fmla="*/ 39 h 88"/>
              <a:gd name="T4" fmla="*/ 157 w 237"/>
              <a:gd name="T5" fmla="*/ 32 h 88"/>
              <a:gd name="T6" fmla="*/ 231 w 237"/>
              <a:gd name="T7" fmla="*/ 43 h 88"/>
              <a:gd name="T8" fmla="*/ 237 w 237"/>
              <a:gd name="T9" fmla="*/ 40 h 88"/>
              <a:gd name="T10" fmla="*/ 108 w 237"/>
              <a:gd name="T11" fmla="*/ 10 h 88"/>
              <a:gd name="T12" fmla="*/ 1 w 237"/>
              <a:gd name="T13" fmla="*/ 79 h 88"/>
              <a:gd name="T14" fmla="*/ 0 w 237"/>
              <a:gd name="T15" fmla="*/ 84 h 88"/>
              <a:gd name="T16" fmla="*/ 2 w 237"/>
              <a:gd name="T17" fmla="*/ 8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7" h="88">
                <a:moveTo>
                  <a:pt x="2" y="86"/>
                </a:moveTo>
                <a:cubicBezTo>
                  <a:pt x="35" y="76"/>
                  <a:pt x="54" y="44"/>
                  <a:pt x="91" y="39"/>
                </a:cubicBezTo>
                <a:cubicBezTo>
                  <a:pt x="113" y="29"/>
                  <a:pt x="136" y="31"/>
                  <a:pt x="157" y="32"/>
                </a:cubicBezTo>
                <a:cubicBezTo>
                  <a:pt x="184" y="33"/>
                  <a:pt x="207" y="39"/>
                  <a:pt x="231" y="43"/>
                </a:cubicBezTo>
                <a:cubicBezTo>
                  <a:pt x="233" y="42"/>
                  <a:pt x="236" y="42"/>
                  <a:pt x="237" y="40"/>
                </a:cubicBezTo>
                <a:cubicBezTo>
                  <a:pt x="203" y="17"/>
                  <a:pt x="153" y="0"/>
                  <a:pt x="108" y="10"/>
                </a:cubicBezTo>
                <a:cubicBezTo>
                  <a:pt x="62" y="24"/>
                  <a:pt x="24" y="39"/>
                  <a:pt x="1" y="79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8"/>
                  <a:pt x="1" y="86"/>
                  <a:pt x="2" y="8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" name="Freeform 74"/>
          <p:cNvSpPr>
            <a:spLocks/>
          </p:cNvSpPr>
          <p:nvPr/>
        </p:nvSpPr>
        <p:spPr bwMode="auto">
          <a:xfrm>
            <a:off x="5878513" y="735013"/>
            <a:ext cx="788988" cy="439737"/>
          </a:xfrm>
          <a:custGeom>
            <a:avLst/>
            <a:gdLst>
              <a:gd name="T0" fmla="*/ 253 w 269"/>
              <a:gd name="T1" fmla="*/ 150 h 150"/>
              <a:gd name="T2" fmla="*/ 269 w 269"/>
              <a:gd name="T3" fmla="*/ 147 h 150"/>
              <a:gd name="T4" fmla="*/ 265 w 269"/>
              <a:gd name="T5" fmla="*/ 138 h 150"/>
              <a:gd name="T6" fmla="*/ 252 w 269"/>
              <a:gd name="T7" fmla="*/ 120 h 150"/>
              <a:gd name="T8" fmla="*/ 0 w 269"/>
              <a:gd name="T9" fmla="*/ 10 h 150"/>
              <a:gd name="T10" fmla="*/ 204 w 269"/>
              <a:gd name="T11" fmla="*/ 139 h 150"/>
              <a:gd name="T12" fmla="*/ 253 w 269"/>
              <a:gd name="T13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9" h="150">
                <a:moveTo>
                  <a:pt x="253" y="150"/>
                </a:moveTo>
                <a:cubicBezTo>
                  <a:pt x="269" y="147"/>
                  <a:pt x="269" y="147"/>
                  <a:pt x="269" y="147"/>
                </a:cubicBezTo>
                <a:cubicBezTo>
                  <a:pt x="265" y="138"/>
                  <a:pt x="265" y="138"/>
                  <a:pt x="265" y="138"/>
                </a:cubicBezTo>
                <a:cubicBezTo>
                  <a:pt x="265" y="130"/>
                  <a:pt x="259" y="124"/>
                  <a:pt x="252" y="120"/>
                </a:cubicBezTo>
                <a:cubicBezTo>
                  <a:pt x="156" y="95"/>
                  <a:pt x="108" y="0"/>
                  <a:pt x="0" y="10"/>
                </a:cubicBezTo>
                <a:cubicBezTo>
                  <a:pt x="86" y="22"/>
                  <a:pt x="131" y="108"/>
                  <a:pt x="204" y="139"/>
                </a:cubicBezTo>
                <a:cubicBezTo>
                  <a:pt x="221" y="145"/>
                  <a:pt x="237" y="150"/>
                  <a:pt x="253" y="150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" name="Freeform 75"/>
          <p:cNvSpPr>
            <a:spLocks/>
          </p:cNvSpPr>
          <p:nvPr/>
        </p:nvSpPr>
        <p:spPr bwMode="auto">
          <a:xfrm>
            <a:off x="5394325" y="541338"/>
            <a:ext cx="1179513" cy="452437"/>
          </a:xfrm>
          <a:custGeom>
            <a:avLst/>
            <a:gdLst>
              <a:gd name="T0" fmla="*/ 385 w 402"/>
              <a:gd name="T1" fmla="*/ 154 h 154"/>
              <a:gd name="T2" fmla="*/ 389 w 402"/>
              <a:gd name="T3" fmla="*/ 151 h 154"/>
              <a:gd name="T4" fmla="*/ 402 w 402"/>
              <a:gd name="T5" fmla="*/ 153 h 154"/>
              <a:gd name="T6" fmla="*/ 397 w 402"/>
              <a:gd name="T7" fmla="*/ 133 h 154"/>
              <a:gd name="T8" fmla="*/ 108 w 402"/>
              <a:gd name="T9" fmla="*/ 37 h 154"/>
              <a:gd name="T10" fmla="*/ 0 w 402"/>
              <a:gd name="T11" fmla="*/ 95 h 154"/>
              <a:gd name="T12" fmla="*/ 38 w 402"/>
              <a:gd name="T13" fmla="*/ 73 h 154"/>
              <a:gd name="T14" fmla="*/ 273 w 402"/>
              <a:gd name="T15" fmla="*/ 82 h 154"/>
              <a:gd name="T16" fmla="*/ 383 w 402"/>
              <a:gd name="T17" fmla="*/ 154 h 154"/>
              <a:gd name="T18" fmla="*/ 385 w 402"/>
              <a:gd name="T19" fmla="*/ 15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2" h="154">
                <a:moveTo>
                  <a:pt x="385" y="154"/>
                </a:moveTo>
                <a:cubicBezTo>
                  <a:pt x="386" y="153"/>
                  <a:pt x="386" y="152"/>
                  <a:pt x="389" y="151"/>
                </a:cubicBezTo>
                <a:cubicBezTo>
                  <a:pt x="402" y="153"/>
                  <a:pt x="402" y="153"/>
                  <a:pt x="402" y="153"/>
                </a:cubicBezTo>
                <a:cubicBezTo>
                  <a:pt x="397" y="133"/>
                  <a:pt x="397" y="133"/>
                  <a:pt x="397" y="133"/>
                </a:cubicBezTo>
                <a:cubicBezTo>
                  <a:pt x="326" y="63"/>
                  <a:pt x="222" y="0"/>
                  <a:pt x="108" y="37"/>
                </a:cubicBezTo>
                <a:cubicBezTo>
                  <a:pt x="65" y="51"/>
                  <a:pt x="29" y="64"/>
                  <a:pt x="0" y="95"/>
                </a:cubicBezTo>
                <a:cubicBezTo>
                  <a:pt x="14" y="87"/>
                  <a:pt x="25" y="80"/>
                  <a:pt x="38" y="73"/>
                </a:cubicBezTo>
                <a:cubicBezTo>
                  <a:pt x="114" y="43"/>
                  <a:pt x="207" y="40"/>
                  <a:pt x="273" y="82"/>
                </a:cubicBezTo>
                <a:cubicBezTo>
                  <a:pt x="313" y="105"/>
                  <a:pt x="340" y="139"/>
                  <a:pt x="383" y="154"/>
                </a:cubicBezTo>
                <a:cubicBezTo>
                  <a:pt x="385" y="154"/>
                  <a:pt x="385" y="154"/>
                  <a:pt x="385" y="154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" name="Freeform 76"/>
          <p:cNvSpPr>
            <a:spLocks/>
          </p:cNvSpPr>
          <p:nvPr/>
        </p:nvSpPr>
        <p:spPr bwMode="auto">
          <a:xfrm>
            <a:off x="7496175" y="3257550"/>
            <a:ext cx="319088" cy="85725"/>
          </a:xfrm>
          <a:custGeom>
            <a:avLst/>
            <a:gdLst>
              <a:gd name="T0" fmla="*/ 100 w 109"/>
              <a:gd name="T1" fmla="*/ 29 h 29"/>
              <a:gd name="T2" fmla="*/ 106 w 109"/>
              <a:gd name="T3" fmla="*/ 29 h 29"/>
              <a:gd name="T4" fmla="*/ 106 w 109"/>
              <a:gd name="T5" fmla="*/ 19 h 29"/>
              <a:gd name="T6" fmla="*/ 68 w 109"/>
              <a:gd name="T7" fmla="*/ 0 h 29"/>
              <a:gd name="T8" fmla="*/ 0 w 109"/>
              <a:gd name="T9" fmla="*/ 4 h 29"/>
              <a:gd name="T10" fmla="*/ 100 w 109"/>
              <a:gd name="T11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9" h="29">
                <a:moveTo>
                  <a:pt x="100" y="29"/>
                </a:moveTo>
                <a:cubicBezTo>
                  <a:pt x="101" y="29"/>
                  <a:pt x="103" y="29"/>
                  <a:pt x="106" y="29"/>
                </a:cubicBezTo>
                <a:cubicBezTo>
                  <a:pt x="109" y="28"/>
                  <a:pt x="105" y="23"/>
                  <a:pt x="106" y="19"/>
                </a:cubicBezTo>
                <a:cubicBezTo>
                  <a:pt x="99" y="9"/>
                  <a:pt x="84" y="4"/>
                  <a:pt x="68" y="0"/>
                </a:cubicBezTo>
                <a:cubicBezTo>
                  <a:pt x="44" y="0"/>
                  <a:pt x="23" y="0"/>
                  <a:pt x="0" y="4"/>
                </a:cubicBezTo>
                <a:cubicBezTo>
                  <a:pt x="32" y="12"/>
                  <a:pt x="68" y="15"/>
                  <a:pt x="100" y="2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" name="Freeform 77"/>
          <p:cNvSpPr>
            <a:spLocks/>
          </p:cNvSpPr>
          <p:nvPr/>
        </p:nvSpPr>
        <p:spPr bwMode="auto">
          <a:xfrm>
            <a:off x="7426325" y="3117850"/>
            <a:ext cx="1060450" cy="155575"/>
          </a:xfrm>
          <a:custGeom>
            <a:avLst/>
            <a:gdLst>
              <a:gd name="T0" fmla="*/ 196 w 362"/>
              <a:gd name="T1" fmla="*/ 53 h 53"/>
              <a:gd name="T2" fmla="*/ 304 w 362"/>
              <a:gd name="T3" fmla="*/ 23 h 53"/>
              <a:gd name="T4" fmla="*/ 347 w 362"/>
              <a:gd name="T5" fmla="*/ 19 h 53"/>
              <a:gd name="T6" fmla="*/ 360 w 362"/>
              <a:gd name="T7" fmla="*/ 20 h 53"/>
              <a:gd name="T8" fmla="*/ 359 w 362"/>
              <a:gd name="T9" fmla="*/ 9 h 53"/>
              <a:gd name="T10" fmla="*/ 10 w 362"/>
              <a:gd name="T11" fmla="*/ 9 h 53"/>
              <a:gd name="T12" fmla="*/ 0 w 362"/>
              <a:gd name="T13" fmla="*/ 11 h 53"/>
              <a:gd name="T14" fmla="*/ 196 w 362"/>
              <a:gd name="T15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2" h="53">
                <a:moveTo>
                  <a:pt x="196" y="53"/>
                </a:moveTo>
                <a:cubicBezTo>
                  <a:pt x="235" y="52"/>
                  <a:pt x="268" y="38"/>
                  <a:pt x="304" y="23"/>
                </a:cubicBezTo>
                <a:cubicBezTo>
                  <a:pt x="320" y="19"/>
                  <a:pt x="333" y="22"/>
                  <a:pt x="347" y="19"/>
                </a:cubicBezTo>
                <a:cubicBezTo>
                  <a:pt x="352" y="19"/>
                  <a:pt x="357" y="23"/>
                  <a:pt x="360" y="20"/>
                </a:cubicBezTo>
                <a:cubicBezTo>
                  <a:pt x="362" y="17"/>
                  <a:pt x="360" y="12"/>
                  <a:pt x="359" y="9"/>
                </a:cubicBezTo>
                <a:cubicBezTo>
                  <a:pt x="245" y="0"/>
                  <a:pt x="127" y="41"/>
                  <a:pt x="10" y="9"/>
                </a:cubicBezTo>
                <a:cubicBezTo>
                  <a:pt x="7" y="11"/>
                  <a:pt x="1" y="12"/>
                  <a:pt x="0" y="11"/>
                </a:cubicBezTo>
                <a:cubicBezTo>
                  <a:pt x="196" y="53"/>
                  <a:pt x="196" y="53"/>
                  <a:pt x="196" y="53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" name="Freeform 78"/>
          <p:cNvSpPr>
            <a:spLocks/>
          </p:cNvSpPr>
          <p:nvPr/>
        </p:nvSpPr>
        <p:spPr bwMode="auto">
          <a:xfrm>
            <a:off x="7997825" y="2967038"/>
            <a:ext cx="595313" cy="165100"/>
          </a:xfrm>
          <a:custGeom>
            <a:avLst/>
            <a:gdLst>
              <a:gd name="T0" fmla="*/ 5 w 203"/>
              <a:gd name="T1" fmla="*/ 51 h 56"/>
              <a:gd name="T2" fmla="*/ 109 w 203"/>
              <a:gd name="T3" fmla="*/ 28 h 56"/>
              <a:gd name="T4" fmla="*/ 117 w 203"/>
              <a:gd name="T5" fmla="*/ 28 h 56"/>
              <a:gd name="T6" fmla="*/ 203 w 203"/>
              <a:gd name="T7" fmla="*/ 31 h 56"/>
              <a:gd name="T8" fmla="*/ 203 w 203"/>
              <a:gd name="T9" fmla="*/ 22 h 56"/>
              <a:gd name="T10" fmla="*/ 110 w 203"/>
              <a:gd name="T11" fmla="*/ 1 h 56"/>
              <a:gd name="T12" fmla="*/ 4 w 203"/>
              <a:gd name="T13" fmla="*/ 50 h 56"/>
              <a:gd name="T14" fmla="*/ 5 w 203"/>
              <a:gd name="T15" fmla="*/ 5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3" h="56">
                <a:moveTo>
                  <a:pt x="5" y="51"/>
                </a:moveTo>
                <a:cubicBezTo>
                  <a:pt x="38" y="39"/>
                  <a:pt x="73" y="32"/>
                  <a:pt x="109" y="28"/>
                </a:cubicBezTo>
                <a:cubicBezTo>
                  <a:pt x="113" y="28"/>
                  <a:pt x="115" y="28"/>
                  <a:pt x="117" y="28"/>
                </a:cubicBezTo>
                <a:cubicBezTo>
                  <a:pt x="203" y="31"/>
                  <a:pt x="203" y="31"/>
                  <a:pt x="203" y="31"/>
                </a:cubicBezTo>
                <a:cubicBezTo>
                  <a:pt x="203" y="22"/>
                  <a:pt x="203" y="22"/>
                  <a:pt x="203" y="22"/>
                </a:cubicBezTo>
                <a:cubicBezTo>
                  <a:pt x="183" y="0"/>
                  <a:pt x="142" y="1"/>
                  <a:pt x="110" y="1"/>
                </a:cubicBezTo>
                <a:cubicBezTo>
                  <a:pt x="69" y="14"/>
                  <a:pt x="40" y="33"/>
                  <a:pt x="4" y="50"/>
                </a:cubicBezTo>
                <a:cubicBezTo>
                  <a:pt x="5" y="49"/>
                  <a:pt x="0" y="56"/>
                  <a:pt x="5" y="5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6" name="Freeform 79"/>
          <p:cNvSpPr>
            <a:spLocks/>
          </p:cNvSpPr>
          <p:nvPr/>
        </p:nvSpPr>
        <p:spPr bwMode="auto">
          <a:xfrm>
            <a:off x="7202488" y="2911475"/>
            <a:ext cx="1041400" cy="173037"/>
          </a:xfrm>
          <a:custGeom>
            <a:avLst/>
            <a:gdLst>
              <a:gd name="T0" fmla="*/ 195 w 355"/>
              <a:gd name="T1" fmla="*/ 59 h 59"/>
              <a:gd name="T2" fmla="*/ 321 w 355"/>
              <a:gd name="T3" fmla="*/ 19 h 59"/>
              <a:gd name="T4" fmla="*/ 355 w 355"/>
              <a:gd name="T5" fmla="*/ 8 h 59"/>
              <a:gd name="T6" fmla="*/ 355 w 355"/>
              <a:gd name="T7" fmla="*/ 5 h 59"/>
              <a:gd name="T8" fmla="*/ 134 w 355"/>
              <a:gd name="T9" fmla="*/ 13 h 59"/>
              <a:gd name="T10" fmla="*/ 51 w 355"/>
              <a:gd name="T11" fmla="*/ 16 h 59"/>
              <a:gd name="T12" fmla="*/ 0 w 355"/>
              <a:gd name="T13" fmla="*/ 48 h 59"/>
              <a:gd name="T14" fmla="*/ 74 w 355"/>
              <a:gd name="T15" fmla="*/ 37 h 59"/>
              <a:gd name="T16" fmla="*/ 103 w 355"/>
              <a:gd name="T17" fmla="*/ 41 h 59"/>
              <a:gd name="T18" fmla="*/ 108 w 355"/>
              <a:gd name="T19" fmla="*/ 41 h 59"/>
              <a:gd name="T20" fmla="*/ 195 w 355"/>
              <a:gd name="T21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5" h="59">
                <a:moveTo>
                  <a:pt x="195" y="59"/>
                </a:moveTo>
                <a:cubicBezTo>
                  <a:pt x="242" y="58"/>
                  <a:pt x="276" y="29"/>
                  <a:pt x="321" y="19"/>
                </a:cubicBezTo>
                <a:cubicBezTo>
                  <a:pt x="334" y="17"/>
                  <a:pt x="345" y="14"/>
                  <a:pt x="355" y="8"/>
                </a:cubicBezTo>
                <a:cubicBezTo>
                  <a:pt x="355" y="7"/>
                  <a:pt x="355" y="6"/>
                  <a:pt x="355" y="5"/>
                </a:cubicBezTo>
                <a:cubicBezTo>
                  <a:pt x="280" y="0"/>
                  <a:pt x="208" y="53"/>
                  <a:pt x="134" y="13"/>
                </a:cubicBezTo>
                <a:cubicBezTo>
                  <a:pt x="105" y="6"/>
                  <a:pt x="76" y="7"/>
                  <a:pt x="51" y="16"/>
                </a:cubicBezTo>
                <a:cubicBezTo>
                  <a:pt x="30" y="24"/>
                  <a:pt x="13" y="32"/>
                  <a:pt x="0" y="48"/>
                </a:cubicBezTo>
                <a:cubicBezTo>
                  <a:pt x="23" y="47"/>
                  <a:pt x="49" y="35"/>
                  <a:pt x="74" y="37"/>
                </a:cubicBezTo>
                <a:cubicBezTo>
                  <a:pt x="85" y="38"/>
                  <a:pt x="95" y="37"/>
                  <a:pt x="103" y="41"/>
                </a:cubicBezTo>
                <a:cubicBezTo>
                  <a:pt x="105" y="41"/>
                  <a:pt x="106" y="41"/>
                  <a:pt x="108" y="41"/>
                </a:cubicBezTo>
                <a:cubicBezTo>
                  <a:pt x="136" y="49"/>
                  <a:pt x="164" y="58"/>
                  <a:pt x="195" y="5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7" name="Freeform 80"/>
          <p:cNvSpPr>
            <a:spLocks/>
          </p:cNvSpPr>
          <p:nvPr/>
        </p:nvSpPr>
        <p:spPr bwMode="auto">
          <a:xfrm>
            <a:off x="7142163" y="2735263"/>
            <a:ext cx="668338" cy="182562"/>
          </a:xfrm>
          <a:custGeom>
            <a:avLst/>
            <a:gdLst>
              <a:gd name="T0" fmla="*/ 7 w 228"/>
              <a:gd name="T1" fmla="*/ 61 h 62"/>
              <a:gd name="T2" fmla="*/ 222 w 228"/>
              <a:gd name="T3" fmla="*/ 55 h 62"/>
              <a:gd name="T4" fmla="*/ 226 w 228"/>
              <a:gd name="T5" fmla="*/ 53 h 62"/>
              <a:gd name="T6" fmla="*/ 226 w 228"/>
              <a:gd name="T7" fmla="*/ 43 h 62"/>
              <a:gd name="T8" fmla="*/ 199 w 228"/>
              <a:gd name="T9" fmla="*/ 28 h 62"/>
              <a:gd name="T10" fmla="*/ 6 w 228"/>
              <a:gd name="T11" fmla="*/ 49 h 62"/>
              <a:gd name="T12" fmla="*/ 0 w 228"/>
              <a:gd name="T13" fmla="*/ 57 h 62"/>
              <a:gd name="T14" fmla="*/ 5 w 228"/>
              <a:gd name="T15" fmla="*/ 62 h 62"/>
              <a:gd name="T16" fmla="*/ 7 w 228"/>
              <a:gd name="T17" fmla="*/ 6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8" h="62">
                <a:moveTo>
                  <a:pt x="7" y="61"/>
                </a:moveTo>
                <a:cubicBezTo>
                  <a:pt x="74" y="12"/>
                  <a:pt x="151" y="58"/>
                  <a:pt x="222" y="55"/>
                </a:cubicBezTo>
                <a:cubicBezTo>
                  <a:pt x="225" y="53"/>
                  <a:pt x="222" y="55"/>
                  <a:pt x="226" y="53"/>
                </a:cubicBezTo>
                <a:cubicBezTo>
                  <a:pt x="227" y="49"/>
                  <a:pt x="228" y="47"/>
                  <a:pt x="226" y="43"/>
                </a:cubicBezTo>
                <a:cubicBezTo>
                  <a:pt x="199" y="28"/>
                  <a:pt x="199" y="28"/>
                  <a:pt x="199" y="28"/>
                </a:cubicBezTo>
                <a:cubicBezTo>
                  <a:pt x="135" y="24"/>
                  <a:pt x="57" y="0"/>
                  <a:pt x="6" y="49"/>
                </a:cubicBezTo>
                <a:cubicBezTo>
                  <a:pt x="5" y="55"/>
                  <a:pt x="2" y="56"/>
                  <a:pt x="0" y="57"/>
                </a:cubicBezTo>
                <a:cubicBezTo>
                  <a:pt x="1" y="60"/>
                  <a:pt x="2" y="60"/>
                  <a:pt x="5" y="62"/>
                </a:cubicBezTo>
                <a:cubicBezTo>
                  <a:pt x="7" y="61"/>
                  <a:pt x="7" y="61"/>
                  <a:pt x="7" y="6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8" name="Freeform 81"/>
          <p:cNvSpPr>
            <a:spLocks/>
          </p:cNvSpPr>
          <p:nvPr/>
        </p:nvSpPr>
        <p:spPr bwMode="auto">
          <a:xfrm>
            <a:off x="7886700" y="2754313"/>
            <a:ext cx="558800" cy="153987"/>
          </a:xfrm>
          <a:custGeom>
            <a:avLst/>
            <a:gdLst>
              <a:gd name="T0" fmla="*/ 4 w 191"/>
              <a:gd name="T1" fmla="*/ 53 h 53"/>
              <a:gd name="T2" fmla="*/ 67 w 191"/>
              <a:gd name="T3" fmla="*/ 32 h 53"/>
              <a:gd name="T4" fmla="*/ 90 w 191"/>
              <a:gd name="T5" fmla="*/ 28 h 53"/>
              <a:gd name="T6" fmla="*/ 174 w 191"/>
              <a:gd name="T7" fmla="*/ 26 h 53"/>
              <a:gd name="T8" fmla="*/ 191 w 191"/>
              <a:gd name="T9" fmla="*/ 18 h 53"/>
              <a:gd name="T10" fmla="*/ 100 w 191"/>
              <a:gd name="T11" fmla="*/ 3 h 53"/>
              <a:gd name="T12" fmla="*/ 3 w 191"/>
              <a:gd name="T13" fmla="*/ 39 h 53"/>
              <a:gd name="T14" fmla="*/ 0 w 191"/>
              <a:gd name="T15" fmla="*/ 47 h 53"/>
              <a:gd name="T16" fmla="*/ 2 w 191"/>
              <a:gd name="T17" fmla="*/ 52 h 53"/>
              <a:gd name="T18" fmla="*/ 4 w 191"/>
              <a:gd name="T19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" h="53">
                <a:moveTo>
                  <a:pt x="4" y="53"/>
                </a:moveTo>
                <a:cubicBezTo>
                  <a:pt x="24" y="47"/>
                  <a:pt x="43" y="35"/>
                  <a:pt x="67" y="32"/>
                </a:cubicBezTo>
                <a:cubicBezTo>
                  <a:pt x="74" y="29"/>
                  <a:pt x="83" y="28"/>
                  <a:pt x="90" y="28"/>
                </a:cubicBezTo>
                <a:cubicBezTo>
                  <a:pt x="117" y="23"/>
                  <a:pt x="146" y="37"/>
                  <a:pt x="174" y="26"/>
                </a:cubicBezTo>
                <a:cubicBezTo>
                  <a:pt x="182" y="26"/>
                  <a:pt x="186" y="24"/>
                  <a:pt x="191" y="18"/>
                </a:cubicBezTo>
                <a:cubicBezTo>
                  <a:pt x="161" y="20"/>
                  <a:pt x="130" y="0"/>
                  <a:pt x="100" y="3"/>
                </a:cubicBezTo>
                <a:cubicBezTo>
                  <a:pt x="63" y="6"/>
                  <a:pt x="26" y="18"/>
                  <a:pt x="3" y="39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8"/>
                  <a:pt x="0" y="50"/>
                  <a:pt x="2" y="52"/>
                </a:cubicBezTo>
                <a:cubicBezTo>
                  <a:pt x="3" y="52"/>
                  <a:pt x="3" y="52"/>
                  <a:pt x="4" y="53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" name="Freeform 82"/>
          <p:cNvSpPr>
            <a:spLocks/>
          </p:cNvSpPr>
          <p:nvPr/>
        </p:nvSpPr>
        <p:spPr bwMode="auto">
          <a:xfrm>
            <a:off x="8455025" y="2727325"/>
            <a:ext cx="263525" cy="169862"/>
          </a:xfrm>
          <a:custGeom>
            <a:avLst/>
            <a:gdLst>
              <a:gd name="T0" fmla="*/ 40 w 90"/>
              <a:gd name="T1" fmla="*/ 58 h 58"/>
              <a:gd name="T2" fmla="*/ 88 w 90"/>
              <a:gd name="T3" fmla="*/ 30 h 58"/>
              <a:gd name="T4" fmla="*/ 86 w 90"/>
              <a:gd name="T5" fmla="*/ 12 h 58"/>
              <a:gd name="T6" fmla="*/ 74 w 90"/>
              <a:gd name="T7" fmla="*/ 0 h 58"/>
              <a:gd name="T8" fmla="*/ 65 w 90"/>
              <a:gd name="T9" fmla="*/ 12 h 58"/>
              <a:gd name="T10" fmla="*/ 0 w 90"/>
              <a:gd name="T11" fmla="*/ 52 h 58"/>
              <a:gd name="T12" fmla="*/ 40 w 90"/>
              <a:gd name="T13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" h="58">
                <a:moveTo>
                  <a:pt x="40" y="58"/>
                </a:moveTo>
                <a:cubicBezTo>
                  <a:pt x="57" y="54"/>
                  <a:pt x="74" y="46"/>
                  <a:pt x="88" y="30"/>
                </a:cubicBezTo>
                <a:cubicBezTo>
                  <a:pt x="90" y="23"/>
                  <a:pt x="90" y="16"/>
                  <a:pt x="86" y="12"/>
                </a:cubicBezTo>
                <a:cubicBezTo>
                  <a:pt x="80" y="8"/>
                  <a:pt x="79" y="2"/>
                  <a:pt x="74" y="0"/>
                </a:cubicBezTo>
                <a:cubicBezTo>
                  <a:pt x="69" y="0"/>
                  <a:pt x="69" y="8"/>
                  <a:pt x="65" y="12"/>
                </a:cubicBezTo>
                <a:cubicBezTo>
                  <a:pt x="44" y="26"/>
                  <a:pt x="27" y="47"/>
                  <a:pt x="0" y="52"/>
                </a:cubicBezTo>
                <a:cubicBezTo>
                  <a:pt x="40" y="58"/>
                  <a:pt x="40" y="58"/>
                  <a:pt x="40" y="5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" name="Freeform 83"/>
          <p:cNvSpPr>
            <a:spLocks/>
          </p:cNvSpPr>
          <p:nvPr/>
        </p:nvSpPr>
        <p:spPr bwMode="auto">
          <a:xfrm>
            <a:off x="7346950" y="2678113"/>
            <a:ext cx="387350" cy="84137"/>
          </a:xfrm>
          <a:custGeom>
            <a:avLst/>
            <a:gdLst>
              <a:gd name="T0" fmla="*/ 90 w 132"/>
              <a:gd name="T1" fmla="*/ 29 h 29"/>
              <a:gd name="T2" fmla="*/ 127 w 132"/>
              <a:gd name="T3" fmla="*/ 25 h 29"/>
              <a:gd name="T4" fmla="*/ 132 w 132"/>
              <a:gd name="T5" fmla="*/ 18 h 29"/>
              <a:gd name="T6" fmla="*/ 129 w 132"/>
              <a:gd name="T7" fmla="*/ 14 h 29"/>
              <a:gd name="T8" fmla="*/ 0 w 132"/>
              <a:gd name="T9" fmla="*/ 7 h 29"/>
              <a:gd name="T10" fmla="*/ 90 w 132"/>
              <a:gd name="T11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2" h="29">
                <a:moveTo>
                  <a:pt x="90" y="29"/>
                </a:moveTo>
                <a:cubicBezTo>
                  <a:pt x="127" y="25"/>
                  <a:pt x="127" y="25"/>
                  <a:pt x="127" y="25"/>
                </a:cubicBezTo>
                <a:cubicBezTo>
                  <a:pt x="129" y="23"/>
                  <a:pt x="131" y="21"/>
                  <a:pt x="132" y="18"/>
                </a:cubicBezTo>
                <a:cubicBezTo>
                  <a:pt x="132" y="17"/>
                  <a:pt x="131" y="15"/>
                  <a:pt x="129" y="14"/>
                </a:cubicBezTo>
                <a:cubicBezTo>
                  <a:pt x="88" y="0"/>
                  <a:pt x="44" y="12"/>
                  <a:pt x="0" y="7"/>
                </a:cubicBezTo>
                <a:cubicBezTo>
                  <a:pt x="22" y="27"/>
                  <a:pt x="60" y="23"/>
                  <a:pt x="90" y="2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" name="Freeform 84"/>
          <p:cNvSpPr>
            <a:spLocks/>
          </p:cNvSpPr>
          <p:nvPr/>
        </p:nvSpPr>
        <p:spPr bwMode="auto">
          <a:xfrm>
            <a:off x="7086600" y="2533650"/>
            <a:ext cx="576263" cy="200025"/>
          </a:xfrm>
          <a:custGeom>
            <a:avLst/>
            <a:gdLst>
              <a:gd name="T0" fmla="*/ 3 w 197"/>
              <a:gd name="T1" fmla="*/ 66 h 68"/>
              <a:gd name="T2" fmla="*/ 112 w 197"/>
              <a:gd name="T3" fmla="*/ 31 h 68"/>
              <a:gd name="T4" fmla="*/ 197 w 197"/>
              <a:gd name="T5" fmla="*/ 22 h 68"/>
              <a:gd name="T6" fmla="*/ 63 w 197"/>
              <a:gd name="T7" fmla="*/ 4 h 68"/>
              <a:gd name="T8" fmla="*/ 14 w 197"/>
              <a:gd name="T9" fmla="*/ 30 h 68"/>
              <a:gd name="T10" fmla="*/ 0 w 197"/>
              <a:gd name="T11" fmla="*/ 64 h 68"/>
              <a:gd name="T12" fmla="*/ 3 w 197"/>
              <a:gd name="T13" fmla="*/ 6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7" h="68">
                <a:moveTo>
                  <a:pt x="3" y="66"/>
                </a:moveTo>
                <a:cubicBezTo>
                  <a:pt x="36" y="49"/>
                  <a:pt x="68" y="20"/>
                  <a:pt x="112" y="31"/>
                </a:cubicBezTo>
                <a:cubicBezTo>
                  <a:pt x="140" y="31"/>
                  <a:pt x="174" y="39"/>
                  <a:pt x="197" y="22"/>
                </a:cubicBezTo>
                <a:cubicBezTo>
                  <a:pt x="158" y="33"/>
                  <a:pt x="108" y="0"/>
                  <a:pt x="63" y="4"/>
                </a:cubicBezTo>
                <a:cubicBezTo>
                  <a:pt x="41" y="10"/>
                  <a:pt x="30" y="20"/>
                  <a:pt x="14" y="30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6"/>
                  <a:pt x="1" y="68"/>
                  <a:pt x="3" y="6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" name="Freeform 85"/>
          <p:cNvSpPr>
            <a:spLocks/>
          </p:cNvSpPr>
          <p:nvPr/>
        </p:nvSpPr>
        <p:spPr bwMode="auto">
          <a:xfrm>
            <a:off x="8012113" y="2554288"/>
            <a:ext cx="660400" cy="180975"/>
          </a:xfrm>
          <a:custGeom>
            <a:avLst/>
            <a:gdLst>
              <a:gd name="T0" fmla="*/ 6 w 225"/>
              <a:gd name="T1" fmla="*/ 57 h 62"/>
              <a:gd name="T2" fmla="*/ 57 w 225"/>
              <a:gd name="T3" fmla="*/ 47 h 62"/>
              <a:gd name="T4" fmla="*/ 96 w 225"/>
              <a:gd name="T5" fmla="*/ 56 h 62"/>
              <a:gd name="T6" fmla="*/ 222 w 225"/>
              <a:gd name="T7" fmla="*/ 15 h 62"/>
              <a:gd name="T8" fmla="*/ 225 w 225"/>
              <a:gd name="T9" fmla="*/ 9 h 62"/>
              <a:gd name="T10" fmla="*/ 10 w 225"/>
              <a:gd name="T11" fmla="*/ 38 h 62"/>
              <a:gd name="T12" fmla="*/ 4 w 225"/>
              <a:gd name="T13" fmla="*/ 57 h 62"/>
              <a:gd name="T14" fmla="*/ 6 w 225"/>
              <a:gd name="T15" fmla="*/ 57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5" h="62">
                <a:moveTo>
                  <a:pt x="6" y="57"/>
                </a:moveTo>
                <a:cubicBezTo>
                  <a:pt x="57" y="47"/>
                  <a:pt x="57" y="47"/>
                  <a:pt x="57" y="47"/>
                </a:cubicBezTo>
                <a:cubicBezTo>
                  <a:pt x="68" y="50"/>
                  <a:pt x="83" y="50"/>
                  <a:pt x="96" y="56"/>
                </a:cubicBezTo>
                <a:cubicBezTo>
                  <a:pt x="143" y="62"/>
                  <a:pt x="193" y="51"/>
                  <a:pt x="222" y="15"/>
                </a:cubicBezTo>
                <a:cubicBezTo>
                  <a:pt x="223" y="11"/>
                  <a:pt x="224" y="9"/>
                  <a:pt x="225" y="9"/>
                </a:cubicBezTo>
                <a:cubicBezTo>
                  <a:pt x="162" y="60"/>
                  <a:pt x="72" y="0"/>
                  <a:pt x="10" y="38"/>
                </a:cubicBezTo>
                <a:cubicBezTo>
                  <a:pt x="5" y="44"/>
                  <a:pt x="0" y="50"/>
                  <a:pt x="4" y="57"/>
                </a:cubicBezTo>
                <a:cubicBezTo>
                  <a:pt x="4" y="57"/>
                  <a:pt x="4" y="57"/>
                  <a:pt x="6" y="5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" name="Freeform 86"/>
          <p:cNvSpPr>
            <a:spLocks/>
          </p:cNvSpPr>
          <p:nvPr/>
        </p:nvSpPr>
        <p:spPr bwMode="auto">
          <a:xfrm>
            <a:off x="7974013" y="2409825"/>
            <a:ext cx="698500" cy="171450"/>
          </a:xfrm>
          <a:custGeom>
            <a:avLst/>
            <a:gdLst>
              <a:gd name="T0" fmla="*/ 129 w 238"/>
              <a:gd name="T1" fmla="*/ 58 h 58"/>
              <a:gd name="T2" fmla="*/ 223 w 238"/>
              <a:gd name="T3" fmla="*/ 28 h 58"/>
              <a:gd name="T4" fmla="*/ 238 w 238"/>
              <a:gd name="T5" fmla="*/ 8 h 58"/>
              <a:gd name="T6" fmla="*/ 170 w 238"/>
              <a:gd name="T7" fmla="*/ 30 h 58"/>
              <a:gd name="T8" fmla="*/ 118 w 238"/>
              <a:gd name="T9" fmla="*/ 25 h 58"/>
              <a:gd name="T10" fmla="*/ 44 w 238"/>
              <a:gd name="T11" fmla="*/ 4 h 58"/>
              <a:gd name="T12" fmla="*/ 9 w 238"/>
              <a:gd name="T13" fmla="*/ 3 h 58"/>
              <a:gd name="T14" fmla="*/ 0 w 238"/>
              <a:gd name="T15" fmla="*/ 12 h 58"/>
              <a:gd name="T16" fmla="*/ 75 w 238"/>
              <a:gd name="T17" fmla="*/ 48 h 58"/>
              <a:gd name="T18" fmla="*/ 129 w 238"/>
              <a:gd name="T19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8" h="58">
                <a:moveTo>
                  <a:pt x="129" y="58"/>
                </a:moveTo>
                <a:cubicBezTo>
                  <a:pt x="162" y="58"/>
                  <a:pt x="198" y="48"/>
                  <a:pt x="223" y="28"/>
                </a:cubicBezTo>
                <a:cubicBezTo>
                  <a:pt x="238" y="8"/>
                  <a:pt x="238" y="8"/>
                  <a:pt x="238" y="8"/>
                </a:cubicBezTo>
                <a:cubicBezTo>
                  <a:pt x="221" y="21"/>
                  <a:pt x="194" y="25"/>
                  <a:pt x="170" y="30"/>
                </a:cubicBezTo>
                <a:cubicBezTo>
                  <a:pt x="152" y="31"/>
                  <a:pt x="133" y="28"/>
                  <a:pt x="118" y="25"/>
                </a:cubicBezTo>
                <a:cubicBezTo>
                  <a:pt x="91" y="21"/>
                  <a:pt x="68" y="10"/>
                  <a:pt x="44" y="4"/>
                </a:cubicBezTo>
                <a:cubicBezTo>
                  <a:pt x="31" y="2"/>
                  <a:pt x="20" y="0"/>
                  <a:pt x="9" y="3"/>
                </a:cubicBezTo>
                <a:cubicBezTo>
                  <a:pt x="5" y="4"/>
                  <a:pt x="1" y="8"/>
                  <a:pt x="0" y="12"/>
                </a:cubicBezTo>
                <a:cubicBezTo>
                  <a:pt x="19" y="30"/>
                  <a:pt x="52" y="35"/>
                  <a:pt x="75" y="48"/>
                </a:cubicBezTo>
                <a:cubicBezTo>
                  <a:pt x="94" y="52"/>
                  <a:pt x="112" y="54"/>
                  <a:pt x="129" y="5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" name="Freeform 87"/>
          <p:cNvSpPr>
            <a:spLocks/>
          </p:cNvSpPr>
          <p:nvPr/>
        </p:nvSpPr>
        <p:spPr bwMode="auto">
          <a:xfrm>
            <a:off x="8120063" y="2292350"/>
            <a:ext cx="549275" cy="130175"/>
          </a:xfrm>
          <a:custGeom>
            <a:avLst/>
            <a:gdLst>
              <a:gd name="T0" fmla="*/ 96 w 187"/>
              <a:gd name="T1" fmla="*/ 42 h 44"/>
              <a:gd name="T2" fmla="*/ 185 w 187"/>
              <a:gd name="T3" fmla="*/ 25 h 44"/>
              <a:gd name="T4" fmla="*/ 187 w 187"/>
              <a:gd name="T5" fmla="*/ 21 h 44"/>
              <a:gd name="T6" fmla="*/ 123 w 187"/>
              <a:gd name="T7" fmla="*/ 7 h 44"/>
              <a:gd name="T8" fmla="*/ 0 w 187"/>
              <a:gd name="T9" fmla="*/ 17 h 44"/>
              <a:gd name="T10" fmla="*/ 96 w 187"/>
              <a:gd name="T11" fmla="*/ 4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7" h="44">
                <a:moveTo>
                  <a:pt x="96" y="42"/>
                </a:moveTo>
                <a:cubicBezTo>
                  <a:pt x="125" y="44"/>
                  <a:pt x="161" y="44"/>
                  <a:pt x="185" y="25"/>
                </a:cubicBezTo>
                <a:cubicBezTo>
                  <a:pt x="185" y="25"/>
                  <a:pt x="186" y="23"/>
                  <a:pt x="187" y="21"/>
                </a:cubicBezTo>
                <a:cubicBezTo>
                  <a:pt x="171" y="6"/>
                  <a:pt x="146" y="0"/>
                  <a:pt x="123" y="7"/>
                </a:cubicBezTo>
                <a:cubicBezTo>
                  <a:pt x="81" y="19"/>
                  <a:pt x="42" y="26"/>
                  <a:pt x="0" y="17"/>
                </a:cubicBezTo>
                <a:cubicBezTo>
                  <a:pt x="28" y="30"/>
                  <a:pt x="63" y="40"/>
                  <a:pt x="96" y="4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Freeform 88"/>
          <p:cNvSpPr>
            <a:spLocks/>
          </p:cNvSpPr>
          <p:nvPr/>
        </p:nvSpPr>
        <p:spPr bwMode="auto">
          <a:xfrm>
            <a:off x="7616825" y="2073275"/>
            <a:ext cx="887413" cy="234950"/>
          </a:xfrm>
          <a:custGeom>
            <a:avLst/>
            <a:gdLst>
              <a:gd name="T0" fmla="*/ 224 w 303"/>
              <a:gd name="T1" fmla="*/ 77 h 80"/>
              <a:gd name="T2" fmla="*/ 295 w 303"/>
              <a:gd name="T3" fmla="*/ 63 h 80"/>
              <a:gd name="T4" fmla="*/ 303 w 303"/>
              <a:gd name="T5" fmla="*/ 56 h 80"/>
              <a:gd name="T6" fmla="*/ 14 w 303"/>
              <a:gd name="T7" fmla="*/ 58 h 80"/>
              <a:gd name="T8" fmla="*/ 8 w 303"/>
              <a:gd name="T9" fmla="*/ 59 h 80"/>
              <a:gd name="T10" fmla="*/ 0 w 303"/>
              <a:gd name="T11" fmla="*/ 71 h 80"/>
              <a:gd name="T12" fmla="*/ 31 w 303"/>
              <a:gd name="T13" fmla="*/ 67 h 80"/>
              <a:gd name="T14" fmla="*/ 60 w 303"/>
              <a:gd name="T15" fmla="*/ 61 h 80"/>
              <a:gd name="T16" fmla="*/ 157 w 303"/>
              <a:gd name="T17" fmla="*/ 65 h 80"/>
              <a:gd name="T18" fmla="*/ 224 w 303"/>
              <a:gd name="T19" fmla="*/ 77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3" h="80">
                <a:moveTo>
                  <a:pt x="224" y="77"/>
                </a:moveTo>
                <a:cubicBezTo>
                  <a:pt x="248" y="77"/>
                  <a:pt x="274" y="76"/>
                  <a:pt x="295" y="63"/>
                </a:cubicBezTo>
                <a:cubicBezTo>
                  <a:pt x="303" y="56"/>
                  <a:pt x="303" y="56"/>
                  <a:pt x="303" y="56"/>
                </a:cubicBezTo>
                <a:cubicBezTo>
                  <a:pt x="207" y="62"/>
                  <a:pt x="105" y="0"/>
                  <a:pt x="14" y="58"/>
                </a:cubicBezTo>
                <a:cubicBezTo>
                  <a:pt x="11" y="58"/>
                  <a:pt x="10" y="58"/>
                  <a:pt x="8" y="59"/>
                </a:cubicBezTo>
                <a:cubicBezTo>
                  <a:pt x="5" y="62"/>
                  <a:pt x="0" y="65"/>
                  <a:pt x="0" y="71"/>
                </a:cubicBezTo>
                <a:cubicBezTo>
                  <a:pt x="10" y="80"/>
                  <a:pt x="21" y="68"/>
                  <a:pt x="31" y="67"/>
                </a:cubicBezTo>
                <a:cubicBezTo>
                  <a:pt x="41" y="65"/>
                  <a:pt x="52" y="65"/>
                  <a:pt x="60" y="61"/>
                </a:cubicBezTo>
                <a:cubicBezTo>
                  <a:pt x="95" y="58"/>
                  <a:pt x="125" y="59"/>
                  <a:pt x="157" y="65"/>
                </a:cubicBezTo>
                <a:cubicBezTo>
                  <a:pt x="180" y="70"/>
                  <a:pt x="201" y="70"/>
                  <a:pt x="224" y="7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Freeform 89"/>
          <p:cNvSpPr>
            <a:spLocks/>
          </p:cNvSpPr>
          <p:nvPr/>
        </p:nvSpPr>
        <p:spPr bwMode="auto">
          <a:xfrm>
            <a:off x="7624763" y="1976438"/>
            <a:ext cx="777875" cy="184150"/>
          </a:xfrm>
          <a:custGeom>
            <a:avLst/>
            <a:gdLst>
              <a:gd name="T0" fmla="*/ 3 w 265"/>
              <a:gd name="T1" fmla="*/ 62 h 63"/>
              <a:gd name="T2" fmla="*/ 102 w 265"/>
              <a:gd name="T3" fmla="*/ 50 h 63"/>
              <a:gd name="T4" fmla="*/ 197 w 265"/>
              <a:gd name="T5" fmla="*/ 60 h 63"/>
              <a:gd name="T6" fmla="*/ 265 w 265"/>
              <a:gd name="T7" fmla="*/ 53 h 63"/>
              <a:gd name="T8" fmla="*/ 232 w 265"/>
              <a:gd name="T9" fmla="*/ 47 h 63"/>
              <a:gd name="T10" fmla="*/ 13 w 265"/>
              <a:gd name="T11" fmla="*/ 38 h 63"/>
              <a:gd name="T12" fmla="*/ 7 w 265"/>
              <a:gd name="T13" fmla="*/ 41 h 63"/>
              <a:gd name="T14" fmla="*/ 0 w 265"/>
              <a:gd name="T15" fmla="*/ 62 h 63"/>
              <a:gd name="T16" fmla="*/ 3 w 265"/>
              <a:gd name="T17" fmla="*/ 6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5" h="63">
                <a:moveTo>
                  <a:pt x="3" y="62"/>
                </a:moveTo>
                <a:cubicBezTo>
                  <a:pt x="35" y="47"/>
                  <a:pt x="69" y="46"/>
                  <a:pt x="102" y="50"/>
                </a:cubicBezTo>
                <a:cubicBezTo>
                  <a:pt x="135" y="57"/>
                  <a:pt x="167" y="57"/>
                  <a:pt x="197" y="60"/>
                </a:cubicBezTo>
                <a:cubicBezTo>
                  <a:pt x="221" y="60"/>
                  <a:pt x="245" y="63"/>
                  <a:pt x="265" y="53"/>
                </a:cubicBezTo>
                <a:cubicBezTo>
                  <a:pt x="232" y="47"/>
                  <a:pt x="232" y="47"/>
                  <a:pt x="232" y="47"/>
                </a:cubicBezTo>
                <a:cubicBezTo>
                  <a:pt x="161" y="39"/>
                  <a:pt x="82" y="0"/>
                  <a:pt x="13" y="38"/>
                </a:cubicBezTo>
                <a:cubicBezTo>
                  <a:pt x="10" y="40"/>
                  <a:pt x="8" y="40"/>
                  <a:pt x="7" y="41"/>
                </a:cubicBezTo>
                <a:cubicBezTo>
                  <a:pt x="0" y="62"/>
                  <a:pt x="0" y="62"/>
                  <a:pt x="0" y="62"/>
                </a:cubicBezTo>
                <a:cubicBezTo>
                  <a:pt x="1" y="62"/>
                  <a:pt x="2" y="62"/>
                  <a:pt x="3" y="6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Freeform 90"/>
          <p:cNvSpPr>
            <a:spLocks/>
          </p:cNvSpPr>
          <p:nvPr/>
        </p:nvSpPr>
        <p:spPr bwMode="auto">
          <a:xfrm>
            <a:off x="7596188" y="1835150"/>
            <a:ext cx="657225" cy="196850"/>
          </a:xfrm>
          <a:custGeom>
            <a:avLst/>
            <a:gdLst>
              <a:gd name="T0" fmla="*/ 203 w 224"/>
              <a:gd name="T1" fmla="*/ 67 h 67"/>
              <a:gd name="T2" fmla="*/ 224 w 224"/>
              <a:gd name="T3" fmla="*/ 67 h 67"/>
              <a:gd name="T4" fmla="*/ 162 w 224"/>
              <a:gd name="T5" fmla="*/ 40 h 67"/>
              <a:gd name="T6" fmla="*/ 7 w 224"/>
              <a:gd name="T7" fmla="*/ 29 h 67"/>
              <a:gd name="T8" fmla="*/ 0 w 224"/>
              <a:gd name="T9" fmla="*/ 53 h 67"/>
              <a:gd name="T10" fmla="*/ 48 w 224"/>
              <a:gd name="T11" fmla="*/ 46 h 67"/>
              <a:gd name="T12" fmla="*/ 95 w 224"/>
              <a:gd name="T13" fmla="*/ 46 h 67"/>
              <a:gd name="T14" fmla="*/ 173 w 224"/>
              <a:gd name="T15" fmla="*/ 61 h 67"/>
              <a:gd name="T16" fmla="*/ 181 w 224"/>
              <a:gd name="T17" fmla="*/ 64 h 67"/>
              <a:gd name="T18" fmla="*/ 203 w 224"/>
              <a:gd name="T19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4" h="67">
                <a:moveTo>
                  <a:pt x="203" y="67"/>
                </a:moveTo>
                <a:cubicBezTo>
                  <a:pt x="224" y="67"/>
                  <a:pt x="224" y="67"/>
                  <a:pt x="224" y="67"/>
                </a:cubicBezTo>
                <a:cubicBezTo>
                  <a:pt x="207" y="53"/>
                  <a:pt x="185" y="46"/>
                  <a:pt x="162" y="40"/>
                </a:cubicBezTo>
                <a:cubicBezTo>
                  <a:pt x="110" y="27"/>
                  <a:pt x="52" y="0"/>
                  <a:pt x="7" y="29"/>
                </a:cubicBezTo>
                <a:cubicBezTo>
                  <a:pt x="0" y="53"/>
                  <a:pt x="0" y="53"/>
                  <a:pt x="0" y="53"/>
                </a:cubicBezTo>
                <a:cubicBezTo>
                  <a:pt x="17" y="56"/>
                  <a:pt x="32" y="46"/>
                  <a:pt x="48" y="46"/>
                </a:cubicBezTo>
                <a:cubicBezTo>
                  <a:pt x="65" y="44"/>
                  <a:pt x="80" y="48"/>
                  <a:pt x="95" y="46"/>
                </a:cubicBezTo>
                <a:cubicBezTo>
                  <a:pt x="123" y="52"/>
                  <a:pt x="150" y="57"/>
                  <a:pt x="173" y="61"/>
                </a:cubicBezTo>
                <a:cubicBezTo>
                  <a:pt x="181" y="64"/>
                  <a:pt x="181" y="64"/>
                  <a:pt x="181" y="64"/>
                </a:cubicBezTo>
                <a:cubicBezTo>
                  <a:pt x="203" y="67"/>
                  <a:pt x="203" y="67"/>
                  <a:pt x="203" y="6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Freeform 91"/>
          <p:cNvSpPr>
            <a:spLocks/>
          </p:cNvSpPr>
          <p:nvPr/>
        </p:nvSpPr>
        <p:spPr bwMode="auto">
          <a:xfrm>
            <a:off x="8032750" y="1712913"/>
            <a:ext cx="387350" cy="298450"/>
          </a:xfrm>
          <a:custGeom>
            <a:avLst/>
            <a:gdLst>
              <a:gd name="T0" fmla="*/ 113 w 132"/>
              <a:gd name="T1" fmla="*/ 102 h 102"/>
              <a:gd name="T2" fmla="*/ 128 w 132"/>
              <a:gd name="T3" fmla="*/ 102 h 102"/>
              <a:gd name="T4" fmla="*/ 132 w 132"/>
              <a:gd name="T5" fmla="*/ 98 h 102"/>
              <a:gd name="T6" fmla="*/ 15 w 132"/>
              <a:gd name="T7" fmla="*/ 11 h 102"/>
              <a:gd name="T8" fmla="*/ 0 w 132"/>
              <a:gd name="T9" fmla="*/ 0 h 102"/>
              <a:gd name="T10" fmla="*/ 78 w 132"/>
              <a:gd name="T11" fmla="*/ 93 h 102"/>
              <a:gd name="T12" fmla="*/ 86 w 132"/>
              <a:gd name="T13" fmla="*/ 96 h 102"/>
              <a:gd name="T14" fmla="*/ 91 w 132"/>
              <a:gd name="T15" fmla="*/ 95 h 102"/>
              <a:gd name="T16" fmla="*/ 113 w 132"/>
              <a:gd name="T1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102">
                <a:moveTo>
                  <a:pt x="113" y="102"/>
                </a:moveTo>
                <a:cubicBezTo>
                  <a:pt x="128" y="102"/>
                  <a:pt x="128" y="102"/>
                  <a:pt x="128" y="102"/>
                </a:cubicBezTo>
                <a:cubicBezTo>
                  <a:pt x="130" y="101"/>
                  <a:pt x="132" y="100"/>
                  <a:pt x="132" y="98"/>
                </a:cubicBezTo>
                <a:cubicBezTo>
                  <a:pt x="95" y="65"/>
                  <a:pt x="34" y="64"/>
                  <a:pt x="15" y="11"/>
                </a:cubicBezTo>
                <a:cubicBezTo>
                  <a:pt x="9" y="7"/>
                  <a:pt x="3" y="7"/>
                  <a:pt x="0" y="0"/>
                </a:cubicBezTo>
                <a:cubicBezTo>
                  <a:pt x="15" y="38"/>
                  <a:pt x="38" y="75"/>
                  <a:pt x="78" y="93"/>
                </a:cubicBezTo>
                <a:cubicBezTo>
                  <a:pt x="82" y="94"/>
                  <a:pt x="84" y="94"/>
                  <a:pt x="86" y="96"/>
                </a:cubicBezTo>
                <a:cubicBezTo>
                  <a:pt x="88" y="96"/>
                  <a:pt x="89" y="96"/>
                  <a:pt x="91" y="95"/>
                </a:cubicBezTo>
                <a:cubicBezTo>
                  <a:pt x="113" y="102"/>
                  <a:pt x="113" y="102"/>
                  <a:pt x="113" y="10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Freeform 92"/>
          <p:cNvSpPr>
            <a:spLocks/>
          </p:cNvSpPr>
          <p:nvPr/>
        </p:nvSpPr>
        <p:spPr bwMode="auto">
          <a:xfrm>
            <a:off x="8243888" y="1831975"/>
            <a:ext cx="260350" cy="79375"/>
          </a:xfrm>
          <a:custGeom>
            <a:avLst/>
            <a:gdLst>
              <a:gd name="T0" fmla="*/ 62 w 89"/>
              <a:gd name="T1" fmla="*/ 26 h 27"/>
              <a:gd name="T2" fmla="*/ 68 w 89"/>
              <a:gd name="T3" fmla="*/ 27 h 27"/>
              <a:gd name="T4" fmla="*/ 89 w 89"/>
              <a:gd name="T5" fmla="*/ 21 h 27"/>
              <a:gd name="T6" fmla="*/ 68 w 89"/>
              <a:gd name="T7" fmla="*/ 4 h 27"/>
              <a:gd name="T8" fmla="*/ 0 w 89"/>
              <a:gd name="T9" fmla="*/ 0 h 27"/>
              <a:gd name="T10" fmla="*/ 62 w 89"/>
              <a:gd name="T11" fmla="*/ 26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9" h="27">
                <a:moveTo>
                  <a:pt x="62" y="26"/>
                </a:moveTo>
                <a:cubicBezTo>
                  <a:pt x="64" y="24"/>
                  <a:pt x="66" y="26"/>
                  <a:pt x="68" y="27"/>
                </a:cubicBezTo>
                <a:cubicBezTo>
                  <a:pt x="89" y="21"/>
                  <a:pt x="89" y="21"/>
                  <a:pt x="89" y="21"/>
                </a:cubicBezTo>
                <a:cubicBezTo>
                  <a:pt x="89" y="11"/>
                  <a:pt x="76" y="10"/>
                  <a:pt x="68" y="4"/>
                </a:cubicBezTo>
                <a:cubicBezTo>
                  <a:pt x="43" y="2"/>
                  <a:pt x="23" y="7"/>
                  <a:pt x="0" y="0"/>
                </a:cubicBezTo>
                <a:cubicBezTo>
                  <a:pt x="17" y="14"/>
                  <a:pt x="39" y="23"/>
                  <a:pt x="62" y="2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" name="Freeform 93"/>
          <p:cNvSpPr>
            <a:spLocks/>
          </p:cNvSpPr>
          <p:nvPr/>
        </p:nvSpPr>
        <p:spPr bwMode="auto">
          <a:xfrm>
            <a:off x="7904163" y="1835150"/>
            <a:ext cx="180975" cy="71437"/>
          </a:xfrm>
          <a:custGeom>
            <a:avLst/>
            <a:gdLst>
              <a:gd name="T0" fmla="*/ 59 w 62"/>
              <a:gd name="T1" fmla="*/ 23 h 24"/>
              <a:gd name="T2" fmla="*/ 62 w 62"/>
              <a:gd name="T3" fmla="*/ 21 h 24"/>
              <a:gd name="T4" fmla="*/ 0 w 62"/>
              <a:gd name="T5" fmla="*/ 0 h 24"/>
              <a:gd name="T6" fmla="*/ 57 w 62"/>
              <a:gd name="T7" fmla="*/ 24 h 24"/>
              <a:gd name="T8" fmla="*/ 59 w 62"/>
              <a:gd name="T9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24">
                <a:moveTo>
                  <a:pt x="59" y="23"/>
                </a:moveTo>
                <a:cubicBezTo>
                  <a:pt x="60" y="23"/>
                  <a:pt x="61" y="23"/>
                  <a:pt x="62" y="21"/>
                </a:cubicBezTo>
                <a:cubicBezTo>
                  <a:pt x="49" y="2"/>
                  <a:pt x="22" y="0"/>
                  <a:pt x="0" y="0"/>
                </a:cubicBezTo>
                <a:cubicBezTo>
                  <a:pt x="57" y="24"/>
                  <a:pt x="57" y="24"/>
                  <a:pt x="57" y="24"/>
                </a:cubicBezTo>
                <a:cubicBezTo>
                  <a:pt x="59" y="23"/>
                  <a:pt x="59" y="23"/>
                  <a:pt x="59" y="23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" name="Freeform 94"/>
          <p:cNvSpPr>
            <a:spLocks/>
          </p:cNvSpPr>
          <p:nvPr/>
        </p:nvSpPr>
        <p:spPr bwMode="auto">
          <a:xfrm>
            <a:off x="8085138" y="1627188"/>
            <a:ext cx="539750" cy="166687"/>
          </a:xfrm>
          <a:custGeom>
            <a:avLst/>
            <a:gdLst>
              <a:gd name="T0" fmla="*/ 120 w 184"/>
              <a:gd name="T1" fmla="*/ 57 h 57"/>
              <a:gd name="T2" fmla="*/ 184 w 184"/>
              <a:gd name="T3" fmla="*/ 40 h 57"/>
              <a:gd name="T4" fmla="*/ 159 w 184"/>
              <a:gd name="T5" fmla="*/ 25 h 57"/>
              <a:gd name="T6" fmla="*/ 0 w 184"/>
              <a:gd name="T7" fmla="*/ 0 h 57"/>
              <a:gd name="T8" fmla="*/ 36 w 184"/>
              <a:gd name="T9" fmla="*/ 33 h 57"/>
              <a:gd name="T10" fmla="*/ 120 w 184"/>
              <a:gd name="T11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4" h="57">
                <a:moveTo>
                  <a:pt x="120" y="57"/>
                </a:moveTo>
                <a:cubicBezTo>
                  <a:pt x="141" y="54"/>
                  <a:pt x="166" y="52"/>
                  <a:pt x="184" y="40"/>
                </a:cubicBezTo>
                <a:cubicBezTo>
                  <a:pt x="182" y="31"/>
                  <a:pt x="170" y="28"/>
                  <a:pt x="159" y="25"/>
                </a:cubicBezTo>
                <a:cubicBezTo>
                  <a:pt x="106" y="33"/>
                  <a:pt x="40" y="36"/>
                  <a:pt x="0" y="0"/>
                </a:cubicBezTo>
                <a:cubicBezTo>
                  <a:pt x="4" y="15"/>
                  <a:pt x="24" y="25"/>
                  <a:pt x="36" y="33"/>
                </a:cubicBezTo>
                <a:cubicBezTo>
                  <a:pt x="61" y="48"/>
                  <a:pt x="91" y="55"/>
                  <a:pt x="120" y="5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Freeform 95"/>
          <p:cNvSpPr>
            <a:spLocks/>
          </p:cNvSpPr>
          <p:nvPr/>
        </p:nvSpPr>
        <p:spPr bwMode="auto">
          <a:xfrm>
            <a:off x="8085138" y="1489075"/>
            <a:ext cx="550863" cy="182562"/>
          </a:xfrm>
          <a:custGeom>
            <a:avLst/>
            <a:gdLst>
              <a:gd name="T0" fmla="*/ 95 w 188"/>
              <a:gd name="T1" fmla="*/ 61 h 62"/>
              <a:gd name="T2" fmla="*/ 181 w 188"/>
              <a:gd name="T3" fmla="*/ 45 h 62"/>
              <a:gd name="T4" fmla="*/ 188 w 188"/>
              <a:gd name="T5" fmla="*/ 30 h 62"/>
              <a:gd name="T6" fmla="*/ 179 w 188"/>
              <a:gd name="T7" fmla="*/ 22 h 62"/>
              <a:gd name="T8" fmla="*/ 26 w 188"/>
              <a:gd name="T9" fmla="*/ 16 h 62"/>
              <a:gd name="T10" fmla="*/ 0 w 188"/>
              <a:gd name="T11" fmla="*/ 0 h 62"/>
              <a:gd name="T12" fmla="*/ 42 w 188"/>
              <a:gd name="T13" fmla="*/ 45 h 62"/>
              <a:gd name="T14" fmla="*/ 95 w 188"/>
              <a:gd name="T15" fmla="*/ 6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8" h="62">
                <a:moveTo>
                  <a:pt x="95" y="61"/>
                </a:moveTo>
                <a:cubicBezTo>
                  <a:pt x="124" y="62"/>
                  <a:pt x="156" y="58"/>
                  <a:pt x="181" y="45"/>
                </a:cubicBezTo>
                <a:cubicBezTo>
                  <a:pt x="188" y="30"/>
                  <a:pt x="188" y="30"/>
                  <a:pt x="188" y="30"/>
                </a:cubicBezTo>
                <a:cubicBezTo>
                  <a:pt x="187" y="28"/>
                  <a:pt x="183" y="24"/>
                  <a:pt x="179" y="22"/>
                </a:cubicBezTo>
                <a:cubicBezTo>
                  <a:pt x="132" y="45"/>
                  <a:pt x="71" y="40"/>
                  <a:pt x="26" y="16"/>
                </a:cubicBezTo>
                <a:cubicBezTo>
                  <a:pt x="17" y="10"/>
                  <a:pt x="10" y="5"/>
                  <a:pt x="0" y="0"/>
                </a:cubicBezTo>
                <a:cubicBezTo>
                  <a:pt x="3" y="15"/>
                  <a:pt x="26" y="35"/>
                  <a:pt x="42" y="45"/>
                </a:cubicBezTo>
                <a:cubicBezTo>
                  <a:pt x="57" y="54"/>
                  <a:pt x="77" y="58"/>
                  <a:pt x="95" y="6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Freeform 96"/>
          <p:cNvSpPr>
            <a:spLocks/>
          </p:cNvSpPr>
          <p:nvPr/>
        </p:nvSpPr>
        <p:spPr bwMode="auto">
          <a:xfrm>
            <a:off x="7596188" y="1462088"/>
            <a:ext cx="93663" cy="61912"/>
          </a:xfrm>
          <a:custGeom>
            <a:avLst/>
            <a:gdLst>
              <a:gd name="T0" fmla="*/ 3 w 32"/>
              <a:gd name="T1" fmla="*/ 21 h 21"/>
              <a:gd name="T2" fmla="*/ 27 w 32"/>
              <a:gd name="T3" fmla="*/ 11 h 21"/>
              <a:gd name="T4" fmla="*/ 30 w 32"/>
              <a:gd name="T5" fmla="*/ 0 h 21"/>
              <a:gd name="T6" fmla="*/ 0 w 32"/>
              <a:gd name="T7" fmla="*/ 16 h 21"/>
              <a:gd name="T8" fmla="*/ 1 w 32"/>
              <a:gd name="T9" fmla="*/ 21 h 21"/>
              <a:gd name="T10" fmla="*/ 3 w 32"/>
              <a:gd name="T11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21">
                <a:moveTo>
                  <a:pt x="3" y="21"/>
                </a:moveTo>
                <a:cubicBezTo>
                  <a:pt x="27" y="11"/>
                  <a:pt x="27" y="11"/>
                  <a:pt x="27" y="11"/>
                </a:cubicBezTo>
                <a:cubicBezTo>
                  <a:pt x="29" y="8"/>
                  <a:pt x="32" y="5"/>
                  <a:pt x="30" y="0"/>
                </a:cubicBezTo>
                <a:cubicBezTo>
                  <a:pt x="18" y="0"/>
                  <a:pt x="7" y="8"/>
                  <a:pt x="0" y="16"/>
                </a:cubicBezTo>
                <a:cubicBezTo>
                  <a:pt x="0" y="17"/>
                  <a:pt x="0" y="19"/>
                  <a:pt x="1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" name="Freeform 97"/>
          <p:cNvSpPr>
            <a:spLocks/>
          </p:cNvSpPr>
          <p:nvPr/>
        </p:nvSpPr>
        <p:spPr bwMode="auto">
          <a:xfrm>
            <a:off x="8291513" y="1422400"/>
            <a:ext cx="354013" cy="107950"/>
          </a:xfrm>
          <a:custGeom>
            <a:avLst/>
            <a:gdLst>
              <a:gd name="T0" fmla="*/ 44 w 121"/>
              <a:gd name="T1" fmla="*/ 35 h 37"/>
              <a:gd name="T2" fmla="*/ 92 w 121"/>
              <a:gd name="T3" fmla="*/ 29 h 37"/>
              <a:gd name="T4" fmla="*/ 113 w 121"/>
              <a:gd name="T5" fmla="*/ 18 h 37"/>
              <a:gd name="T6" fmla="*/ 121 w 121"/>
              <a:gd name="T7" fmla="*/ 8 h 37"/>
              <a:gd name="T8" fmla="*/ 103 w 121"/>
              <a:gd name="T9" fmla="*/ 0 h 37"/>
              <a:gd name="T10" fmla="*/ 0 w 121"/>
              <a:gd name="T11" fmla="*/ 22 h 37"/>
              <a:gd name="T12" fmla="*/ 44 w 121"/>
              <a:gd name="T13" fmla="*/ 35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1" h="37">
                <a:moveTo>
                  <a:pt x="44" y="35"/>
                </a:moveTo>
                <a:cubicBezTo>
                  <a:pt x="61" y="37"/>
                  <a:pt x="75" y="33"/>
                  <a:pt x="92" y="29"/>
                </a:cubicBezTo>
                <a:cubicBezTo>
                  <a:pt x="100" y="24"/>
                  <a:pt x="106" y="22"/>
                  <a:pt x="113" y="18"/>
                </a:cubicBezTo>
                <a:cubicBezTo>
                  <a:pt x="116" y="16"/>
                  <a:pt x="119" y="12"/>
                  <a:pt x="121" y="8"/>
                </a:cubicBezTo>
                <a:cubicBezTo>
                  <a:pt x="119" y="0"/>
                  <a:pt x="108" y="4"/>
                  <a:pt x="103" y="0"/>
                </a:cubicBezTo>
                <a:cubicBezTo>
                  <a:pt x="69" y="2"/>
                  <a:pt x="36" y="28"/>
                  <a:pt x="0" y="22"/>
                </a:cubicBezTo>
                <a:cubicBezTo>
                  <a:pt x="44" y="35"/>
                  <a:pt x="44" y="35"/>
                  <a:pt x="44" y="3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Freeform 98"/>
          <p:cNvSpPr>
            <a:spLocks/>
          </p:cNvSpPr>
          <p:nvPr/>
        </p:nvSpPr>
        <p:spPr bwMode="auto">
          <a:xfrm>
            <a:off x="7308850" y="1384300"/>
            <a:ext cx="415925" cy="139700"/>
          </a:xfrm>
          <a:custGeom>
            <a:avLst/>
            <a:gdLst>
              <a:gd name="T0" fmla="*/ 9 w 142"/>
              <a:gd name="T1" fmla="*/ 47 h 48"/>
              <a:gd name="T2" fmla="*/ 136 w 142"/>
              <a:gd name="T3" fmla="*/ 10 h 48"/>
              <a:gd name="T4" fmla="*/ 139 w 142"/>
              <a:gd name="T5" fmla="*/ 3 h 48"/>
              <a:gd name="T6" fmla="*/ 113 w 142"/>
              <a:gd name="T7" fmla="*/ 2 h 48"/>
              <a:gd name="T8" fmla="*/ 107 w 142"/>
              <a:gd name="T9" fmla="*/ 6 h 48"/>
              <a:gd name="T10" fmla="*/ 3 w 142"/>
              <a:gd name="T11" fmla="*/ 30 h 48"/>
              <a:gd name="T12" fmla="*/ 0 w 142"/>
              <a:gd name="T13" fmla="*/ 35 h 48"/>
              <a:gd name="T14" fmla="*/ 7 w 142"/>
              <a:gd name="T15" fmla="*/ 47 h 48"/>
              <a:gd name="T16" fmla="*/ 9 w 142"/>
              <a:gd name="T17" fmla="*/ 4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48">
                <a:moveTo>
                  <a:pt x="9" y="47"/>
                </a:moveTo>
                <a:cubicBezTo>
                  <a:pt x="54" y="48"/>
                  <a:pt x="88" y="12"/>
                  <a:pt x="136" y="10"/>
                </a:cubicBezTo>
                <a:cubicBezTo>
                  <a:pt x="139" y="10"/>
                  <a:pt x="142" y="5"/>
                  <a:pt x="139" y="3"/>
                </a:cubicBezTo>
                <a:cubicBezTo>
                  <a:pt x="113" y="2"/>
                  <a:pt x="113" y="2"/>
                  <a:pt x="113" y="2"/>
                </a:cubicBezTo>
                <a:cubicBezTo>
                  <a:pt x="111" y="2"/>
                  <a:pt x="111" y="5"/>
                  <a:pt x="107" y="6"/>
                </a:cubicBezTo>
                <a:cubicBezTo>
                  <a:pt x="72" y="0"/>
                  <a:pt x="36" y="21"/>
                  <a:pt x="3" y="30"/>
                </a:cubicBezTo>
                <a:cubicBezTo>
                  <a:pt x="2" y="31"/>
                  <a:pt x="0" y="32"/>
                  <a:pt x="0" y="35"/>
                </a:cubicBezTo>
                <a:cubicBezTo>
                  <a:pt x="0" y="40"/>
                  <a:pt x="3" y="44"/>
                  <a:pt x="7" y="47"/>
                </a:cubicBezTo>
                <a:cubicBezTo>
                  <a:pt x="9" y="47"/>
                  <a:pt x="9" y="47"/>
                  <a:pt x="9" y="4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Freeform 99"/>
          <p:cNvSpPr>
            <a:spLocks/>
          </p:cNvSpPr>
          <p:nvPr/>
        </p:nvSpPr>
        <p:spPr bwMode="auto">
          <a:xfrm>
            <a:off x="7097713" y="1254125"/>
            <a:ext cx="695325" cy="207962"/>
          </a:xfrm>
          <a:custGeom>
            <a:avLst/>
            <a:gdLst>
              <a:gd name="T0" fmla="*/ 10 w 237"/>
              <a:gd name="T1" fmla="*/ 69 h 71"/>
              <a:gd name="T2" fmla="*/ 208 w 237"/>
              <a:gd name="T3" fmla="*/ 14 h 71"/>
              <a:gd name="T4" fmla="*/ 228 w 237"/>
              <a:gd name="T5" fmla="*/ 13 h 71"/>
              <a:gd name="T6" fmla="*/ 237 w 237"/>
              <a:gd name="T7" fmla="*/ 15 h 71"/>
              <a:gd name="T8" fmla="*/ 231 w 237"/>
              <a:gd name="T9" fmla="*/ 6 h 71"/>
              <a:gd name="T10" fmla="*/ 163 w 237"/>
              <a:gd name="T11" fmla="*/ 2 h 71"/>
              <a:gd name="T12" fmla="*/ 124 w 237"/>
              <a:gd name="T13" fmla="*/ 5 h 71"/>
              <a:gd name="T14" fmla="*/ 11 w 237"/>
              <a:gd name="T15" fmla="*/ 42 h 71"/>
              <a:gd name="T16" fmla="*/ 0 w 237"/>
              <a:gd name="T17" fmla="*/ 65 h 71"/>
              <a:gd name="T18" fmla="*/ 8 w 237"/>
              <a:gd name="T19" fmla="*/ 71 h 71"/>
              <a:gd name="T20" fmla="*/ 10 w 237"/>
              <a:gd name="T21" fmla="*/ 6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7" h="71">
                <a:moveTo>
                  <a:pt x="10" y="69"/>
                </a:moveTo>
                <a:cubicBezTo>
                  <a:pt x="81" y="68"/>
                  <a:pt x="131" y="2"/>
                  <a:pt x="208" y="14"/>
                </a:cubicBezTo>
                <a:cubicBezTo>
                  <a:pt x="216" y="11"/>
                  <a:pt x="222" y="15"/>
                  <a:pt x="228" y="13"/>
                </a:cubicBezTo>
                <a:cubicBezTo>
                  <a:pt x="229" y="15"/>
                  <a:pt x="234" y="15"/>
                  <a:pt x="237" y="15"/>
                </a:cubicBezTo>
                <a:cubicBezTo>
                  <a:pt x="231" y="6"/>
                  <a:pt x="231" y="6"/>
                  <a:pt x="231" y="6"/>
                </a:cubicBezTo>
                <a:cubicBezTo>
                  <a:pt x="208" y="6"/>
                  <a:pt x="186" y="2"/>
                  <a:pt x="163" y="2"/>
                </a:cubicBezTo>
                <a:cubicBezTo>
                  <a:pt x="149" y="0"/>
                  <a:pt x="137" y="2"/>
                  <a:pt x="124" y="5"/>
                </a:cubicBezTo>
                <a:cubicBezTo>
                  <a:pt x="87" y="22"/>
                  <a:pt x="42" y="23"/>
                  <a:pt x="11" y="42"/>
                </a:cubicBezTo>
                <a:cubicBezTo>
                  <a:pt x="8" y="52"/>
                  <a:pt x="3" y="57"/>
                  <a:pt x="0" y="65"/>
                </a:cubicBezTo>
                <a:cubicBezTo>
                  <a:pt x="0" y="69"/>
                  <a:pt x="4" y="68"/>
                  <a:pt x="8" y="71"/>
                </a:cubicBezTo>
                <a:cubicBezTo>
                  <a:pt x="10" y="69"/>
                  <a:pt x="10" y="69"/>
                  <a:pt x="10" y="6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Freeform 100"/>
          <p:cNvSpPr>
            <a:spLocks/>
          </p:cNvSpPr>
          <p:nvPr/>
        </p:nvSpPr>
        <p:spPr bwMode="auto">
          <a:xfrm>
            <a:off x="8004175" y="1243013"/>
            <a:ext cx="647700" cy="173037"/>
          </a:xfrm>
          <a:custGeom>
            <a:avLst/>
            <a:gdLst>
              <a:gd name="T0" fmla="*/ 115 w 221"/>
              <a:gd name="T1" fmla="*/ 58 h 59"/>
              <a:gd name="T2" fmla="*/ 199 w 221"/>
              <a:gd name="T3" fmla="*/ 34 h 59"/>
              <a:gd name="T4" fmla="*/ 221 w 221"/>
              <a:gd name="T5" fmla="*/ 16 h 59"/>
              <a:gd name="T6" fmla="*/ 220 w 221"/>
              <a:gd name="T7" fmla="*/ 10 h 59"/>
              <a:gd name="T8" fmla="*/ 176 w 221"/>
              <a:gd name="T9" fmla="*/ 11 h 59"/>
              <a:gd name="T10" fmla="*/ 9 w 221"/>
              <a:gd name="T11" fmla="*/ 25 h 59"/>
              <a:gd name="T12" fmla="*/ 0 w 221"/>
              <a:gd name="T13" fmla="*/ 23 h 59"/>
              <a:gd name="T14" fmla="*/ 115 w 221"/>
              <a:gd name="T15" fmla="*/ 5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1" h="59">
                <a:moveTo>
                  <a:pt x="115" y="58"/>
                </a:moveTo>
                <a:cubicBezTo>
                  <a:pt x="145" y="59"/>
                  <a:pt x="173" y="43"/>
                  <a:pt x="199" y="34"/>
                </a:cubicBezTo>
                <a:cubicBezTo>
                  <a:pt x="207" y="27"/>
                  <a:pt x="217" y="25"/>
                  <a:pt x="221" y="16"/>
                </a:cubicBezTo>
                <a:cubicBezTo>
                  <a:pt x="221" y="14"/>
                  <a:pt x="221" y="13"/>
                  <a:pt x="220" y="10"/>
                </a:cubicBezTo>
                <a:cubicBezTo>
                  <a:pt x="208" y="0"/>
                  <a:pt x="190" y="5"/>
                  <a:pt x="176" y="11"/>
                </a:cubicBezTo>
                <a:cubicBezTo>
                  <a:pt x="125" y="39"/>
                  <a:pt x="63" y="36"/>
                  <a:pt x="9" y="25"/>
                </a:cubicBezTo>
                <a:cubicBezTo>
                  <a:pt x="5" y="23"/>
                  <a:pt x="3" y="25"/>
                  <a:pt x="0" y="23"/>
                </a:cubicBezTo>
                <a:cubicBezTo>
                  <a:pt x="34" y="42"/>
                  <a:pt x="74" y="54"/>
                  <a:pt x="115" y="5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" name="Freeform 101"/>
          <p:cNvSpPr>
            <a:spLocks/>
          </p:cNvSpPr>
          <p:nvPr/>
        </p:nvSpPr>
        <p:spPr bwMode="auto">
          <a:xfrm>
            <a:off x="7132638" y="1114425"/>
            <a:ext cx="1401763" cy="169862"/>
          </a:xfrm>
          <a:custGeom>
            <a:avLst/>
            <a:gdLst>
              <a:gd name="T0" fmla="*/ 2 w 478"/>
              <a:gd name="T1" fmla="*/ 58 h 58"/>
              <a:gd name="T2" fmla="*/ 93 w 478"/>
              <a:gd name="T3" fmla="*/ 37 h 58"/>
              <a:gd name="T4" fmla="*/ 122 w 478"/>
              <a:gd name="T5" fmla="*/ 31 h 58"/>
              <a:gd name="T6" fmla="*/ 155 w 478"/>
              <a:gd name="T7" fmla="*/ 30 h 58"/>
              <a:gd name="T8" fmla="*/ 252 w 478"/>
              <a:gd name="T9" fmla="*/ 37 h 58"/>
              <a:gd name="T10" fmla="*/ 320 w 478"/>
              <a:gd name="T11" fmla="*/ 52 h 58"/>
              <a:gd name="T12" fmla="*/ 402 w 478"/>
              <a:gd name="T13" fmla="*/ 54 h 58"/>
              <a:gd name="T14" fmla="*/ 478 w 478"/>
              <a:gd name="T15" fmla="*/ 9 h 58"/>
              <a:gd name="T16" fmla="*/ 367 w 478"/>
              <a:gd name="T17" fmla="*/ 27 h 58"/>
              <a:gd name="T18" fmla="*/ 289 w 478"/>
              <a:gd name="T19" fmla="*/ 13 h 58"/>
              <a:gd name="T20" fmla="*/ 108 w 478"/>
              <a:gd name="T21" fmla="*/ 21 h 58"/>
              <a:gd name="T22" fmla="*/ 0 w 478"/>
              <a:gd name="T23" fmla="*/ 58 h 58"/>
              <a:gd name="T24" fmla="*/ 2 w 478"/>
              <a:gd name="T25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8" h="58">
                <a:moveTo>
                  <a:pt x="2" y="58"/>
                </a:moveTo>
                <a:cubicBezTo>
                  <a:pt x="33" y="58"/>
                  <a:pt x="63" y="49"/>
                  <a:pt x="93" y="37"/>
                </a:cubicBezTo>
                <a:cubicBezTo>
                  <a:pt x="103" y="34"/>
                  <a:pt x="113" y="37"/>
                  <a:pt x="122" y="31"/>
                </a:cubicBezTo>
                <a:cubicBezTo>
                  <a:pt x="133" y="36"/>
                  <a:pt x="144" y="26"/>
                  <a:pt x="155" y="30"/>
                </a:cubicBezTo>
                <a:cubicBezTo>
                  <a:pt x="188" y="30"/>
                  <a:pt x="219" y="37"/>
                  <a:pt x="252" y="37"/>
                </a:cubicBezTo>
                <a:cubicBezTo>
                  <a:pt x="274" y="46"/>
                  <a:pt x="297" y="42"/>
                  <a:pt x="320" y="52"/>
                </a:cubicBezTo>
                <a:cubicBezTo>
                  <a:pt x="348" y="57"/>
                  <a:pt x="375" y="58"/>
                  <a:pt x="402" y="54"/>
                </a:cubicBezTo>
                <a:cubicBezTo>
                  <a:pt x="434" y="46"/>
                  <a:pt x="464" y="36"/>
                  <a:pt x="478" y="9"/>
                </a:cubicBezTo>
                <a:cubicBezTo>
                  <a:pt x="443" y="25"/>
                  <a:pt x="405" y="28"/>
                  <a:pt x="367" y="27"/>
                </a:cubicBezTo>
                <a:cubicBezTo>
                  <a:pt x="343" y="27"/>
                  <a:pt x="317" y="13"/>
                  <a:pt x="289" y="13"/>
                </a:cubicBezTo>
                <a:cubicBezTo>
                  <a:pt x="227" y="0"/>
                  <a:pt x="168" y="3"/>
                  <a:pt x="108" y="21"/>
                </a:cubicBezTo>
                <a:cubicBezTo>
                  <a:pt x="73" y="37"/>
                  <a:pt x="28" y="38"/>
                  <a:pt x="0" y="58"/>
                </a:cubicBezTo>
                <a:cubicBezTo>
                  <a:pt x="2" y="58"/>
                  <a:pt x="2" y="58"/>
                  <a:pt x="2" y="5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" name="Freeform 102"/>
          <p:cNvSpPr>
            <a:spLocks/>
          </p:cNvSpPr>
          <p:nvPr/>
        </p:nvSpPr>
        <p:spPr bwMode="auto">
          <a:xfrm>
            <a:off x="7197725" y="914400"/>
            <a:ext cx="1227138" cy="242887"/>
          </a:xfrm>
          <a:custGeom>
            <a:avLst/>
            <a:gdLst>
              <a:gd name="T0" fmla="*/ 6 w 419"/>
              <a:gd name="T1" fmla="*/ 82 h 83"/>
              <a:gd name="T2" fmla="*/ 47 w 419"/>
              <a:gd name="T3" fmla="*/ 77 h 83"/>
              <a:gd name="T4" fmla="*/ 85 w 419"/>
              <a:gd name="T5" fmla="*/ 63 h 83"/>
              <a:gd name="T6" fmla="*/ 355 w 419"/>
              <a:gd name="T7" fmla="*/ 71 h 83"/>
              <a:gd name="T8" fmla="*/ 391 w 419"/>
              <a:gd name="T9" fmla="*/ 69 h 83"/>
              <a:gd name="T10" fmla="*/ 408 w 419"/>
              <a:gd name="T11" fmla="*/ 64 h 83"/>
              <a:gd name="T12" fmla="*/ 419 w 419"/>
              <a:gd name="T13" fmla="*/ 55 h 83"/>
              <a:gd name="T14" fmla="*/ 321 w 419"/>
              <a:gd name="T15" fmla="*/ 49 h 83"/>
              <a:gd name="T16" fmla="*/ 222 w 419"/>
              <a:gd name="T17" fmla="*/ 22 h 83"/>
              <a:gd name="T18" fmla="*/ 12 w 419"/>
              <a:gd name="T19" fmla="*/ 55 h 83"/>
              <a:gd name="T20" fmla="*/ 0 w 419"/>
              <a:gd name="T21" fmla="*/ 68 h 83"/>
              <a:gd name="T22" fmla="*/ 5 w 419"/>
              <a:gd name="T23" fmla="*/ 83 h 83"/>
              <a:gd name="T24" fmla="*/ 6 w 419"/>
              <a:gd name="T25" fmla="*/ 8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9" h="83">
                <a:moveTo>
                  <a:pt x="6" y="82"/>
                </a:moveTo>
                <a:cubicBezTo>
                  <a:pt x="19" y="82"/>
                  <a:pt x="34" y="81"/>
                  <a:pt x="47" y="77"/>
                </a:cubicBezTo>
                <a:cubicBezTo>
                  <a:pt x="57" y="68"/>
                  <a:pt x="74" y="71"/>
                  <a:pt x="85" y="63"/>
                </a:cubicBezTo>
                <a:cubicBezTo>
                  <a:pt x="172" y="35"/>
                  <a:pt x="265" y="56"/>
                  <a:pt x="355" y="71"/>
                </a:cubicBezTo>
                <a:cubicBezTo>
                  <a:pt x="367" y="72"/>
                  <a:pt x="377" y="68"/>
                  <a:pt x="391" y="69"/>
                </a:cubicBezTo>
                <a:cubicBezTo>
                  <a:pt x="396" y="66"/>
                  <a:pt x="400" y="64"/>
                  <a:pt x="408" y="64"/>
                </a:cubicBezTo>
                <a:cubicBezTo>
                  <a:pt x="419" y="55"/>
                  <a:pt x="419" y="55"/>
                  <a:pt x="419" y="55"/>
                </a:cubicBezTo>
                <a:cubicBezTo>
                  <a:pt x="387" y="56"/>
                  <a:pt x="355" y="57"/>
                  <a:pt x="321" y="49"/>
                </a:cubicBezTo>
                <a:cubicBezTo>
                  <a:pt x="286" y="41"/>
                  <a:pt x="252" y="33"/>
                  <a:pt x="222" y="22"/>
                </a:cubicBezTo>
                <a:cubicBezTo>
                  <a:pt x="147" y="0"/>
                  <a:pt x="79" y="30"/>
                  <a:pt x="12" y="55"/>
                </a:cubicBezTo>
                <a:cubicBezTo>
                  <a:pt x="7" y="57"/>
                  <a:pt x="2" y="62"/>
                  <a:pt x="0" y="68"/>
                </a:cubicBezTo>
                <a:cubicBezTo>
                  <a:pt x="5" y="83"/>
                  <a:pt x="5" y="83"/>
                  <a:pt x="5" y="83"/>
                </a:cubicBezTo>
                <a:cubicBezTo>
                  <a:pt x="6" y="82"/>
                  <a:pt x="6" y="82"/>
                  <a:pt x="6" y="8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" name="Freeform 103"/>
          <p:cNvSpPr>
            <a:spLocks/>
          </p:cNvSpPr>
          <p:nvPr/>
        </p:nvSpPr>
        <p:spPr bwMode="auto">
          <a:xfrm>
            <a:off x="7478713" y="717550"/>
            <a:ext cx="982663" cy="282575"/>
          </a:xfrm>
          <a:custGeom>
            <a:avLst/>
            <a:gdLst>
              <a:gd name="T0" fmla="*/ 287 w 335"/>
              <a:gd name="T1" fmla="*/ 96 h 96"/>
              <a:gd name="T2" fmla="*/ 333 w 335"/>
              <a:gd name="T3" fmla="*/ 93 h 96"/>
              <a:gd name="T4" fmla="*/ 335 w 335"/>
              <a:gd name="T5" fmla="*/ 91 h 96"/>
              <a:gd name="T6" fmla="*/ 319 w 335"/>
              <a:gd name="T7" fmla="*/ 77 h 96"/>
              <a:gd name="T8" fmla="*/ 28 w 335"/>
              <a:gd name="T9" fmla="*/ 49 h 96"/>
              <a:gd name="T10" fmla="*/ 0 w 335"/>
              <a:gd name="T11" fmla="*/ 62 h 96"/>
              <a:gd name="T12" fmla="*/ 287 w 335"/>
              <a:gd name="T13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5" h="96">
                <a:moveTo>
                  <a:pt x="287" y="96"/>
                </a:moveTo>
                <a:cubicBezTo>
                  <a:pt x="333" y="93"/>
                  <a:pt x="333" y="93"/>
                  <a:pt x="333" y="93"/>
                </a:cubicBezTo>
                <a:cubicBezTo>
                  <a:pt x="333" y="93"/>
                  <a:pt x="334" y="93"/>
                  <a:pt x="335" y="91"/>
                </a:cubicBezTo>
                <a:cubicBezTo>
                  <a:pt x="335" y="83"/>
                  <a:pt x="325" y="81"/>
                  <a:pt x="319" y="77"/>
                </a:cubicBezTo>
                <a:cubicBezTo>
                  <a:pt x="223" y="40"/>
                  <a:pt x="128" y="0"/>
                  <a:pt x="28" y="49"/>
                </a:cubicBezTo>
                <a:cubicBezTo>
                  <a:pt x="18" y="54"/>
                  <a:pt x="9" y="59"/>
                  <a:pt x="0" y="62"/>
                </a:cubicBezTo>
                <a:cubicBezTo>
                  <a:pt x="98" y="22"/>
                  <a:pt x="192" y="75"/>
                  <a:pt x="287" y="9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" name="Freeform 104"/>
          <p:cNvSpPr>
            <a:spLocks/>
          </p:cNvSpPr>
          <p:nvPr/>
        </p:nvSpPr>
        <p:spPr bwMode="auto">
          <a:xfrm>
            <a:off x="9996488" y="3387725"/>
            <a:ext cx="246063" cy="107950"/>
          </a:xfrm>
          <a:custGeom>
            <a:avLst/>
            <a:gdLst>
              <a:gd name="T0" fmla="*/ 71 w 84"/>
              <a:gd name="T1" fmla="*/ 37 h 37"/>
              <a:gd name="T2" fmla="*/ 80 w 84"/>
              <a:gd name="T3" fmla="*/ 36 h 37"/>
              <a:gd name="T4" fmla="*/ 80 w 84"/>
              <a:gd name="T5" fmla="*/ 30 h 37"/>
              <a:gd name="T6" fmla="*/ 0 w 84"/>
              <a:gd name="T7" fmla="*/ 0 h 37"/>
              <a:gd name="T8" fmla="*/ 71 w 84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37">
                <a:moveTo>
                  <a:pt x="71" y="37"/>
                </a:moveTo>
                <a:cubicBezTo>
                  <a:pt x="80" y="36"/>
                  <a:pt x="80" y="36"/>
                  <a:pt x="80" y="36"/>
                </a:cubicBezTo>
                <a:cubicBezTo>
                  <a:pt x="84" y="36"/>
                  <a:pt x="80" y="32"/>
                  <a:pt x="80" y="30"/>
                </a:cubicBezTo>
                <a:cubicBezTo>
                  <a:pt x="0" y="0"/>
                  <a:pt x="0" y="0"/>
                  <a:pt x="0" y="0"/>
                </a:cubicBezTo>
                <a:cubicBezTo>
                  <a:pt x="19" y="21"/>
                  <a:pt x="42" y="36"/>
                  <a:pt x="71" y="3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" name="Freeform 105"/>
          <p:cNvSpPr>
            <a:spLocks/>
          </p:cNvSpPr>
          <p:nvPr/>
        </p:nvSpPr>
        <p:spPr bwMode="auto">
          <a:xfrm>
            <a:off x="10023475" y="3308350"/>
            <a:ext cx="565150" cy="160337"/>
          </a:xfrm>
          <a:custGeom>
            <a:avLst/>
            <a:gdLst>
              <a:gd name="T0" fmla="*/ 121 w 193"/>
              <a:gd name="T1" fmla="*/ 55 h 55"/>
              <a:gd name="T2" fmla="*/ 193 w 193"/>
              <a:gd name="T3" fmla="*/ 46 h 55"/>
              <a:gd name="T4" fmla="*/ 193 w 193"/>
              <a:gd name="T5" fmla="*/ 41 h 55"/>
              <a:gd name="T6" fmla="*/ 0 w 193"/>
              <a:gd name="T7" fmla="*/ 0 h 55"/>
              <a:gd name="T8" fmla="*/ 58 w 193"/>
              <a:gd name="T9" fmla="*/ 41 h 55"/>
              <a:gd name="T10" fmla="*/ 121 w 193"/>
              <a:gd name="T11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3" h="55">
                <a:moveTo>
                  <a:pt x="121" y="55"/>
                </a:moveTo>
                <a:cubicBezTo>
                  <a:pt x="193" y="46"/>
                  <a:pt x="193" y="46"/>
                  <a:pt x="193" y="46"/>
                </a:cubicBezTo>
                <a:cubicBezTo>
                  <a:pt x="193" y="45"/>
                  <a:pt x="193" y="43"/>
                  <a:pt x="193" y="41"/>
                </a:cubicBezTo>
                <a:cubicBezTo>
                  <a:pt x="135" y="19"/>
                  <a:pt x="53" y="48"/>
                  <a:pt x="0" y="0"/>
                </a:cubicBezTo>
                <a:cubicBezTo>
                  <a:pt x="17" y="18"/>
                  <a:pt x="36" y="30"/>
                  <a:pt x="58" y="41"/>
                </a:cubicBezTo>
                <a:cubicBezTo>
                  <a:pt x="80" y="50"/>
                  <a:pt x="100" y="52"/>
                  <a:pt x="121" y="5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" name="Freeform 106"/>
          <p:cNvSpPr>
            <a:spLocks/>
          </p:cNvSpPr>
          <p:nvPr/>
        </p:nvSpPr>
        <p:spPr bwMode="auto">
          <a:xfrm>
            <a:off x="10275888" y="3273425"/>
            <a:ext cx="323850" cy="76200"/>
          </a:xfrm>
          <a:custGeom>
            <a:avLst/>
            <a:gdLst>
              <a:gd name="T0" fmla="*/ 20 w 111"/>
              <a:gd name="T1" fmla="*/ 26 h 26"/>
              <a:gd name="T2" fmla="*/ 110 w 111"/>
              <a:gd name="T3" fmla="*/ 21 h 26"/>
              <a:gd name="T4" fmla="*/ 108 w 111"/>
              <a:gd name="T5" fmla="*/ 15 h 26"/>
              <a:gd name="T6" fmla="*/ 0 w 111"/>
              <a:gd name="T7" fmla="*/ 18 h 26"/>
              <a:gd name="T8" fmla="*/ 20 w 111"/>
              <a:gd name="T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26">
                <a:moveTo>
                  <a:pt x="20" y="26"/>
                </a:moveTo>
                <a:cubicBezTo>
                  <a:pt x="110" y="21"/>
                  <a:pt x="110" y="21"/>
                  <a:pt x="110" y="21"/>
                </a:cubicBezTo>
                <a:cubicBezTo>
                  <a:pt x="111" y="19"/>
                  <a:pt x="108" y="16"/>
                  <a:pt x="108" y="15"/>
                </a:cubicBezTo>
                <a:cubicBezTo>
                  <a:pt x="74" y="0"/>
                  <a:pt x="35" y="11"/>
                  <a:pt x="0" y="18"/>
                </a:cubicBezTo>
                <a:cubicBezTo>
                  <a:pt x="20" y="26"/>
                  <a:pt x="20" y="26"/>
                  <a:pt x="20" y="2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" name="Freeform 107"/>
          <p:cNvSpPr>
            <a:spLocks/>
          </p:cNvSpPr>
          <p:nvPr/>
        </p:nvSpPr>
        <p:spPr bwMode="auto">
          <a:xfrm>
            <a:off x="9975850" y="3114675"/>
            <a:ext cx="642938" cy="138112"/>
          </a:xfrm>
          <a:custGeom>
            <a:avLst/>
            <a:gdLst>
              <a:gd name="T0" fmla="*/ 111 w 219"/>
              <a:gd name="T1" fmla="*/ 47 h 47"/>
              <a:gd name="T2" fmla="*/ 216 w 219"/>
              <a:gd name="T3" fmla="*/ 45 h 47"/>
              <a:gd name="T4" fmla="*/ 219 w 219"/>
              <a:gd name="T5" fmla="*/ 41 h 47"/>
              <a:gd name="T6" fmla="*/ 188 w 219"/>
              <a:gd name="T7" fmla="*/ 26 h 47"/>
              <a:gd name="T8" fmla="*/ 70 w 219"/>
              <a:gd name="T9" fmla="*/ 24 h 47"/>
              <a:gd name="T10" fmla="*/ 0 w 219"/>
              <a:gd name="T11" fmla="*/ 0 h 47"/>
              <a:gd name="T12" fmla="*/ 111 w 219"/>
              <a:gd name="T13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9" h="47">
                <a:moveTo>
                  <a:pt x="111" y="47"/>
                </a:moveTo>
                <a:cubicBezTo>
                  <a:pt x="216" y="45"/>
                  <a:pt x="216" y="45"/>
                  <a:pt x="216" y="45"/>
                </a:cubicBezTo>
                <a:cubicBezTo>
                  <a:pt x="217" y="45"/>
                  <a:pt x="217" y="43"/>
                  <a:pt x="219" y="41"/>
                </a:cubicBezTo>
                <a:cubicBezTo>
                  <a:pt x="215" y="29"/>
                  <a:pt x="200" y="29"/>
                  <a:pt x="188" y="26"/>
                </a:cubicBezTo>
                <a:cubicBezTo>
                  <a:pt x="148" y="19"/>
                  <a:pt x="110" y="30"/>
                  <a:pt x="70" y="24"/>
                </a:cubicBezTo>
                <a:cubicBezTo>
                  <a:pt x="44" y="23"/>
                  <a:pt x="19" y="13"/>
                  <a:pt x="0" y="0"/>
                </a:cubicBezTo>
                <a:cubicBezTo>
                  <a:pt x="26" y="29"/>
                  <a:pt x="67" y="43"/>
                  <a:pt x="111" y="4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" name="Freeform 108"/>
          <p:cNvSpPr>
            <a:spLocks/>
          </p:cNvSpPr>
          <p:nvPr/>
        </p:nvSpPr>
        <p:spPr bwMode="auto">
          <a:xfrm>
            <a:off x="10125075" y="2987675"/>
            <a:ext cx="477838" cy="134937"/>
          </a:xfrm>
          <a:custGeom>
            <a:avLst/>
            <a:gdLst>
              <a:gd name="T0" fmla="*/ 161 w 163"/>
              <a:gd name="T1" fmla="*/ 45 h 46"/>
              <a:gd name="T2" fmla="*/ 163 w 163"/>
              <a:gd name="T3" fmla="*/ 40 h 46"/>
              <a:gd name="T4" fmla="*/ 159 w 163"/>
              <a:gd name="T5" fmla="*/ 33 h 46"/>
              <a:gd name="T6" fmla="*/ 0 w 163"/>
              <a:gd name="T7" fmla="*/ 32 h 46"/>
              <a:gd name="T8" fmla="*/ 146 w 163"/>
              <a:gd name="T9" fmla="*/ 43 h 46"/>
              <a:gd name="T10" fmla="*/ 161 w 163"/>
              <a:gd name="T11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3" h="46">
                <a:moveTo>
                  <a:pt x="161" y="45"/>
                </a:moveTo>
                <a:cubicBezTo>
                  <a:pt x="161" y="45"/>
                  <a:pt x="162" y="43"/>
                  <a:pt x="163" y="40"/>
                </a:cubicBezTo>
                <a:cubicBezTo>
                  <a:pt x="159" y="33"/>
                  <a:pt x="159" y="33"/>
                  <a:pt x="159" y="33"/>
                </a:cubicBezTo>
                <a:cubicBezTo>
                  <a:pt x="111" y="0"/>
                  <a:pt x="52" y="26"/>
                  <a:pt x="0" y="32"/>
                </a:cubicBezTo>
                <a:cubicBezTo>
                  <a:pt x="48" y="46"/>
                  <a:pt x="97" y="25"/>
                  <a:pt x="146" y="43"/>
                </a:cubicBezTo>
                <a:cubicBezTo>
                  <a:pt x="153" y="41"/>
                  <a:pt x="156" y="45"/>
                  <a:pt x="161" y="4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" name="Freeform 109"/>
          <p:cNvSpPr>
            <a:spLocks/>
          </p:cNvSpPr>
          <p:nvPr/>
        </p:nvSpPr>
        <p:spPr bwMode="auto">
          <a:xfrm>
            <a:off x="9975850" y="2914650"/>
            <a:ext cx="647700" cy="123825"/>
          </a:xfrm>
          <a:custGeom>
            <a:avLst/>
            <a:gdLst>
              <a:gd name="T0" fmla="*/ 220 w 221"/>
              <a:gd name="T1" fmla="*/ 42 h 42"/>
              <a:gd name="T2" fmla="*/ 221 w 221"/>
              <a:gd name="T3" fmla="*/ 40 h 42"/>
              <a:gd name="T4" fmla="*/ 220 w 221"/>
              <a:gd name="T5" fmla="*/ 32 h 42"/>
              <a:gd name="T6" fmla="*/ 167 w 221"/>
              <a:gd name="T7" fmla="*/ 8 h 42"/>
              <a:gd name="T8" fmla="*/ 1 w 221"/>
              <a:gd name="T9" fmla="*/ 27 h 42"/>
              <a:gd name="T10" fmla="*/ 3 w 221"/>
              <a:gd name="T11" fmla="*/ 30 h 42"/>
              <a:gd name="T12" fmla="*/ 96 w 221"/>
              <a:gd name="T13" fmla="*/ 32 h 42"/>
              <a:gd name="T14" fmla="*/ 220 w 221"/>
              <a:gd name="T1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1" h="42">
                <a:moveTo>
                  <a:pt x="220" y="42"/>
                </a:moveTo>
                <a:cubicBezTo>
                  <a:pt x="221" y="40"/>
                  <a:pt x="221" y="40"/>
                  <a:pt x="221" y="40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12" y="16"/>
                  <a:pt x="185" y="14"/>
                  <a:pt x="167" y="8"/>
                </a:cubicBezTo>
                <a:cubicBezTo>
                  <a:pt x="110" y="0"/>
                  <a:pt x="56" y="16"/>
                  <a:pt x="1" y="27"/>
                </a:cubicBezTo>
                <a:cubicBezTo>
                  <a:pt x="0" y="29"/>
                  <a:pt x="0" y="29"/>
                  <a:pt x="3" y="30"/>
                </a:cubicBezTo>
                <a:cubicBezTo>
                  <a:pt x="34" y="36"/>
                  <a:pt x="64" y="33"/>
                  <a:pt x="96" y="32"/>
                </a:cubicBezTo>
                <a:cubicBezTo>
                  <a:pt x="139" y="25"/>
                  <a:pt x="178" y="33"/>
                  <a:pt x="220" y="4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" name="Freeform 110"/>
          <p:cNvSpPr>
            <a:spLocks/>
          </p:cNvSpPr>
          <p:nvPr/>
        </p:nvSpPr>
        <p:spPr bwMode="auto">
          <a:xfrm>
            <a:off x="9205913" y="2879725"/>
            <a:ext cx="350838" cy="76200"/>
          </a:xfrm>
          <a:custGeom>
            <a:avLst/>
            <a:gdLst>
              <a:gd name="T0" fmla="*/ 96 w 120"/>
              <a:gd name="T1" fmla="*/ 26 h 26"/>
              <a:gd name="T2" fmla="*/ 117 w 120"/>
              <a:gd name="T3" fmla="*/ 26 h 26"/>
              <a:gd name="T4" fmla="*/ 120 w 120"/>
              <a:gd name="T5" fmla="*/ 20 h 26"/>
              <a:gd name="T6" fmla="*/ 92 w 120"/>
              <a:gd name="T7" fmla="*/ 5 h 26"/>
              <a:gd name="T8" fmla="*/ 18 w 120"/>
              <a:gd name="T9" fmla="*/ 3 h 26"/>
              <a:gd name="T10" fmla="*/ 0 w 120"/>
              <a:gd name="T11" fmla="*/ 10 h 26"/>
              <a:gd name="T12" fmla="*/ 96 w 120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0" h="26">
                <a:moveTo>
                  <a:pt x="96" y="26"/>
                </a:moveTo>
                <a:cubicBezTo>
                  <a:pt x="117" y="26"/>
                  <a:pt x="117" y="26"/>
                  <a:pt x="117" y="26"/>
                </a:cubicBezTo>
                <a:cubicBezTo>
                  <a:pt x="120" y="26"/>
                  <a:pt x="119" y="23"/>
                  <a:pt x="120" y="20"/>
                </a:cubicBezTo>
                <a:cubicBezTo>
                  <a:pt x="117" y="10"/>
                  <a:pt x="103" y="7"/>
                  <a:pt x="92" y="5"/>
                </a:cubicBezTo>
                <a:cubicBezTo>
                  <a:pt x="66" y="0"/>
                  <a:pt x="44" y="2"/>
                  <a:pt x="18" y="3"/>
                </a:cubicBezTo>
                <a:cubicBezTo>
                  <a:pt x="10" y="6"/>
                  <a:pt x="5" y="7"/>
                  <a:pt x="0" y="10"/>
                </a:cubicBezTo>
                <a:cubicBezTo>
                  <a:pt x="96" y="26"/>
                  <a:pt x="96" y="26"/>
                  <a:pt x="96" y="2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" name="Freeform 111"/>
          <p:cNvSpPr>
            <a:spLocks/>
          </p:cNvSpPr>
          <p:nvPr/>
        </p:nvSpPr>
        <p:spPr bwMode="auto">
          <a:xfrm>
            <a:off x="9067800" y="2730500"/>
            <a:ext cx="731838" cy="193675"/>
          </a:xfrm>
          <a:custGeom>
            <a:avLst/>
            <a:gdLst>
              <a:gd name="T0" fmla="*/ 248 w 250"/>
              <a:gd name="T1" fmla="*/ 66 h 66"/>
              <a:gd name="T2" fmla="*/ 242 w 250"/>
              <a:gd name="T3" fmla="*/ 51 h 66"/>
              <a:gd name="T4" fmla="*/ 59 w 250"/>
              <a:gd name="T5" fmla="*/ 10 h 66"/>
              <a:gd name="T6" fmla="*/ 0 w 250"/>
              <a:gd name="T7" fmla="*/ 30 h 66"/>
              <a:gd name="T8" fmla="*/ 30 w 250"/>
              <a:gd name="T9" fmla="*/ 32 h 66"/>
              <a:gd name="T10" fmla="*/ 248 w 250"/>
              <a:gd name="T11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0" h="66">
                <a:moveTo>
                  <a:pt x="248" y="66"/>
                </a:moveTo>
                <a:cubicBezTo>
                  <a:pt x="250" y="61"/>
                  <a:pt x="247" y="53"/>
                  <a:pt x="242" y="51"/>
                </a:cubicBezTo>
                <a:cubicBezTo>
                  <a:pt x="194" y="12"/>
                  <a:pt x="120" y="0"/>
                  <a:pt x="59" y="10"/>
                </a:cubicBezTo>
                <a:cubicBezTo>
                  <a:pt x="38" y="13"/>
                  <a:pt x="18" y="23"/>
                  <a:pt x="0" y="30"/>
                </a:cubicBezTo>
                <a:cubicBezTo>
                  <a:pt x="7" y="32"/>
                  <a:pt x="18" y="32"/>
                  <a:pt x="30" y="32"/>
                </a:cubicBezTo>
                <a:cubicBezTo>
                  <a:pt x="107" y="12"/>
                  <a:pt x="178" y="52"/>
                  <a:pt x="248" y="6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" name="Freeform 112"/>
          <p:cNvSpPr>
            <a:spLocks/>
          </p:cNvSpPr>
          <p:nvPr/>
        </p:nvSpPr>
        <p:spPr bwMode="auto">
          <a:xfrm>
            <a:off x="9061450" y="2498725"/>
            <a:ext cx="987425" cy="407987"/>
          </a:xfrm>
          <a:custGeom>
            <a:avLst/>
            <a:gdLst>
              <a:gd name="T0" fmla="*/ 324 w 337"/>
              <a:gd name="T1" fmla="*/ 139 h 139"/>
              <a:gd name="T2" fmla="*/ 333 w 337"/>
              <a:gd name="T3" fmla="*/ 137 h 139"/>
              <a:gd name="T4" fmla="*/ 326 w 337"/>
              <a:gd name="T5" fmla="*/ 123 h 139"/>
              <a:gd name="T6" fmla="*/ 4 w 337"/>
              <a:gd name="T7" fmla="*/ 66 h 139"/>
              <a:gd name="T8" fmla="*/ 0 w 337"/>
              <a:gd name="T9" fmla="*/ 70 h 139"/>
              <a:gd name="T10" fmla="*/ 35 w 337"/>
              <a:gd name="T11" fmla="*/ 66 h 139"/>
              <a:gd name="T12" fmla="*/ 248 w 337"/>
              <a:gd name="T13" fmla="*/ 107 h 139"/>
              <a:gd name="T14" fmla="*/ 292 w 337"/>
              <a:gd name="T15" fmla="*/ 133 h 139"/>
              <a:gd name="T16" fmla="*/ 324 w 337"/>
              <a:gd name="T17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7" h="139">
                <a:moveTo>
                  <a:pt x="324" y="139"/>
                </a:moveTo>
                <a:cubicBezTo>
                  <a:pt x="333" y="137"/>
                  <a:pt x="333" y="137"/>
                  <a:pt x="333" y="137"/>
                </a:cubicBezTo>
                <a:cubicBezTo>
                  <a:pt x="337" y="132"/>
                  <a:pt x="328" y="127"/>
                  <a:pt x="326" y="123"/>
                </a:cubicBezTo>
                <a:cubicBezTo>
                  <a:pt x="244" y="66"/>
                  <a:pt x="111" y="0"/>
                  <a:pt x="4" y="66"/>
                </a:cubicBezTo>
                <a:cubicBezTo>
                  <a:pt x="2" y="66"/>
                  <a:pt x="1" y="68"/>
                  <a:pt x="0" y="70"/>
                </a:cubicBezTo>
                <a:cubicBezTo>
                  <a:pt x="9" y="73"/>
                  <a:pt x="24" y="66"/>
                  <a:pt x="35" y="66"/>
                </a:cubicBezTo>
                <a:cubicBezTo>
                  <a:pt x="111" y="45"/>
                  <a:pt x="191" y="70"/>
                  <a:pt x="248" y="107"/>
                </a:cubicBezTo>
                <a:cubicBezTo>
                  <a:pt x="262" y="119"/>
                  <a:pt x="278" y="125"/>
                  <a:pt x="292" y="133"/>
                </a:cubicBezTo>
                <a:cubicBezTo>
                  <a:pt x="324" y="139"/>
                  <a:pt x="324" y="139"/>
                  <a:pt x="324" y="13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" name="Freeform 113"/>
          <p:cNvSpPr>
            <a:spLocks/>
          </p:cNvSpPr>
          <p:nvPr/>
        </p:nvSpPr>
        <p:spPr bwMode="auto">
          <a:xfrm>
            <a:off x="9896475" y="2624138"/>
            <a:ext cx="923925" cy="244475"/>
          </a:xfrm>
          <a:custGeom>
            <a:avLst/>
            <a:gdLst>
              <a:gd name="T0" fmla="*/ 176 w 315"/>
              <a:gd name="T1" fmla="*/ 80 h 83"/>
              <a:gd name="T2" fmla="*/ 224 w 315"/>
              <a:gd name="T3" fmla="*/ 80 h 83"/>
              <a:gd name="T4" fmla="*/ 308 w 315"/>
              <a:gd name="T5" fmla="*/ 58 h 83"/>
              <a:gd name="T6" fmla="*/ 313 w 315"/>
              <a:gd name="T7" fmla="*/ 40 h 83"/>
              <a:gd name="T8" fmla="*/ 125 w 315"/>
              <a:gd name="T9" fmla="*/ 51 h 83"/>
              <a:gd name="T10" fmla="*/ 0 w 315"/>
              <a:gd name="T11" fmla="*/ 34 h 83"/>
              <a:gd name="T12" fmla="*/ 159 w 315"/>
              <a:gd name="T13" fmla="*/ 80 h 83"/>
              <a:gd name="T14" fmla="*/ 176 w 315"/>
              <a:gd name="T15" fmla="*/ 8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5" h="83">
                <a:moveTo>
                  <a:pt x="176" y="80"/>
                </a:moveTo>
                <a:cubicBezTo>
                  <a:pt x="192" y="83"/>
                  <a:pt x="207" y="78"/>
                  <a:pt x="224" y="80"/>
                </a:cubicBezTo>
                <a:cubicBezTo>
                  <a:pt x="255" y="73"/>
                  <a:pt x="279" y="71"/>
                  <a:pt x="308" y="58"/>
                </a:cubicBezTo>
                <a:cubicBezTo>
                  <a:pt x="313" y="56"/>
                  <a:pt x="315" y="48"/>
                  <a:pt x="313" y="40"/>
                </a:cubicBezTo>
                <a:cubicBezTo>
                  <a:pt x="256" y="0"/>
                  <a:pt x="188" y="62"/>
                  <a:pt x="125" y="51"/>
                </a:cubicBezTo>
                <a:cubicBezTo>
                  <a:pt x="82" y="51"/>
                  <a:pt x="39" y="44"/>
                  <a:pt x="0" y="34"/>
                </a:cubicBezTo>
                <a:cubicBezTo>
                  <a:pt x="48" y="60"/>
                  <a:pt x="105" y="69"/>
                  <a:pt x="159" y="80"/>
                </a:cubicBezTo>
                <a:cubicBezTo>
                  <a:pt x="166" y="77"/>
                  <a:pt x="171" y="80"/>
                  <a:pt x="176" y="80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1" name="Freeform 114"/>
          <p:cNvSpPr>
            <a:spLocks/>
          </p:cNvSpPr>
          <p:nvPr/>
        </p:nvSpPr>
        <p:spPr bwMode="auto">
          <a:xfrm>
            <a:off x="9283700" y="2416175"/>
            <a:ext cx="1501775" cy="317500"/>
          </a:xfrm>
          <a:custGeom>
            <a:avLst/>
            <a:gdLst>
              <a:gd name="T0" fmla="*/ 359 w 512"/>
              <a:gd name="T1" fmla="*/ 94 h 108"/>
              <a:gd name="T2" fmla="*/ 510 w 512"/>
              <a:gd name="T3" fmla="*/ 46 h 108"/>
              <a:gd name="T4" fmla="*/ 512 w 512"/>
              <a:gd name="T5" fmla="*/ 14 h 108"/>
              <a:gd name="T6" fmla="*/ 496 w 512"/>
              <a:gd name="T7" fmla="*/ 0 h 108"/>
              <a:gd name="T8" fmla="*/ 476 w 512"/>
              <a:gd name="T9" fmla="*/ 9 h 108"/>
              <a:gd name="T10" fmla="*/ 473 w 512"/>
              <a:gd name="T11" fmla="*/ 14 h 108"/>
              <a:gd name="T12" fmla="*/ 429 w 512"/>
              <a:gd name="T13" fmla="*/ 39 h 108"/>
              <a:gd name="T14" fmla="*/ 22 w 512"/>
              <a:gd name="T15" fmla="*/ 35 h 108"/>
              <a:gd name="T16" fmla="*/ 0 w 512"/>
              <a:gd name="T17" fmla="*/ 41 h 108"/>
              <a:gd name="T18" fmla="*/ 359 w 512"/>
              <a:gd name="T19" fmla="*/ 9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2" h="108">
                <a:moveTo>
                  <a:pt x="359" y="94"/>
                </a:moveTo>
                <a:cubicBezTo>
                  <a:pt x="414" y="98"/>
                  <a:pt x="471" y="76"/>
                  <a:pt x="510" y="46"/>
                </a:cubicBezTo>
                <a:cubicBezTo>
                  <a:pt x="512" y="14"/>
                  <a:pt x="512" y="14"/>
                  <a:pt x="512" y="14"/>
                </a:cubicBezTo>
                <a:cubicBezTo>
                  <a:pt x="508" y="8"/>
                  <a:pt x="504" y="3"/>
                  <a:pt x="496" y="0"/>
                </a:cubicBezTo>
                <a:cubicBezTo>
                  <a:pt x="476" y="9"/>
                  <a:pt x="476" y="9"/>
                  <a:pt x="476" y="9"/>
                </a:cubicBezTo>
                <a:cubicBezTo>
                  <a:pt x="475" y="9"/>
                  <a:pt x="474" y="12"/>
                  <a:pt x="473" y="14"/>
                </a:cubicBezTo>
                <a:cubicBezTo>
                  <a:pt x="461" y="25"/>
                  <a:pt x="443" y="30"/>
                  <a:pt x="429" y="39"/>
                </a:cubicBezTo>
                <a:cubicBezTo>
                  <a:pt x="296" y="108"/>
                  <a:pt x="154" y="4"/>
                  <a:pt x="22" y="35"/>
                </a:cubicBezTo>
                <a:cubicBezTo>
                  <a:pt x="13" y="35"/>
                  <a:pt x="6" y="37"/>
                  <a:pt x="0" y="41"/>
                </a:cubicBezTo>
                <a:cubicBezTo>
                  <a:pt x="120" y="19"/>
                  <a:pt x="238" y="94"/>
                  <a:pt x="359" y="94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2" name="Freeform 115"/>
          <p:cNvSpPr>
            <a:spLocks/>
          </p:cNvSpPr>
          <p:nvPr/>
        </p:nvSpPr>
        <p:spPr bwMode="auto">
          <a:xfrm>
            <a:off x="8974138" y="2322513"/>
            <a:ext cx="1638300" cy="296862"/>
          </a:xfrm>
          <a:custGeom>
            <a:avLst/>
            <a:gdLst>
              <a:gd name="T0" fmla="*/ 3 w 559"/>
              <a:gd name="T1" fmla="*/ 100 h 101"/>
              <a:gd name="T2" fmla="*/ 16 w 559"/>
              <a:gd name="T3" fmla="*/ 96 h 101"/>
              <a:gd name="T4" fmla="*/ 21 w 559"/>
              <a:gd name="T5" fmla="*/ 92 h 101"/>
              <a:gd name="T6" fmla="*/ 85 w 559"/>
              <a:gd name="T7" fmla="*/ 55 h 101"/>
              <a:gd name="T8" fmla="*/ 119 w 559"/>
              <a:gd name="T9" fmla="*/ 43 h 101"/>
              <a:gd name="T10" fmla="*/ 235 w 559"/>
              <a:gd name="T11" fmla="*/ 46 h 101"/>
              <a:gd name="T12" fmla="*/ 425 w 559"/>
              <a:gd name="T13" fmla="*/ 78 h 101"/>
              <a:gd name="T14" fmla="*/ 489 w 559"/>
              <a:gd name="T15" fmla="*/ 66 h 101"/>
              <a:gd name="T16" fmla="*/ 559 w 559"/>
              <a:gd name="T17" fmla="*/ 13 h 101"/>
              <a:gd name="T18" fmla="*/ 379 w 559"/>
              <a:gd name="T19" fmla="*/ 36 h 101"/>
              <a:gd name="T20" fmla="*/ 72 w 559"/>
              <a:gd name="T21" fmla="*/ 46 h 101"/>
              <a:gd name="T22" fmla="*/ 2 w 559"/>
              <a:gd name="T23" fmla="*/ 94 h 101"/>
              <a:gd name="T24" fmla="*/ 0 w 559"/>
              <a:gd name="T25" fmla="*/ 98 h 101"/>
              <a:gd name="T26" fmla="*/ 3 w 559"/>
              <a:gd name="T27" fmla="*/ 10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9" h="101">
                <a:moveTo>
                  <a:pt x="3" y="100"/>
                </a:moveTo>
                <a:cubicBezTo>
                  <a:pt x="16" y="96"/>
                  <a:pt x="16" y="96"/>
                  <a:pt x="16" y="96"/>
                </a:cubicBezTo>
                <a:cubicBezTo>
                  <a:pt x="18" y="96"/>
                  <a:pt x="20" y="94"/>
                  <a:pt x="21" y="92"/>
                </a:cubicBezTo>
                <a:cubicBezTo>
                  <a:pt x="39" y="78"/>
                  <a:pt x="62" y="66"/>
                  <a:pt x="85" y="55"/>
                </a:cubicBezTo>
                <a:cubicBezTo>
                  <a:pt x="96" y="48"/>
                  <a:pt x="110" y="48"/>
                  <a:pt x="119" y="43"/>
                </a:cubicBezTo>
                <a:cubicBezTo>
                  <a:pt x="159" y="37"/>
                  <a:pt x="198" y="43"/>
                  <a:pt x="235" y="46"/>
                </a:cubicBezTo>
                <a:cubicBezTo>
                  <a:pt x="299" y="53"/>
                  <a:pt x="361" y="78"/>
                  <a:pt x="425" y="78"/>
                </a:cubicBezTo>
                <a:cubicBezTo>
                  <a:pt x="448" y="75"/>
                  <a:pt x="468" y="71"/>
                  <a:pt x="489" y="66"/>
                </a:cubicBezTo>
                <a:cubicBezTo>
                  <a:pt x="520" y="55"/>
                  <a:pt x="536" y="39"/>
                  <a:pt x="559" y="13"/>
                </a:cubicBezTo>
                <a:cubicBezTo>
                  <a:pt x="506" y="40"/>
                  <a:pt x="440" y="48"/>
                  <a:pt x="379" y="36"/>
                </a:cubicBezTo>
                <a:cubicBezTo>
                  <a:pt x="276" y="13"/>
                  <a:pt x="169" y="0"/>
                  <a:pt x="72" y="46"/>
                </a:cubicBezTo>
                <a:cubicBezTo>
                  <a:pt x="48" y="62"/>
                  <a:pt x="20" y="68"/>
                  <a:pt x="2" y="94"/>
                </a:cubicBezTo>
                <a:cubicBezTo>
                  <a:pt x="0" y="96"/>
                  <a:pt x="0" y="98"/>
                  <a:pt x="0" y="98"/>
                </a:cubicBezTo>
                <a:cubicBezTo>
                  <a:pt x="0" y="101"/>
                  <a:pt x="2" y="99"/>
                  <a:pt x="3" y="100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3" name="Freeform 116"/>
          <p:cNvSpPr>
            <a:spLocks/>
          </p:cNvSpPr>
          <p:nvPr/>
        </p:nvSpPr>
        <p:spPr bwMode="auto">
          <a:xfrm>
            <a:off x="8982075" y="2055813"/>
            <a:ext cx="681038" cy="430212"/>
          </a:xfrm>
          <a:custGeom>
            <a:avLst/>
            <a:gdLst>
              <a:gd name="T0" fmla="*/ 6 w 232"/>
              <a:gd name="T1" fmla="*/ 146 h 147"/>
              <a:gd name="T2" fmla="*/ 73 w 232"/>
              <a:gd name="T3" fmla="*/ 89 h 147"/>
              <a:gd name="T4" fmla="*/ 218 w 232"/>
              <a:gd name="T5" fmla="*/ 27 h 147"/>
              <a:gd name="T6" fmla="*/ 232 w 232"/>
              <a:gd name="T7" fmla="*/ 0 h 147"/>
              <a:gd name="T8" fmla="*/ 11 w 232"/>
              <a:gd name="T9" fmla="*/ 107 h 147"/>
              <a:gd name="T10" fmla="*/ 0 w 232"/>
              <a:gd name="T11" fmla="*/ 144 h 147"/>
              <a:gd name="T12" fmla="*/ 4 w 232"/>
              <a:gd name="T13" fmla="*/ 147 h 147"/>
              <a:gd name="T14" fmla="*/ 6 w 232"/>
              <a:gd name="T15" fmla="*/ 14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2" h="147">
                <a:moveTo>
                  <a:pt x="6" y="146"/>
                </a:moveTo>
                <a:cubicBezTo>
                  <a:pt x="24" y="123"/>
                  <a:pt x="44" y="98"/>
                  <a:pt x="73" y="89"/>
                </a:cubicBezTo>
                <a:cubicBezTo>
                  <a:pt x="131" y="86"/>
                  <a:pt x="188" y="79"/>
                  <a:pt x="218" y="27"/>
                </a:cubicBezTo>
                <a:cubicBezTo>
                  <a:pt x="223" y="16"/>
                  <a:pt x="225" y="8"/>
                  <a:pt x="232" y="0"/>
                </a:cubicBezTo>
                <a:cubicBezTo>
                  <a:pt x="185" y="75"/>
                  <a:pt x="52" y="24"/>
                  <a:pt x="11" y="107"/>
                </a:cubicBezTo>
                <a:cubicBezTo>
                  <a:pt x="6" y="120"/>
                  <a:pt x="2" y="131"/>
                  <a:pt x="0" y="144"/>
                </a:cubicBezTo>
                <a:cubicBezTo>
                  <a:pt x="1" y="146"/>
                  <a:pt x="2" y="146"/>
                  <a:pt x="4" y="147"/>
                </a:cubicBezTo>
                <a:cubicBezTo>
                  <a:pt x="6" y="146"/>
                  <a:pt x="6" y="146"/>
                  <a:pt x="6" y="14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4" name="Freeform 117"/>
          <p:cNvSpPr>
            <a:spLocks/>
          </p:cNvSpPr>
          <p:nvPr/>
        </p:nvSpPr>
        <p:spPr bwMode="auto">
          <a:xfrm>
            <a:off x="9923463" y="2135188"/>
            <a:ext cx="665163" cy="236537"/>
          </a:xfrm>
          <a:custGeom>
            <a:avLst/>
            <a:gdLst>
              <a:gd name="T0" fmla="*/ 137 w 227"/>
              <a:gd name="T1" fmla="*/ 78 h 81"/>
              <a:gd name="T2" fmla="*/ 227 w 227"/>
              <a:gd name="T3" fmla="*/ 48 h 81"/>
              <a:gd name="T4" fmla="*/ 18 w 227"/>
              <a:gd name="T5" fmla="*/ 36 h 81"/>
              <a:gd name="T6" fmla="*/ 0 w 227"/>
              <a:gd name="T7" fmla="*/ 61 h 81"/>
              <a:gd name="T8" fmla="*/ 2 w 227"/>
              <a:gd name="T9" fmla="*/ 64 h 81"/>
              <a:gd name="T10" fmla="*/ 103 w 227"/>
              <a:gd name="T11" fmla="*/ 71 h 81"/>
              <a:gd name="T12" fmla="*/ 137 w 227"/>
              <a:gd name="T13" fmla="*/ 78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7" h="81">
                <a:moveTo>
                  <a:pt x="137" y="78"/>
                </a:moveTo>
                <a:cubicBezTo>
                  <a:pt x="171" y="78"/>
                  <a:pt x="206" y="72"/>
                  <a:pt x="227" y="48"/>
                </a:cubicBezTo>
                <a:cubicBezTo>
                  <a:pt x="157" y="81"/>
                  <a:pt x="88" y="0"/>
                  <a:pt x="18" y="36"/>
                </a:cubicBezTo>
                <a:cubicBezTo>
                  <a:pt x="7" y="44"/>
                  <a:pt x="3" y="53"/>
                  <a:pt x="0" y="61"/>
                </a:cubicBezTo>
                <a:cubicBezTo>
                  <a:pt x="1" y="62"/>
                  <a:pt x="0" y="61"/>
                  <a:pt x="2" y="64"/>
                </a:cubicBezTo>
                <a:cubicBezTo>
                  <a:pt x="37" y="48"/>
                  <a:pt x="69" y="59"/>
                  <a:pt x="103" y="71"/>
                </a:cubicBezTo>
                <a:cubicBezTo>
                  <a:pt x="115" y="77"/>
                  <a:pt x="126" y="74"/>
                  <a:pt x="137" y="7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5" name="Freeform 118"/>
          <p:cNvSpPr>
            <a:spLocks/>
          </p:cNvSpPr>
          <p:nvPr/>
        </p:nvSpPr>
        <p:spPr bwMode="auto">
          <a:xfrm>
            <a:off x="9944100" y="2000250"/>
            <a:ext cx="512763" cy="204787"/>
          </a:xfrm>
          <a:custGeom>
            <a:avLst/>
            <a:gdLst>
              <a:gd name="T0" fmla="*/ 143 w 175"/>
              <a:gd name="T1" fmla="*/ 70 h 70"/>
              <a:gd name="T2" fmla="*/ 175 w 175"/>
              <a:gd name="T3" fmla="*/ 64 h 70"/>
              <a:gd name="T4" fmla="*/ 21 w 175"/>
              <a:gd name="T5" fmla="*/ 9 h 70"/>
              <a:gd name="T6" fmla="*/ 0 w 175"/>
              <a:gd name="T7" fmla="*/ 25 h 70"/>
              <a:gd name="T8" fmla="*/ 0 w 175"/>
              <a:gd name="T9" fmla="*/ 36 h 70"/>
              <a:gd name="T10" fmla="*/ 77 w 175"/>
              <a:gd name="T11" fmla="*/ 53 h 70"/>
              <a:gd name="T12" fmla="*/ 92 w 175"/>
              <a:gd name="T13" fmla="*/ 60 h 70"/>
              <a:gd name="T14" fmla="*/ 143 w 175"/>
              <a:gd name="T15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5" h="70">
                <a:moveTo>
                  <a:pt x="143" y="70"/>
                </a:moveTo>
                <a:cubicBezTo>
                  <a:pt x="175" y="64"/>
                  <a:pt x="175" y="64"/>
                  <a:pt x="175" y="64"/>
                </a:cubicBezTo>
                <a:cubicBezTo>
                  <a:pt x="119" y="51"/>
                  <a:pt x="85" y="0"/>
                  <a:pt x="21" y="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8"/>
                  <a:pt x="0" y="32"/>
                  <a:pt x="0" y="36"/>
                </a:cubicBezTo>
                <a:cubicBezTo>
                  <a:pt x="25" y="34"/>
                  <a:pt x="50" y="42"/>
                  <a:pt x="77" y="53"/>
                </a:cubicBezTo>
                <a:cubicBezTo>
                  <a:pt x="85" y="53"/>
                  <a:pt x="87" y="56"/>
                  <a:pt x="92" y="60"/>
                </a:cubicBezTo>
                <a:cubicBezTo>
                  <a:pt x="143" y="70"/>
                  <a:pt x="143" y="70"/>
                  <a:pt x="143" y="70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6" name="Freeform 119"/>
          <p:cNvSpPr>
            <a:spLocks/>
          </p:cNvSpPr>
          <p:nvPr/>
        </p:nvSpPr>
        <p:spPr bwMode="auto">
          <a:xfrm>
            <a:off x="9043988" y="1914525"/>
            <a:ext cx="657225" cy="280987"/>
          </a:xfrm>
          <a:custGeom>
            <a:avLst/>
            <a:gdLst>
              <a:gd name="T0" fmla="*/ 3 w 224"/>
              <a:gd name="T1" fmla="*/ 96 h 96"/>
              <a:gd name="T2" fmla="*/ 44 w 224"/>
              <a:gd name="T3" fmla="*/ 78 h 96"/>
              <a:gd name="T4" fmla="*/ 76 w 224"/>
              <a:gd name="T5" fmla="*/ 80 h 96"/>
              <a:gd name="T6" fmla="*/ 170 w 224"/>
              <a:gd name="T7" fmla="*/ 53 h 96"/>
              <a:gd name="T8" fmla="*/ 195 w 224"/>
              <a:gd name="T9" fmla="*/ 34 h 96"/>
              <a:gd name="T10" fmla="*/ 224 w 224"/>
              <a:gd name="T11" fmla="*/ 4 h 96"/>
              <a:gd name="T12" fmla="*/ 209 w 224"/>
              <a:gd name="T13" fmla="*/ 8 h 96"/>
              <a:gd name="T14" fmla="*/ 70 w 224"/>
              <a:gd name="T15" fmla="*/ 34 h 96"/>
              <a:gd name="T16" fmla="*/ 18 w 224"/>
              <a:gd name="T17" fmla="*/ 60 h 96"/>
              <a:gd name="T18" fmla="*/ 0 w 224"/>
              <a:gd name="T19" fmla="*/ 96 h 96"/>
              <a:gd name="T20" fmla="*/ 3 w 224"/>
              <a:gd name="T21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4" h="96">
                <a:moveTo>
                  <a:pt x="3" y="96"/>
                </a:moveTo>
                <a:cubicBezTo>
                  <a:pt x="44" y="78"/>
                  <a:pt x="44" y="78"/>
                  <a:pt x="44" y="78"/>
                </a:cubicBezTo>
                <a:cubicBezTo>
                  <a:pt x="55" y="79"/>
                  <a:pt x="64" y="75"/>
                  <a:pt x="76" y="80"/>
                </a:cubicBezTo>
                <a:cubicBezTo>
                  <a:pt x="110" y="78"/>
                  <a:pt x="145" y="71"/>
                  <a:pt x="170" y="53"/>
                </a:cubicBezTo>
                <a:cubicBezTo>
                  <a:pt x="183" y="53"/>
                  <a:pt x="190" y="44"/>
                  <a:pt x="195" y="34"/>
                </a:cubicBezTo>
                <a:cubicBezTo>
                  <a:pt x="224" y="4"/>
                  <a:pt x="224" y="4"/>
                  <a:pt x="224" y="4"/>
                </a:cubicBezTo>
                <a:cubicBezTo>
                  <a:pt x="220" y="0"/>
                  <a:pt x="216" y="7"/>
                  <a:pt x="209" y="8"/>
                </a:cubicBezTo>
                <a:cubicBezTo>
                  <a:pt x="169" y="34"/>
                  <a:pt x="116" y="40"/>
                  <a:pt x="70" y="34"/>
                </a:cubicBezTo>
                <a:cubicBezTo>
                  <a:pt x="48" y="37"/>
                  <a:pt x="31" y="44"/>
                  <a:pt x="18" y="60"/>
                </a:cubicBezTo>
                <a:cubicBezTo>
                  <a:pt x="11" y="72"/>
                  <a:pt x="4" y="82"/>
                  <a:pt x="0" y="96"/>
                </a:cubicBezTo>
                <a:cubicBezTo>
                  <a:pt x="3" y="96"/>
                  <a:pt x="3" y="96"/>
                  <a:pt x="3" y="9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7" name="Freeform 120"/>
          <p:cNvSpPr>
            <a:spLocks/>
          </p:cNvSpPr>
          <p:nvPr/>
        </p:nvSpPr>
        <p:spPr bwMode="auto">
          <a:xfrm>
            <a:off x="10193338" y="2000250"/>
            <a:ext cx="381000" cy="90487"/>
          </a:xfrm>
          <a:custGeom>
            <a:avLst/>
            <a:gdLst>
              <a:gd name="T0" fmla="*/ 75 w 130"/>
              <a:gd name="T1" fmla="*/ 31 h 31"/>
              <a:gd name="T2" fmla="*/ 127 w 130"/>
              <a:gd name="T3" fmla="*/ 30 h 31"/>
              <a:gd name="T4" fmla="*/ 130 w 130"/>
              <a:gd name="T5" fmla="*/ 22 h 31"/>
              <a:gd name="T6" fmla="*/ 95 w 130"/>
              <a:gd name="T7" fmla="*/ 4 h 31"/>
              <a:gd name="T8" fmla="*/ 0 w 130"/>
              <a:gd name="T9" fmla="*/ 0 h 31"/>
              <a:gd name="T10" fmla="*/ 75 w 130"/>
              <a:gd name="T11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0" h="31">
                <a:moveTo>
                  <a:pt x="75" y="31"/>
                </a:moveTo>
                <a:cubicBezTo>
                  <a:pt x="127" y="30"/>
                  <a:pt x="127" y="30"/>
                  <a:pt x="127" y="30"/>
                </a:cubicBezTo>
                <a:cubicBezTo>
                  <a:pt x="130" y="29"/>
                  <a:pt x="129" y="26"/>
                  <a:pt x="130" y="22"/>
                </a:cubicBezTo>
                <a:cubicBezTo>
                  <a:pt x="123" y="10"/>
                  <a:pt x="109" y="6"/>
                  <a:pt x="95" y="4"/>
                </a:cubicBezTo>
                <a:cubicBezTo>
                  <a:pt x="62" y="1"/>
                  <a:pt x="32" y="10"/>
                  <a:pt x="0" y="0"/>
                </a:cubicBezTo>
                <a:cubicBezTo>
                  <a:pt x="18" y="15"/>
                  <a:pt x="49" y="21"/>
                  <a:pt x="75" y="3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8" name="Freeform 121"/>
          <p:cNvSpPr>
            <a:spLocks/>
          </p:cNvSpPr>
          <p:nvPr/>
        </p:nvSpPr>
        <p:spPr bwMode="auto">
          <a:xfrm>
            <a:off x="9975850" y="1735138"/>
            <a:ext cx="644525" cy="247650"/>
          </a:xfrm>
          <a:custGeom>
            <a:avLst/>
            <a:gdLst>
              <a:gd name="T0" fmla="*/ 163 w 220"/>
              <a:gd name="T1" fmla="*/ 84 h 84"/>
              <a:gd name="T2" fmla="*/ 216 w 220"/>
              <a:gd name="T3" fmla="*/ 73 h 84"/>
              <a:gd name="T4" fmla="*/ 217 w 220"/>
              <a:gd name="T5" fmla="*/ 57 h 84"/>
              <a:gd name="T6" fmla="*/ 0 w 220"/>
              <a:gd name="T7" fmla="*/ 0 h 84"/>
              <a:gd name="T8" fmla="*/ 163 w 220"/>
              <a:gd name="T9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0" h="84">
                <a:moveTo>
                  <a:pt x="163" y="84"/>
                </a:moveTo>
                <a:cubicBezTo>
                  <a:pt x="216" y="73"/>
                  <a:pt x="216" y="73"/>
                  <a:pt x="216" y="73"/>
                </a:cubicBezTo>
                <a:cubicBezTo>
                  <a:pt x="220" y="69"/>
                  <a:pt x="220" y="63"/>
                  <a:pt x="217" y="57"/>
                </a:cubicBezTo>
                <a:cubicBezTo>
                  <a:pt x="146" y="49"/>
                  <a:pt x="60" y="41"/>
                  <a:pt x="0" y="0"/>
                </a:cubicBezTo>
                <a:cubicBezTo>
                  <a:pt x="40" y="49"/>
                  <a:pt x="95" y="74"/>
                  <a:pt x="163" y="84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9" name="Freeform 122"/>
          <p:cNvSpPr>
            <a:spLocks/>
          </p:cNvSpPr>
          <p:nvPr/>
        </p:nvSpPr>
        <p:spPr bwMode="auto">
          <a:xfrm>
            <a:off x="9175750" y="1789113"/>
            <a:ext cx="560388" cy="180975"/>
          </a:xfrm>
          <a:custGeom>
            <a:avLst/>
            <a:gdLst>
              <a:gd name="T0" fmla="*/ 63 w 191"/>
              <a:gd name="T1" fmla="*/ 62 h 62"/>
              <a:gd name="T2" fmla="*/ 104 w 191"/>
              <a:gd name="T3" fmla="*/ 55 h 62"/>
              <a:gd name="T4" fmla="*/ 173 w 191"/>
              <a:gd name="T5" fmla="*/ 12 h 62"/>
              <a:gd name="T6" fmla="*/ 188 w 191"/>
              <a:gd name="T7" fmla="*/ 5 h 62"/>
              <a:gd name="T8" fmla="*/ 191 w 191"/>
              <a:gd name="T9" fmla="*/ 0 h 62"/>
              <a:gd name="T10" fmla="*/ 33 w 191"/>
              <a:gd name="T11" fmla="*/ 15 h 62"/>
              <a:gd name="T12" fmla="*/ 27 w 191"/>
              <a:gd name="T13" fmla="*/ 15 h 62"/>
              <a:gd name="T14" fmla="*/ 0 w 191"/>
              <a:gd name="T15" fmla="*/ 43 h 62"/>
              <a:gd name="T16" fmla="*/ 11 w 191"/>
              <a:gd name="T17" fmla="*/ 55 h 62"/>
              <a:gd name="T18" fmla="*/ 63 w 191"/>
              <a:gd name="T19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1" h="62">
                <a:moveTo>
                  <a:pt x="63" y="62"/>
                </a:moveTo>
                <a:cubicBezTo>
                  <a:pt x="77" y="61"/>
                  <a:pt x="90" y="58"/>
                  <a:pt x="104" y="55"/>
                </a:cubicBezTo>
                <a:cubicBezTo>
                  <a:pt x="131" y="46"/>
                  <a:pt x="151" y="28"/>
                  <a:pt x="173" y="12"/>
                </a:cubicBezTo>
                <a:cubicBezTo>
                  <a:pt x="179" y="9"/>
                  <a:pt x="184" y="9"/>
                  <a:pt x="188" y="5"/>
                </a:cubicBezTo>
                <a:cubicBezTo>
                  <a:pt x="189" y="4"/>
                  <a:pt x="189" y="2"/>
                  <a:pt x="191" y="0"/>
                </a:cubicBezTo>
                <a:cubicBezTo>
                  <a:pt x="138" y="13"/>
                  <a:pt x="88" y="35"/>
                  <a:pt x="33" y="15"/>
                </a:cubicBezTo>
                <a:cubicBezTo>
                  <a:pt x="30" y="15"/>
                  <a:pt x="28" y="15"/>
                  <a:pt x="27" y="15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50"/>
                  <a:pt x="7" y="52"/>
                  <a:pt x="11" y="55"/>
                </a:cubicBezTo>
                <a:cubicBezTo>
                  <a:pt x="63" y="62"/>
                  <a:pt x="63" y="62"/>
                  <a:pt x="63" y="6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" name="Freeform 123"/>
          <p:cNvSpPr>
            <a:spLocks/>
          </p:cNvSpPr>
          <p:nvPr/>
        </p:nvSpPr>
        <p:spPr bwMode="auto">
          <a:xfrm>
            <a:off x="10301288" y="1720850"/>
            <a:ext cx="296863" cy="106362"/>
          </a:xfrm>
          <a:custGeom>
            <a:avLst/>
            <a:gdLst>
              <a:gd name="T0" fmla="*/ 21 w 101"/>
              <a:gd name="T1" fmla="*/ 36 h 36"/>
              <a:gd name="T2" fmla="*/ 101 w 101"/>
              <a:gd name="T3" fmla="*/ 8 h 36"/>
              <a:gd name="T4" fmla="*/ 76 w 101"/>
              <a:gd name="T5" fmla="*/ 0 h 36"/>
              <a:gd name="T6" fmla="*/ 0 w 101"/>
              <a:gd name="T7" fmla="*/ 30 h 36"/>
              <a:gd name="T8" fmla="*/ 21 w 101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" h="36">
                <a:moveTo>
                  <a:pt x="21" y="36"/>
                </a:moveTo>
                <a:cubicBezTo>
                  <a:pt x="50" y="36"/>
                  <a:pt x="82" y="28"/>
                  <a:pt x="101" y="8"/>
                </a:cubicBezTo>
                <a:cubicBezTo>
                  <a:pt x="76" y="0"/>
                  <a:pt x="76" y="0"/>
                  <a:pt x="76" y="0"/>
                </a:cubicBezTo>
                <a:cubicBezTo>
                  <a:pt x="0" y="30"/>
                  <a:pt x="0" y="30"/>
                  <a:pt x="0" y="30"/>
                </a:cubicBezTo>
                <a:cubicBezTo>
                  <a:pt x="5" y="36"/>
                  <a:pt x="15" y="32"/>
                  <a:pt x="21" y="3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" name="Freeform 124"/>
          <p:cNvSpPr>
            <a:spLocks/>
          </p:cNvSpPr>
          <p:nvPr/>
        </p:nvSpPr>
        <p:spPr bwMode="auto">
          <a:xfrm>
            <a:off x="9340850" y="1620838"/>
            <a:ext cx="541338" cy="168275"/>
          </a:xfrm>
          <a:custGeom>
            <a:avLst/>
            <a:gdLst>
              <a:gd name="T0" fmla="*/ 39 w 185"/>
              <a:gd name="T1" fmla="*/ 55 h 57"/>
              <a:gd name="T2" fmla="*/ 171 w 185"/>
              <a:gd name="T3" fmla="*/ 32 h 57"/>
              <a:gd name="T4" fmla="*/ 183 w 185"/>
              <a:gd name="T5" fmla="*/ 29 h 57"/>
              <a:gd name="T6" fmla="*/ 181 w 185"/>
              <a:gd name="T7" fmla="*/ 23 h 57"/>
              <a:gd name="T8" fmla="*/ 50 w 185"/>
              <a:gd name="T9" fmla="*/ 28 h 57"/>
              <a:gd name="T10" fmla="*/ 0 w 185"/>
              <a:gd name="T11" fmla="*/ 48 h 57"/>
              <a:gd name="T12" fmla="*/ 39 w 185"/>
              <a:gd name="T13" fmla="*/ 5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5" h="57">
                <a:moveTo>
                  <a:pt x="39" y="55"/>
                </a:moveTo>
                <a:cubicBezTo>
                  <a:pt x="87" y="57"/>
                  <a:pt x="121" y="11"/>
                  <a:pt x="171" y="32"/>
                </a:cubicBezTo>
                <a:cubicBezTo>
                  <a:pt x="176" y="32"/>
                  <a:pt x="179" y="30"/>
                  <a:pt x="183" y="29"/>
                </a:cubicBezTo>
                <a:cubicBezTo>
                  <a:pt x="185" y="27"/>
                  <a:pt x="183" y="25"/>
                  <a:pt x="181" y="23"/>
                </a:cubicBezTo>
                <a:cubicBezTo>
                  <a:pt x="141" y="0"/>
                  <a:pt x="89" y="2"/>
                  <a:pt x="50" y="28"/>
                </a:cubicBezTo>
                <a:cubicBezTo>
                  <a:pt x="37" y="41"/>
                  <a:pt x="17" y="43"/>
                  <a:pt x="0" y="48"/>
                </a:cubicBezTo>
                <a:cubicBezTo>
                  <a:pt x="39" y="55"/>
                  <a:pt x="39" y="55"/>
                  <a:pt x="39" y="5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" name="Freeform 125"/>
          <p:cNvSpPr>
            <a:spLocks/>
          </p:cNvSpPr>
          <p:nvPr/>
        </p:nvSpPr>
        <p:spPr bwMode="auto">
          <a:xfrm>
            <a:off x="9756775" y="1773238"/>
            <a:ext cx="14288" cy="9525"/>
          </a:xfrm>
          <a:custGeom>
            <a:avLst/>
            <a:gdLst>
              <a:gd name="T0" fmla="*/ 0 w 5"/>
              <a:gd name="T1" fmla="*/ 3 h 3"/>
              <a:gd name="T2" fmla="*/ 5 w 5"/>
              <a:gd name="T3" fmla="*/ 3 h 3"/>
              <a:gd name="T4" fmla="*/ 0 w 5"/>
              <a:gd name="T5" fmla="*/ 2 h 3"/>
              <a:gd name="T6" fmla="*/ 0 w 5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3">
                <a:moveTo>
                  <a:pt x="0" y="3"/>
                </a:moveTo>
                <a:cubicBezTo>
                  <a:pt x="2" y="3"/>
                  <a:pt x="4" y="3"/>
                  <a:pt x="5" y="3"/>
                </a:cubicBezTo>
                <a:cubicBezTo>
                  <a:pt x="4" y="3"/>
                  <a:pt x="2" y="0"/>
                  <a:pt x="0" y="2"/>
                </a:cubicBezTo>
                <a:cubicBezTo>
                  <a:pt x="0" y="3"/>
                  <a:pt x="0" y="3"/>
                  <a:pt x="0" y="3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" name="Freeform 126"/>
          <p:cNvSpPr>
            <a:spLocks/>
          </p:cNvSpPr>
          <p:nvPr/>
        </p:nvSpPr>
        <p:spPr bwMode="auto">
          <a:xfrm>
            <a:off x="10058400" y="1533525"/>
            <a:ext cx="547688" cy="190500"/>
          </a:xfrm>
          <a:custGeom>
            <a:avLst/>
            <a:gdLst>
              <a:gd name="T0" fmla="*/ 59 w 187"/>
              <a:gd name="T1" fmla="*/ 62 h 65"/>
              <a:gd name="T2" fmla="*/ 156 w 187"/>
              <a:gd name="T3" fmla="*/ 32 h 65"/>
              <a:gd name="T4" fmla="*/ 184 w 187"/>
              <a:gd name="T5" fmla="*/ 18 h 65"/>
              <a:gd name="T6" fmla="*/ 184 w 187"/>
              <a:gd name="T7" fmla="*/ 14 h 65"/>
              <a:gd name="T8" fmla="*/ 182 w 187"/>
              <a:gd name="T9" fmla="*/ 10 h 65"/>
              <a:gd name="T10" fmla="*/ 130 w 187"/>
              <a:gd name="T11" fmla="*/ 13 h 65"/>
              <a:gd name="T12" fmla="*/ 0 w 187"/>
              <a:gd name="T13" fmla="*/ 48 h 65"/>
              <a:gd name="T14" fmla="*/ 59 w 187"/>
              <a:gd name="T15" fmla="*/ 6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7" h="65">
                <a:moveTo>
                  <a:pt x="59" y="62"/>
                </a:moveTo>
                <a:cubicBezTo>
                  <a:pt x="95" y="65"/>
                  <a:pt x="127" y="48"/>
                  <a:pt x="156" y="32"/>
                </a:cubicBezTo>
                <a:cubicBezTo>
                  <a:pt x="168" y="29"/>
                  <a:pt x="176" y="23"/>
                  <a:pt x="184" y="18"/>
                </a:cubicBezTo>
                <a:cubicBezTo>
                  <a:pt x="184" y="14"/>
                  <a:pt x="187" y="18"/>
                  <a:pt x="184" y="14"/>
                </a:cubicBezTo>
                <a:cubicBezTo>
                  <a:pt x="184" y="13"/>
                  <a:pt x="184" y="11"/>
                  <a:pt x="182" y="10"/>
                </a:cubicBezTo>
                <a:cubicBezTo>
                  <a:pt x="169" y="0"/>
                  <a:pt x="145" y="5"/>
                  <a:pt x="130" y="13"/>
                </a:cubicBezTo>
                <a:cubicBezTo>
                  <a:pt x="91" y="39"/>
                  <a:pt x="50" y="56"/>
                  <a:pt x="0" y="48"/>
                </a:cubicBezTo>
                <a:cubicBezTo>
                  <a:pt x="59" y="62"/>
                  <a:pt x="59" y="62"/>
                  <a:pt x="59" y="6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" name="Freeform 127"/>
          <p:cNvSpPr>
            <a:spLocks/>
          </p:cNvSpPr>
          <p:nvPr/>
        </p:nvSpPr>
        <p:spPr bwMode="auto">
          <a:xfrm>
            <a:off x="9304338" y="1346200"/>
            <a:ext cx="927100" cy="322262"/>
          </a:xfrm>
          <a:custGeom>
            <a:avLst/>
            <a:gdLst>
              <a:gd name="T0" fmla="*/ 5 w 316"/>
              <a:gd name="T1" fmla="*/ 108 h 110"/>
              <a:gd name="T2" fmla="*/ 38 w 316"/>
              <a:gd name="T3" fmla="*/ 103 h 110"/>
              <a:gd name="T4" fmla="*/ 266 w 316"/>
              <a:gd name="T5" fmla="*/ 44 h 110"/>
              <a:gd name="T6" fmla="*/ 301 w 316"/>
              <a:gd name="T7" fmla="*/ 42 h 110"/>
              <a:gd name="T8" fmla="*/ 314 w 316"/>
              <a:gd name="T9" fmla="*/ 42 h 110"/>
              <a:gd name="T10" fmla="*/ 316 w 316"/>
              <a:gd name="T11" fmla="*/ 39 h 110"/>
              <a:gd name="T12" fmla="*/ 232 w 316"/>
              <a:gd name="T13" fmla="*/ 16 h 110"/>
              <a:gd name="T14" fmla="*/ 21 w 316"/>
              <a:gd name="T15" fmla="*/ 73 h 110"/>
              <a:gd name="T16" fmla="*/ 0 w 316"/>
              <a:gd name="T17" fmla="*/ 106 h 110"/>
              <a:gd name="T18" fmla="*/ 5 w 316"/>
              <a:gd name="T19" fmla="*/ 108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6" h="110">
                <a:moveTo>
                  <a:pt x="5" y="108"/>
                </a:moveTo>
                <a:cubicBezTo>
                  <a:pt x="15" y="110"/>
                  <a:pt x="27" y="105"/>
                  <a:pt x="38" y="103"/>
                </a:cubicBezTo>
                <a:cubicBezTo>
                  <a:pt x="102" y="62"/>
                  <a:pt x="186" y="35"/>
                  <a:pt x="266" y="44"/>
                </a:cubicBezTo>
                <a:cubicBezTo>
                  <a:pt x="280" y="41"/>
                  <a:pt x="293" y="44"/>
                  <a:pt x="301" y="42"/>
                </a:cubicBezTo>
                <a:cubicBezTo>
                  <a:pt x="307" y="44"/>
                  <a:pt x="311" y="44"/>
                  <a:pt x="314" y="42"/>
                </a:cubicBezTo>
                <a:cubicBezTo>
                  <a:pt x="314" y="42"/>
                  <a:pt x="315" y="41"/>
                  <a:pt x="316" y="39"/>
                </a:cubicBezTo>
                <a:cubicBezTo>
                  <a:pt x="289" y="34"/>
                  <a:pt x="261" y="25"/>
                  <a:pt x="232" y="16"/>
                </a:cubicBezTo>
                <a:cubicBezTo>
                  <a:pt x="158" y="0"/>
                  <a:pt x="81" y="43"/>
                  <a:pt x="21" y="73"/>
                </a:cubicBezTo>
                <a:cubicBezTo>
                  <a:pt x="13" y="84"/>
                  <a:pt x="5" y="93"/>
                  <a:pt x="0" y="106"/>
                </a:cubicBezTo>
                <a:cubicBezTo>
                  <a:pt x="0" y="108"/>
                  <a:pt x="3" y="108"/>
                  <a:pt x="5" y="10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" name="Freeform 128"/>
          <p:cNvSpPr>
            <a:spLocks/>
          </p:cNvSpPr>
          <p:nvPr/>
        </p:nvSpPr>
        <p:spPr bwMode="auto">
          <a:xfrm>
            <a:off x="10007600" y="1360488"/>
            <a:ext cx="625475" cy="242887"/>
          </a:xfrm>
          <a:custGeom>
            <a:avLst/>
            <a:gdLst>
              <a:gd name="T0" fmla="*/ 49 w 213"/>
              <a:gd name="T1" fmla="*/ 82 h 83"/>
              <a:gd name="T2" fmla="*/ 134 w 213"/>
              <a:gd name="T3" fmla="*/ 57 h 83"/>
              <a:gd name="T4" fmla="*/ 213 w 213"/>
              <a:gd name="T5" fmla="*/ 11 h 83"/>
              <a:gd name="T6" fmla="*/ 203 w 213"/>
              <a:gd name="T7" fmla="*/ 0 h 83"/>
              <a:gd name="T8" fmla="*/ 182 w 213"/>
              <a:gd name="T9" fmla="*/ 0 h 83"/>
              <a:gd name="T10" fmla="*/ 35 w 213"/>
              <a:gd name="T11" fmla="*/ 70 h 83"/>
              <a:gd name="T12" fmla="*/ 0 w 213"/>
              <a:gd name="T13" fmla="*/ 66 h 83"/>
              <a:gd name="T14" fmla="*/ 49 w 213"/>
              <a:gd name="T15" fmla="*/ 8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3" h="83">
                <a:moveTo>
                  <a:pt x="49" y="82"/>
                </a:moveTo>
                <a:cubicBezTo>
                  <a:pt x="79" y="83"/>
                  <a:pt x="112" y="75"/>
                  <a:pt x="134" y="57"/>
                </a:cubicBezTo>
                <a:cubicBezTo>
                  <a:pt x="157" y="34"/>
                  <a:pt x="190" y="29"/>
                  <a:pt x="213" y="11"/>
                </a:cubicBezTo>
                <a:cubicBezTo>
                  <a:pt x="213" y="6"/>
                  <a:pt x="208" y="2"/>
                  <a:pt x="203" y="0"/>
                </a:cubicBezTo>
                <a:cubicBezTo>
                  <a:pt x="182" y="0"/>
                  <a:pt x="182" y="0"/>
                  <a:pt x="182" y="0"/>
                </a:cubicBezTo>
                <a:cubicBezTo>
                  <a:pt x="124" y="13"/>
                  <a:pt x="97" y="68"/>
                  <a:pt x="35" y="70"/>
                </a:cubicBezTo>
                <a:cubicBezTo>
                  <a:pt x="22" y="68"/>
                  <a:pt x="10" y="66"/>
                  <a:pt x="0" y="66"/>
                </a:cubicBezTo>
                <a:cubicBezTo>
                  <a:pt x="49" y="82"/>
                  <a:pt x="49" y="82"/>
                  <a:pt x="49" y="8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" name="Freeform 129"/>
          <p:cNvSpPr>
            <a:spLocks/>
          </p:cNvSpPr>
          <p:nvPr/>
        </p:nvSpPr>
        <p:spPr bwMode="auto">
          <a:xfrm>
            <a:off x="9455150" y="1195388"/>
            <a:ext cx="1068388" cy="227012"/>
          </a:xfrm>
          <a:custGeom>
            <a:avLst/>
            <a:gdLst>
              <a:gd name="T0" fmla="*/ 5 w 365"/>
              <a:gd name="T1" fmla="*/ 76 h 77"/>
              <a:gd name="T2" fmla="*/ 67 w 365"/>
              <a:gd name="T3" fmla="*/ 50 h 77"/>
              <a:gd name="T4" fmla="*/ 98 w 365"/>
              <a:gd name="T5" fmla="*/ 37 h 77"/>
              <a:gd name="T6" fmla="*/ 222 w 365"/>
              <a:gd name="T7" fmla="*/ 46 h 77"/>
              <a:gd name="T8" fmla="*/ 345 w 365"/>
              <a:gd name="T9" fmla="*/ 28 h 77"/>
              <a:gd name="T10" fmla="*/ 365 w 365"/>
              <a:gd name="T11" fmla="*/ 12 h 77"/>
              <a:gd name="T12" fmla="*/ 93 w 365"/>
              <a:gd name="T13" fmla="*/ 13 h 77"/>
              <a:gd name="T14" fmla="*/ 71 w 365"/>
              <a:gd name="T15" fmla="*/ 21 h 77"/>
              <a:gd name="T16" fmla="*/ 9 w 365"/>
              <a:gd name="T17" fmla="*/ 51 h 77"/>
              <a:gd name="T18" fmla="*/ 0 w 365"/>
              <a:gd name="T19" fmla="*/ 71 h 77"/>
              <a:gd name="T20" fmla="*/ 3 w 365"/>
              <a:gd name="T21" fmla="*/ 77 h 77"/>
              <a:gd name="T22" fmla="*/ 5 w 365"/>
              <a:gd name="T23" fmla="*/ 7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65" h="77">
                <a:moveTo>
                  <a:pt x="5" y="76"/>
                </a:moveTo>
                <a:cubicBezTo>
                  <a:pt x="28" y="69"/>
                  <a:pt x="41" y="51"/>
                  <a:pt x="67" y="50"/>
                </a:cubicBezTo>
                <a:cubicBezTo>
                  <a:pt x="76" y="42"/>
                  <a:pt x="90" y="42"/>
                  <a:pt x="98" y="37"/>
                </a:cubicBezTo>
                <a:cubicBezTo>
                  <a:pt x="139" y="35"/>
                  <a:pt x="180" y="45"/>
                  <a:pt x="222" y="46"/>
                </a:cubicBezTo>
                <a:cubicBezTo>
                  <a:pt x="263" y="47"/>
                  <a:pt x="310" y="51"/>
                  <a:pt x="345" y="28"/>
                </a:cubicBezTo>
                <a:cubicBezTo>
                  <a:pt x="352" y="21"/>
                  <a:pt x="360" y="19"/>
                  <a:pt x="365" y="12"/>
                </a:cubicBezTo>
                <a:cubicBezTo>
                  <a:pt x="281" y="40"/>
                  <a:pt x="183" y="0"/>
                  <a:pt x="93" y="13"/>
                </a:cubicBezTo>
                <a:cubicBezTo>
                  <a:pt x="85" y="15"/>
                  <a:pt x="77" y="17"/>
                  <a:pt x="71" y="21"/>
                </a:cubicBezTo>
                <a:cubicBezTo>
                  <a:pt x="45" y="21"/>
                  <a:pt x="28" y="35"/>
                  <a:pt x="9" y="51"/>
                </a:cubicBezTo>
                <a:cubicBezTo>
                  <a:pt x="5" y="58"/>
                  <a:pt x="2" y="65"/>
                  <a:pt x="0" y="71"/>
                </a:cubicBezTo>
                <a:cubicBezTo>
                  <a:pt x="3" y="77"/>
                  <a:pt x="3" y="77"/>
                  <a:pt x="3" y="77"/>
                </a:cubicBezTo>
                <a:cubicBezTo>
                  <a:pt x="5" y="76"/>
                  <a:pt x="5" y="76"/>
                  <a:pt x="5" y="7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" name="Freeform 130"/>
          <p:cNvSpPr>
            <a:spLocks/>
          </p:cNvSpPr>
          <p:nvPr/>
        </p:nvSpPr>
        <p:spPr bwMode="auto">
          <a:xfrm>
            <a:off x="9515475" y="1025525"/>
            <a:ext cx="920750" cy="196850"/>
          </a:xfrm>
          <a:custGeom>
            <a:avLst/>
            <a:gdLst>
              <a:gd name="T0" fmla="*/ 11 w 314"/>
              <a:gd name="T1" fmla="*/ 59 h 67"/>
              <a:gd name="T2" fmla="*/ 16 w 314"/>
              <a:gd name="T3" fmla="*/ 58 h 67"/>
              <a:gd name="T4" fmla="*/ 169 w 314"/>
              <a:gd name="T5" fmla="*/ 44 h 67"/>
              <a:gd name="T6" fmla="*/ 314 w 314"/>
              <a:gd name="T7" fmla="*/ 43 h 67"/>
              <a:gd name="T8" fmla="*/ 273 w 314"/>
              <a:gd name="T9" fmla="*/ 34 h 67"/>
              <a:gd name="T10" fmla="*/ 187 w 314"/>
              <a:gd name="T11" fmla="*/ 15 h 67"/>
              <a:gd name="T12" fmla="*/ 89 w 314"/>
              <a:gd name="T13" fmla="*/ 3 h 67"/>
              <a:gd name="T14" fmla="*/ 6 w 314"/>
              <a:gd name="T15" fmla="*/ 38 h 67"/>
              <a:gd name="T16" fmla="*/ 2 w 314"/>
              <a:gd name="T17" fmla="*/ 55 h 67"/>
              <a:gd name="T18" fmla="*/ 9 w 314"/>
              <a:gd name="T19" fmla="*/ 60 h 67"/>
              <a:gd name="T20" fmla="*/ 11 w 314"/>
              <a:gd name="T21" fmla="*/ 59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4" h="67">
                <a:moveTo>
                  <a:pt x="11" y="59"/>
                </a:moveTo>
                <a:cubicBezTo>
                  <a:pt x="13" y="59"/>
                  <a:pt x="14" y="58"/>
                  <a:pt x="16" y="58"/>
                </a:cubicBezTo>
                <a:cubicBezTo>
                  <a:pt x="59" y="28"/>
                  <a:pt x="119" y="34"/>
                  <a:pt x="169" y="44"/>
                </a:cubicBezTo>
                <a:cubicBezTo>
                  <a:pt x="217" y="52"/>
                  <a:pt x="271" y="67"/>
                  <a:pt x="314" y="43"/>
                </a:cubicBezTo>
                <a:cubicBezTo>
                  <a:pt x="308" y="38"/>
                  <a:pt x="286" y="40"/>
                  <a:pt x="273" y="34"/>
                </a:cubicBezTo>
                <a:cubicBezTo>
                  <a:pt x="242" y="32"/>
                  <a:pt x="217" y="19"/>
                  <a:pt x="187" y="15"/>
                </a:cubicBezTo>
                <a:cubicBezTo>
                  <a:pt x="153" y="3"/>
                  <a:pt x="123" y="0"/>
                  <a:pt x="89" y="3"/>
                </a:cubicBezTo>
                <a:cubicBezTo>
                  <a:pt x="55" y="8"/>
                  <a:pt x="23" y="17"/>
                  <a:pt x="6" y="38"/>
                </a:cubicBezTo>
                <a:cubicBezTo>
                  <a:pt x="4" y="45"/>
                  <a:pt x="0" y="50"/>
                  <a:pt x="2" y="55"/>
                </a:cubicBezTo>
                <a:cubicBezTo>
                  <a:pt x="9" y="60"/>
                  <a:pt x="9" y="60"/>
                  <a:pt x="9" y="60"/>
                </a:cubicBezTo>
                <a:cubicBezTo>
                  <a:pt x="11" y="59"/>
                  <a:pt x="11" y="59"/>
                  <a:pt x="11" y="5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" name="Freeform 131"/>
          <p:cNvSpPr>
            <a:spLocks/>
          </p:cNvSpPr>
          <p:nvPr/>
        </p:nvSpPr>
        <p:spPr bwMode="auto">
          <a:xfrm>
            <a:off x="10079038" y="952500"/>
            <a:ext cx="539750" cy="111125"/>
          </a:xfrm>
          <a:custGeom>
            <a:avLst/>
            <a:gdLst>
              <a:gd name="T0" fmla="*/ 117 w 184"/>
              <a:gd name="T1" fmla="*/ 38 h 38"/>
              <a:gd name="T2" fmla="*/ 181 w 184"/>
              <a:gd name="T3" fmla="*/ 16 h 38"/>
              <a:gd name="T4" fmla="*/ 184 w 184"/>
              <a:gd name="T5" fmla="*/ 12 h 38"/>
              <a:gd name="T6" fmla="*/ 133 w 184"/>
              <a:gd name="T7" fmla="*/ 5 h 38"/>
              <a:gd name="T8" fmla="*/ 5 w 184"/>
              <a:gd name="T9" fmla="*/ 14 h 38"/>
              <a:gd name="T10" fmla="*/ 0 w 184"/>
              <a:gd name="T11" fmla="*/ 14 h 38"/>
              <a:gd name="T12" fmla="*/ 117 w 184"/>
              <a:gd name="T13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4" h="38">
                <a:moveTo>
                  <a:pt x="117" y="38"/>
                </a:moveTo>
                <a:cubicBezTo>
                  <a:pt x="139" y="35"/>
                  <a:pt x="163" y="31"/>
                  <a:pt x="181" y="16"/>
                </a:cubicBezTo>
                <a:cubicBezTo>
                  <a:pt x="182" y="14"/>
                  <a:pt x="184" y="12"/>
                  <a:pt x="184" y="12"/>
                </a:cubicBezTo>
                <a:cubicBezTo>
                  <a:pt x="173" y="0"/>
                  <a:pt x="147" y="2"/>
                  <a:pt x="133" y="5"/>
                </a:cubicBezTo>
                <a:cubicBezTo>
                  <a:pt x="88" y="16"/>
                  <a:pt x="47" y="9"/>
                  <a:pt x="5" y="14"/>
                </a:cubicBezTo>
                <a:cubicBezTo>
                  <a:pt x="2" y="14"/>
                  <a:pt x="2" y="14"/>
                  <a:pt x="0" y="14"/>
                </a:cubicBezTo>
                <a:cubicBezTo>
                  <a:pt x="39" y="25"/>
                  <a:pt x="76" y="36"/>
                  <a:pt x="117" y="3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" name="Freeform 132"/>
          <p:cNvSpPr>
            <a:spLocks/>
          </p:cNvSpPr>
          <p:nvPr/>
        </p:nvSpPr>
        <p:spPr bwMode="auto">
          <a:xfrm>
            <a:off x="9756775" y="811213"/>
            <a:ext cx="828675" cy="131762"/>
          </a:xfrm>
          <a:custGeom>
            <a:avLst/>
            <a:gdLst>
              <a:gd name="T0" fmla="*/ 145 w 283"/>
              <a:gd name="T1" fmla="*/ 35 h 45"/>
              <a:gd name="T2" fmla="*/ 280 w 283"/>
              <a:gd name="T3" fmla="*/ 9 h 45"/>
              <a:gd name="T4" fmla="*/ 283 w 283"/>
              <a:gd name="T5" fmla="*/ 6 h 45"/>
              <a:gd name="T6" fmla="*/ 9 w 283"/>
              <a:gd name="T7" fmla="*/ 0 h 45"/>
              <a:gd name="T8" fmla="*/ 0 w 283"/>
              <a:gd name="T9" fmla="*/ 1 h 45"/>
              <a:gd name="T10" fmla="*/ 145 w 283"/>
              <a:gd name="T11" fmla="*/ 3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3" h="45">
                <a:moveTo>
                  <a:pt x="145" y="35"/>
                </a:moveTo>
                <a:cubicBezTo>
                  <a:pt x="194" y="45"/>
                  <a:pt x="235" y="15"/>
                  <a:pt x="280" y="9"/>
                </a:cubicBezTo>
                <a:cubicBezTo>
                  <a:pt x="280" y="9"/>
                  <a:pt x="282" y="9"/>
                  <a:pt x="283" y="6"/>
                </a:cubicBezTo>
                <a:cubicBezTo>
                  <a:pt x="194" y="4"/>
                  <a:pt x="102" y="13"/>
                  <a:pt x="9" y="0"/>
                </a:cubicBezTo>
                <a:cubicBezTo>
                  <a:pt x="5" y="0"/>
                  <a:pt x="4" y="1"/>
                  <a:pt x="0" y="1"/>
                </a:cubicBezTo>
                <a:cubicBezTo>
                  <a:pt x="48" y="9"/>
                  <a:pt x="96" y="34"/>
                  <a:pt x="145" y="3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" name="Freeform 133"/>
          <p:cNvSpPr>
            <a:spLocks/>
          </p:cNvSpPr>
          <p:nvPr/>
        </p:nvSpPr>
        <p:spPr bwMode="auto">
          <a:xfrm>
            <a:off x="1249363" y="5969000"/>
            <a:ext cx="850900" cy="498475"/>
          </a:xfrm>
          <a:custGeom>
            <a:avLst/>
            <a:gdLst>
              <a:gd name="T0" fmla="*/ 290 w 290"/>
              <a:gd name="T1" fmla="*/ 170 h 170"/>
              <a:gd name="T2" fmla="*/ 252 w 290"/>
              <a:gd name="T3" fmla="*/ 127 h 170"/>
              <a:gd name="T4" fmla="*/ 18 w 290"/>
              <a:gd name="T5" fmla="*/ 0 h 170"/>
              <a:gd name="T6" fmla="*/ 10 w 290"/>
              <a:gd name="T7" fmla="*/ 0 h 170"/>
              <a:gd name="T8" fmla="*/ 6 w 290"/>
              <a:gd name="T9" fmla="*/ 30 h 170"/>
              <a:gd name="T10" fmla="*/ 41 w 290"/>
              <a:gd name="T11" fmla="*/ 62 h 170"/>
              <a:gd name="T12" fmla="*/ 114 w 290"/>
              <a:gd name="T13" fmla="*/ 93 h 170"/>
              <a:gd name="T14" fmla="*/ 118 w 290"/>
              <a:gd name="T15" fmla="*/ 97 h 170"/>
              <a:gd name="T16" fmla="*/ 202 w 290"/>
              <a:gd name="T17" fmla="*/ 114 h 170"/>
              <a:gd name="T18" fmla="*/ 290 w 290"/>
              <a:gd name="T19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90" h="170">
                <a:moveTo>
                  <a:pt x="290" y="170"/>
                </a:moveTo>
                <a:cubicBezTo>
                  <a:pt x="280" y="154"/>
                  <a:pt x="267" y="144"/>
                  <a:pt x="252" y="127"/>
                </a:cubicBezTo>
                <a:cubicBezTo>
                  <a:pt x="195" y="63"/>
                  <a:pt x="75" y="67"/>
                  <a:pt x="18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7"/>
                  <a:pt x="0" y="21"/>
                  <a:pt x="6" y="30"/>
                </a:cubicBezTo>
                <a:cubicBezTo>
                  <a:pt x="17" y="46"/>
                  <a:pt x="29" y="53"/>
                  <a:pt x="41" y="62"/>
                </a:cubicBezTo>
                <a:cubicBezTo>
                  <a:pt x="62" y="76"/>
                  <a:pt x="88" y="89"/>
                  <a:pt x="114" y="93"/>
                </a:cubicBezTo>
                <a:cubicBezTo>
                  <a:pt x="116" y="94"/>
                  <a:pt x="116" y="96"/>
                  <a:pt x="118" y="97"/>
                </a:cubicBezTo>
                <a:cubicBezTo>
                  <a:pt x="144" y="104"/>
                  <a:pt x="173" y="105"/>
                  <a:pt x="202" y="114"/>
                </a:cubicBezTo>
                <a:cubicBezTo>
                  <a:pt x="239" y="125"/>
                  <a:pt x="260" y="152"/>
                  <a:pt x="290" y="170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" name="Freeform 134"/>
          <p:cNvSpPr>
            <a:spLocks/>
          </p:cNvSpPr>
          <p:nvPr/>
        </p:nvSpPr>
        <p:spPr bwMode="auto">
          <a:xfrm>
            <a:off x="1196975" y="6203950"/>
            <a:ext cx="730250" cy="257175"/>
          </a:xfrm>
          <a:custGeom>
            <a:avLst/>
            <a:gdLst>
              <a:gd name="T0" fmla="*/ 249 w 249"/>
              <a:gd name="T1" fmla="*/ 88 h 88"/>
              <a:gd name="T2" fmla="*/ 39 w 249"/>
              <a:gd name="T3" fmla="*/ 9 h 88"/>
              <a:gd name="T4" fmla="*/ 28 w 249"/>
              <a:gd name="T5" fmla="*/ 0 h 88"/>
              <a:gd name="T6" fmla="*/ 24 w 249"/>
              <a:gd name="T7" fmla="*/ 0 h 88"/>
              <a:gd name="T8" fmla="*/ 0 w 249"/>
              <a:gd name="T9" fmla="*/ 15 h 88"/>
              <a:gd name="T10" fmla="*/ 2 w 249"/>
              <a:gd name="T11" fmla="*/ 25 h 88"/>
              <a:gd name="T12" fmla="*/ 25 w 249"/>
              <a:gd name="T13" fmla="*/ 43 h 88"/>
              <a:gd name="T14" fmla="*/ 225 w 249"/>
              <a:gd name="T15" fmla="*/ 79 h 88"/>
              <a:gd name="T16" fmla="*/ 249 w 249"/>
              <a:gd name="T17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9" h="88">
                <a:moveTo>
                  <a:pt x="249" y="88"/>
                </a:moveTo>
                <a:cubicBezTo>
                  <a:pt x="195" y="44"/>
                  <a:pt x="115" y="20"/>
                  <a:pt x="39" y="9"/>
                </a:cubicBezTo>
                <a:cubicBezTo>
                  <a:pt x="28" y="0"/>
                  <a:pt x="28" y="0"/>
                  <a:pt x="28" y="0"/>
                </a:cubicBezTo>
                <a:cubicBezTo>
                  <a:pt x="27" y="0"/>
                  <a:pt x="24" y="0"/>
                  <a:pt x="24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2" y="25"/>
                  <a:pt x="2" y="25"/>
                  <a:pt x="2" y="25"/>
                </a:cubicBezTo>
                <a:cubicBezTo>
                  <a:pt x="9" y="31"/>
                  <a:pt x="19" y="34"/>
                  <a:pt x="25" y="43"/>
                </a:cubicBezTo>
                <a:cubicBezTo>
                  <a:pt x="91" y="64"/>
                  <a:pt x="167" y="39"/>
                  <a:pt x="225" y="79"/>
                </a:cubicBezTo>
                <a:cubicBezTo>
                  <a:pt x="234" y="83"/>
                  <a:pt x="242" y="83"/>
                  <a:pt x="249" y="8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" name="Freeform 135"/>
          <p:cNvSpPr>
            <a:spLocks/>
          </p:cNvSpPr>
          <p:nvPr/>
        </p:nvSpPr>
        <p:spPr bwMode="auto">
          <a:xfrm>
            <a:off x="1508125" y="5956300"/>
            <a:ext cx="806450" cy="500062"/>
          </a:xfrm>
          <a:custGeom>
            <a:avLst/>
            <a:gdLst>
              <a:gd name="T0" fmla="*/ 266 w 275"/>
              <a:gd name="T1" fmla="*/ 170 h 170"/>
              <a:gd name="T2" fmla="*/ 270 w 275"/>
              <a:gd name="T3" fmla="*/ 148 h 170"/>
              <a:gd name="T4" fmla="*/ 0 w 275"/>
              <a:gd name="T5" fmla="*/ 0 h 170"/>
              <a:gd name="T6" fmla="*/ 104 w 275"/>
              <a:gd name="T7" fmla="*/ 66 h 170"/>
              <a:gd name="T8" fmla="*/ 130 w 275"/>
              <a:gd name="T9" fmla="*/ 73 h 170"/>
              <a:gd name="T10" fmla="*/ 257 w 275"/>
              <a:gd name="T11" fmla="*/ 165 h 170"/>
              <a:gd name="T12" fmla="*/ 266 w 275"/>
              <a:gd name="T13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5" h="170">
                <a:moveTo>
                  <a:pt x="266" y="170"/>
                </a:moveTo>
                <a:cubicBezTo>
                  <a:pt x="271" y="164"/>
                  <a:pt x="275" y="156"/>
                  <a:pt x="270" y="148"/>
                </a:cubicBezTo>
                <a:cubicBezTo>
                  <a:pt x="220" y="52"/>
                  <a:pt x="82" y="53"/>
                  <a:pt x="0" y="0"/>
                </a:cubicBezTo>
                <a:cubicBezTo>
                  <a:pt x="30" y="32"/>
                  <a:pt x="68" y="43"/>
                  <a:pt x="104" y="66"/>
                </a:cubicBezTo>
                <a:cubicBezTo>
                  <a:pt x="114" y="68"/>
                  <a:pt x="120" y="71"/>
                  <a:pt x="130" y="73"/>
                </a:cubicBezTo>
                <a:cubicBezTo>
                  <a:pt x="178" y="94"/>
                  <a:pt x="210" y="132"/>
                  <a:pt x="257" y="165"/>
                </a:cubicBezTo>
                <a:cubicBezTo>
                  <a:pt x="266" y="170"/>
                  <a:pt x="266" y="170"/>
                  <a:pt x="266" y="170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" name="Freeform 136"/>
          <p:cNvSpPr>
            <a:spLocks/>
          </p:cNvSpPr>
          <p:nvPr/>
        </p:nvSpPr>
        <p:spPr bwMode="auto">
          <a:xfrm>
            <a:off x="2284413" y="6297613"/>
            <a:ext cx="273050" cy="82550"/>
          </a:xfrm>
          <a:custGeom>
            <a:avLst/>
            <a:gdLst>
              <a:gd name="T0" fmla="*/ 67 w 93"/>
              <a:gd name="T1" fmla="*/ 28 h 28"/>
              <a:gd name="T2" fmla="*/ 89 w 93"/>
              <a:gd name="T3" fmla="*/ 28 h 28"/>
              <a:gd name="T4" fmla="*/ 92 w 93"/>
              <a:gd name="T5" fmla="*/ 24 h 28"/>
              <a:gd name="T6" fmla="*/ 65 w 93"/>
              <a:gd name="T7" fmla="*/ 4 h 28"/>
              <a:gd name="T8" fmla="*/ 0 w 93"/>
              <a:gd name="T9" fmla="*/ 0 h 28"/>
              <a:gd name="T10" fmla="*/ 67 w 93"/>
              <a:gd name="T1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" h="28">
                <a:moveTo>
                  <a:pt x="67" y="28"/>
                </a:moveTo>
                <a:cubicBezTo>
                  <a:pt x="89" y="28"/>
                  <a:pt x="89" y="28"/>
                  <a:pt x="89" y="28"/>
                </a:cubicBezTo>
                <a:cubicBezTo>
                  <a:pt x="91" y="27"/>
                  <a:pt x="93" y="27"/>
                  <a:pt x="92" y="24"/>
                </a:cubicBezTo>
                <a:cubicBezTo>
                  <a:pt x="89" y="13"/>
                  <a:pt x="75" y="13"/>
                  <a:pt x="65" y="4"/>
                </a:cubicBezTo>
                <a:cubicBezTo>
                  <a:pt x="42" y="2"/>
                  <a:pt x="21" y="2"/>
                  <a:pt x="0" y="0"/>
                </a:cubicBezTo>
                <a:cubicBezTo>
                  <a:pt x="19" y="15"/>
                  <a:pt x="40" y="24"/>
                  <a:pt x="67" y="2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" name="Freeform 137"/>
          <p:cNvSpPr>
            <a:spLocks/>
          </p:cNvSpPr>
          <p:nvPr/>
        </p:nvSpPr>
        <p:spPr bwMode="auto">
          <a:xfrm>
            <a:off x="2170113" y="6142038"/>
            <a:ext cx="574675" cy="134937"/>
          </a:xfrm>
          <a:custGeom>
            <a:avLst/>
            <a:gdLst>
              <a:gd name="T0" fmla="*/ 122 w 196"/>
              <a:gd name="T1" fmla="*/ 46 h 46"/>
              <a:gd name="T2" fmla="*/ 194 w 196"/>
              <a:gd name="T3" fmla="*/ 41 h 46"/>
              <a:gd name="T4" fmla="*/ 196 w 196"/>
              <a:gd name="T5" fmla="*/ 38 h 46"/>
              <a:gd name="T6" fmla="*/ 190 w 196"/>
              <a:gd name="T7" fmla="*/ 25 h 46"/>
              <a:gd name="T8" fmla="*/ 0 w 196"/>
              <a:gd name="T9" fmla="*/ 3 h 46"/>
              <a:gd name="T10" fmla="*/ 74 w 196"/>
              <a:gd name="T11" fmla="*/ 38 h 46"/>
              <a:gd name="T12" fmla="*/ 122 w 196"/>
              <a:gd name="T13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6" h="46">
                <a:moveTo>
                  <a:pt x="122" y="46"/>
                </a:moveTo>
                <a:cubicBezTo>
                  <a:pt x="194" y="41"/>
                  <a:pt x="194" y="41"/>
                  <a:pt x="194" y="41"/>
                </a:cubicBezTo>
                <a:cubicBezTo>
                  <a:pt x="195" y="41"/>
                  <a:pt x="196" y="41"/>
                  <a:pt x="196" y="38"/>
                </a:cubicBezTo>
                <a:cubicBezTo>
                  <a:pt x="196" y="32"/>
                  <a:pt x="192" y="30"/>
                  <a:pt x="190" y="25"/>
                </a:cubicBezTo>
                <a:cubicBezTo>
                  <a:pt x="131" y="0"/>
                  <a:pt x="62" y="25"/>
                  <a:pt x="0" y="3"/>
                </a:cubicBezTo>
                <a:cubicBezTo>
                  <a:pt x="13" y="19"/>
                  <a:pt x="47" y="29"/>
                  <a:pt x="74" y="38"/>
                </a:cubicBezTo>
                <a:cubicBezTo>
                  <a:pt x="90" y="41"/>
                  <a:pt x="106" y="41"/>
                  <a:pt x="122" y="4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" name="Freeform 138"/>
          <p:cNvSpPr>
            <a:spLocks/>
          </p:cNvSpPr>
          <p:nvPr/>
        </p:nvSpPr>
        <p:spPr bwMode="auto">
          <a:xfrm>
            <a:off x="1487488" y="5830888"/>
            <a:ext cx="1492250" cy="339725"/>
          </a:xfrm>
          <a:custGeom>
            <a:avLst/>
            <a:gdLst>
              <a:gd name="T0" fmla="*/ 380 w 509"/>
              <a:gd name="T1" fmla="*/ 107 h 116"/>
              <a:gd name="T2" fmla="*/ 497 w 509"/>
              <a:gd name="T3" fmla="*/ 75 h 116"/>
              <a:gd name="T4" fmla="*/ 506 w 509"/>
              <a:gd name="T5" fmla="*/ 70 h 116"/>
              <a:gd name="T6" fmla="*/ 509 w 509"/>
              <a:gd name="T7" fmla="*/ 63 h 116"/>
              <a:gd name="T8" fmla="*/ 501 w 509"/>
              <a:gd name="T9" fmla="*/ 56 h 116"/>
              <a:gd name="T10" fmla="*/ 495 w 509"/>
              <a:gd name="T11" fmla="*/ 48 h 116"/>
              <a:gd name="T12" fmla="*/ 88 w 509"/>
              <a:gd name="T13" fmla="*/ 43 h 116"/>
              <a:gd name="T14" fmla="*/ 10 w 509"/>
              <a:gd name="T15" fmla="*/ 6 h 116"/>
              <a:gd name="T16" fmla="*/ 0 w 509"/>
              <a:gd name="T17" fmla="*/ 0 h 116"/>
              <a:gd name="T18" fmla="*/ 51 w 509"/>
              <a:gd name="T19" fmla="*/ 41 h 116"/>
              <a:gd name="T20" fmla="*/ 223 w 509"/>
              <a:gd name="T21" fmla="*/ 77 h 116"/>
              <a:gd name="T22" fmla="*/ 267 w 509"/>
              <a:gd name="T23" fmla="*/ 79 h 116"/>
              <a:gd name="T24" fmla="*/ 380 w 509"/>
              <a:gd name="T25" fmla="*/ 107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9" h="116">
                <a:moveTo>
                  <a:pt x="380" y="107"/>
                </a:moveTo>
                <a:cubicBezTo>
                  <a:pt x="424" y="109"/>
                  <a:pt x="461" y="95"/>
                  <a:pt x="497" y="75"/>
                </a:cubicBezTo>
                <a:cubicBezTo>
                  <a:pt x="502" y="72"/>
                  <a:pt x="503" y="70"/>
                  <a:pt x="506" y="70"/>
                </a:cubicBezTo>
                <a:cubicBezTo>
                  <a:pt x="509" y="69"/>
                  <a:pt x="509" y="65"/>
                  <a:pt x="509" y="63"/>
                </a:cubicBezTo>
                <a:cubicBezTo>
                  <a:pt x="508" y="59"/>
                  <a:pt x="503" y="59"/>
                  <a:pt x="501" y="56"/>
                </a:cubicBezTo>
                <a:cubicBezTo>
                  <a:pt x="495" y="48"/>
                  <a:pt x="495" y="48"/>
                  <a:pt x="495" y="48"/>
                </a:cubicBezTo>
                <a:cubicBezTo>
                  <a:pt x="364" y="116"/>
                  <a:pt x="223" y="22"/>
                  <a:pt x="88" y="43"/>
                </a:cubicBezTo>
                <a:cubicBezTo>
                  <a:pt x="56" y="32"/>
                  <a:pt x="36" y="18"/>
                  <a:pt x="10" y="6"/>
                </a:cubicBezTo>
                <a:cubicBezTo>
                  <a:pt x="5" y="4"/>
                  <a:pt x="2" y="2"/>
                  <a:pt x="0" y="0"/>
                </a:cubicBezTo>
                <a:cubicBezTo>
                  <a:pt x="7" y="16"/>
                  <a:pt x="36" y="27"/>
                  <a:pt x="51" y="41"/>
                </a:cubicBezTo>
                <a:cubicBezTo>
                  <a:pt x="101" y="70"/>
                  <a:pt x="164" y="84"/>
                  <a:pt x="223" y="77"/>
                </a:cubicBezTo>
                <a:cubicBezTo>
                  <a:pt x="239" y="77"/>
                  <a:pt x="252" y="83"/>
                  <a:pt x="267" y="79"/>
                </a:cubicBezTo>
                <a:cubicBezTo>
                  <a:pt x="380" y="107"/>
                  <a:pt x="380" y="107"/>
                  <a:pt x="380" y="10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" name="Freeform 139"/>
          <p:cNvSpPr>
            <a:spLocks/>
          </p:cNvSpPr>
          <p:nvPr/>
        </p:nvSpPr>
        <p:spPr bwMode="auto">
          <a:xfrm>
            <a:off x="1765300" y="5772150"/>
            <a:ext cx="1114425" cy="238125"/>
          </a:xfrm>
          <a:custGeom>
            <a:avLst/>
            <a:gdLst>
              <a:gd name="T0" fmla="*/ 296 w 380"/>
              <a:gd name="T1" fmla="*/ 81 h 81"/>
              <a:gd name="T2" fmla="*/ 336 w 380"/>
              <a:gd name="T3" fmla="*/ 71 h 81"/>
              <a:gd name="T4" fmla="*/ 380 w 380"/>
              <a:gd name="T5" fmla="*/ 47 h 81"/>
              <a:gd name="T6" fmla="*/ 325 w 380"/>
              <a:gd name="T7" fmla="*/ 59 h 81"/>
              <a:gd name="T8" fmla="*/ 276 w 380"/>
              <a:gd name="T9" fmla="*/ 50 h 81"/>
              <a:gd name="T10" fmla="*/ 3 w 380"/>
              <a:gd name="T11" fmla="*/ 33 h 81"/>
              <a:gd name="T12" fmla="*/ 13 w 380"/>
              <a:gd name="T13" fmla="*/ 44 h 81"/>
              <a:gd name="T14" fmla="*/ 123 w 380"/>
              <a:gd name="T15" fmla="*/ 40 h 81"/>
              <a:gd name="T16" fmla="*/ 200 w 380"/>
              <a:gd name="T17" fmla="*/ 57 h 81"/>
              <a:gd name="T18" fmla="*/ 234 w 380"/>
              <a:gd name="T19" fmla="*/ 68 h 81"/>
              <a:gd name="T20" fmla="*/ 296 w 380"/>
              <a:gd name="T21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0" h="81">
                <a:moveTo>
                  <a:pt x="296" y="81"/>
                </a:moveTo>
                <a:cubicBezTo>
                  <a:pt x="310" y="81"/>
                  <a:pt x="323" y="73"/>
                  <a:pt x="336" y="71"/>
                </a:cubicBezTo>
                <a:cubicBezTo>
                  <a:pt x="353" y="63"/>
                  <a:pt x="371" y="59"/>
                  <a:pt x="380" y="47"/>
                </a:cubicBezTo>
                <a:cubicBezTo>
                  <a:pt x="364" y="52"/>
                  <a:pt x="344" y="55"/>
                  <a:pt x="325" y="59"/>
                </a:cubicBezTo>
                <a:cubicBezTo>
                  <a:pt x="307" y="61"/>
                  <a:pt x="293" y="54"/>
                  <a:pt x="276" y="50"/>
                </a:cubicBezTo>
                <a:cubicBezTo>
                  <a:pt x="191" y="0"/>
                  <a:pt x="94" y="0"/>
                  <a:pt x="3" y="33"/>
                </a:cubicBezTo>
                <a:cubicBezTo>
                  <a:pt x="0" y="38"/>
                  <a:pt x="9" y="41"/>
                  <a:pt x="13" y="44"/>
                </a:cubicBezTo>
                <a:cubicBezTo>
                  <a:pt x="50" y="51"/>
                  <a:pt x="87" y="35"/>
                  <a:pt x="123" y="40"/>
                </a:cubicBezTo>
                <a:cubicBezTo>
                  <a:pt x="152" y="36"/>
                  <a:pt x="172" y="48"/>
                  <a:pt x="200" y="57"/>
                </a:cubicBezTo>
                <a:cubicBezTo>
                  <a:pt x="209" y="63"/>
                  <a:pt x="223" y="63"/>
                  <a:pt x="234" y="68"/>
                </a:cubicBezTo>
                <a:cubicBezTo>
                  <a:pt x="255" y="74"/>
                  <a:pt x="276" y="74"/>
                  <a:pt x="296" y="8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" name="Freeform 140"/>
          <p:cNvSpPr>
            <a:spLocks/>
          </p:cNvSpPr>
          <p:nvPr/>
        </p:nvSpPr>
        <p:spPr bwMode="auto">
          <a:xfrm>
            <a:off x="2182813" y="5595938"/>
            <a:ext cx="752475" cy="273050"/>
          </a:xfrm>
          <a:custGeom>
            <a:avLst/>
            <a:gdLst>
              <a:gd name="T0" fmla="*/ 173 w 257"/>
              <a:gd name="T1" fmla="*/ 93 h 93"/>
              <a:gd name="T2" fmla="*/ 257 w 257"/>
              <a:gd name="T3" fmla="*/ 68 h 93"/>
              <a:gd name="T4" fmla="*/ 162 w 257"/>
              <a:gd name="T5" fmla="*/ 54 h 93"/>
              <a:gd name="T6" fmla="*/ 8 w 257"/>
              <a:gd name="T7" fmla="*/ 22 h 93"/>
              <a:gd name="T8" fmla="*/ 1 w 257"/>
              <a:gd name="T9" fmla="*/ 30 h 93"/>
              <a:gd name="T10" fmla="*/ 0 w 257"/>
              <a:gd name="T11" fmla="*/ 37 h 93"/>
              <a:gd name="T12" fmla="*/ 6 w 257"/>
              <a:gd name="T13" fmla="*/ 42 h 93"/>
              <a:gd name="T14" fmla="*/ 15 w 257"/>
              <a:gd name="T15" fmla="*/ 38 h 93"/>
              <a:gd name="T16" fmla="*/ 22 w 257"/>
              <a:gd name="T17" fmla="*/ 40 h 93"/>
              <a:gd name="T18" fmla="*/ 72 w 257"/>
              <a:gd name="T19" fmla="*/ 49 h 93"/>
              <a:gd name="T20" fmla="*/ 86 w 257"/>
              <a:gd name="T21" fmla="*/ 53 h 93"/>
              <a:gd name="T22" fmla="*/ 131 w 257"/>
              <a:gd name="T23" fmla="*/ 75 h 93"/>
              <a:gd name="T24" fmla="*/ 137 w 257"/>
              <a:gd name="T25" fmla="*/ 78 h 93"/>
              <a:gd name="T26" fmla="*/ 173 w 257"/>
              <a:gd name="T27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7" h="93">
                <a:moveTo>
                  <a:pt x="173" y="93"/>
                </a:moveTo>
                <a:cubicBezTo>
                  <a:pt x="201" y="93"/>
                  <a:pt x="232" y="81"/>
                  <a:pt x="257" y="68"/>
                </a:cubicBezTo>
                <a:cubicBezTo>
                  <a:pt x="224" y="76"/>
                  <a:pt x="188" y="72"/>
                  <a:pt x="162" y="54"/>
                </a:cubicBezTo>
                <a:cubicBezTo>
                  <a:pt x="119" y="30"/>
                  <a:pt x="60" y="0"/>
                  <a:pt x="8" y="22"/>
                </a:cubicBezTo>
                <a:cubicBezTo>
                  <a:pt x="1" y="30"/>
                  <a:pt x="1" y="30"/>
                  <a:pt x="1" y="30"/>
                </a:cubicBezTo>
                <a:cubicBezTo>
                  <a:pt x="0" y="37"/>
                  <a:pt x="0" y="37"/>
                  <a:pt x="0" y="37"/>
                </a:cubicBezTo>
                <a:cubicBezTo>
                  <a:pt x="1" y="41"/>
                  <a:pt x="4" y="41"/>
                  <a:pt x="6" y="42"/>
                </a:cubicBezTo>
                <a:cubicBezTo>
                  <a:pt x="15" y="38"/>
                  <a:pt x="15" y="38"/>
                  <a:pt x="15" y="38"/>
                </a:cubicBezTo>
                <a:cubicBezTo>
                  <a:pt x="17" y="38"/>
                  <a:pt x="18" y="39"/>
                  <a:pt x="22" y="40"/>
                </a:cubicBezTo>
                <a:cubicBezTo>
                  <a:pt x="40" y="33"/>
                  <a:pt x="54" y="48"/>
                  <a:pt x="72" y="49"/>
                </a:cubicBezTo>
                <a:cubicBezTo>
                  <a:pt x="77" y="53"/>
                  <a:pt x="82" y="51"/>
                  <a:pt x="86" y="53"/>
                </a:cubicBezTo>
                <a:cubicBezTo>
                  <a:pt x="131" y="75"/>
                  <a:pt x="131" y="75"/>
                  <a:pt x="131" y="75"/>
                </a:cubicBezTo>
                <a:cubicBezTo>
                  <a:pt x="133" y="75"/>
                  <a:pt x="134" y="75"/>
                  <a:pt x="137" y="78"/>
                </a:cubicBezTo>
                <a:cubicBezTo>
                  <a:pt x="173" y="93"/>
                  <a:pt x="173" y="93"/>
                  <a:pt x="173" y="93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" name="Freeform 141"/>
          <p:cNvSpPr>
            <a:spLocks/>
          </p:cNvSpPr>
          <p:nvPr/>
        </p:nvSpPr>
        <p:spPr bwMode="auto">
          <a:xfrm>
            <a:off x="2193925" y="5411788"/>
            <a:ext cx="592138" cy="301625"/>
          </a:xfrm>
          <a:custGeom>
            <a:avLst/>
            <a:gdLst>
              <a:gd name="T0" fmla="*/ 193 w 202"/>
              <a:gd name="T1" fmla="*/ 103 h 103"/>
              <a:gd name="T2" fmla="*/ 202 w 202"/>
              <a:gd name="T3" fmla="*/ 103 h 103"/>
              <a:gd name="T4" fmla="*/ 23 w 202"/>
              <a:gd name="T5" fmla="*/ 14 h 103"/>
              <a:gd name="T6" fmla="*/ 8 w 202"/>
              <a:gd name="T7" fmla="*/ 18 h 103"/>
              <a:gd name="T8" fmla="*/ 0 w 202"/>
              <a:gd name="T9" fmla="*/ 30 h 103"/>
              <a:gd name="T10" fmla="*/ 2 w 202"/>
              <a:gd name="T11" fmla="*/ 33 h 103"/>
              <a:gd name="T12" fmla="*/ 94 w 202"/>
              <a:gd name="T13" fmla="*/ 63 h 103"/>
              <a:gd name="T14" fmla="*/ 193 w 202"/>
              <a:gd name="T15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2" h="103">
                <a:moveTo>
                  <a:pt x="193" y="103"/>
                </a:moveTo>
                <a:cubicBezTo>
                  <a:pt x="202" y="103"/>
                  <a:pt x="202" y="103"/>
                  <a:pt x="202" y="103"/>
                </a:cubicBezTo>
                <a:cubicBezTo>
                  <a:pt x="146" y="69"/>
                  <a:pt x="103" y="0"/>
                  <a:pt x="23" y="14"/>
                </a:cubicBezTo>
                <a:cubicBezTo>
                  <a:pt x="16" y="15"/>
                  <a:pt x="14" y="18"/>
                  <a:pt x="8" y="18"/>
                </a:cubicBezTo>
                <a:cubicBezTo>
                  <a:pt x="5" y="21"/>
                  <a:pt x="2" y="25"/>
                  <a:pt x="0" y="30"/>
                </a:cubicBezTo>
                <a:cubicBezTo>
                  <a:pt x="0" y="32"/>
                  <a:pt x="0" y="33"/>
                  <a:pt x="2" y="33"/>
                </a:cubicBezTo>
                <a:cubicBezTo>
                  <a:pt x="35" y="34"/>
                  <a:pt x="70" y="43"/>
                  <a:pt x="94" y="63"/>
                </a:cubicBezTo>
                <a:cubicBezTo>
                  <a:pt x="121" y="86"/>
                  <a:pt x="161" y="95"/>
                  <a:pt x="193" y="103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" name="Freeform 142"/>
          <p:cNvSpPr>
            <a:spLocks/>
          </p:cNvSpPr>
          <p:nvPr/>
        </p:nvSpPr>
        <p:spPr bwMode="auto">
          <a:xfrm>
            <a:off x="2187575" y="5332413"/>
            <a:ext cx="844550" cy="331787"/>
          </a:xfrm>
          <a:custGeom>
            <a:avLst/>
            <a:gdLst>
              <a:gd name="T0" fmla="*/ 265 w 288"/>
              <a:gd name="T1" fmla="*/ 113 h 113"/>
              <a:gd name="T2" fmla="*/ 288 w 288"/>
              <a:gd name="T3" fmla="*/ 108 h 113"/>
              <a:gd name="T4" fmla="*/ 281 w 288"/>
              <a:gd name="T5" fmla="*/ 96 h 113"/>
              <a:gd name="T6" fmla="*/ 100 w 288"/>
              <a:gd name="T7" fmla="*/ 6 h 113"/>
              <a:gd name="T8" fmla="*/ 0 w 288"/>
              <a:gd name="T9" fmla="*/ 10 h 113"/>
              <a:gd name="T10" fmla="*/ 265 w 288"/>
              <a:gd name="T11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8" h="113">
                <a:moveTo>
                  <a:pt x="265" y="113"/>
                </a:moveTo>
                <a:cubicBezTo>
                  <a:pt x="288" y="108"/>
                  <a:pt x="288" y="108"/>
                  <a:pt x="288" y="108"/>
                </a:cubicBezTo>
                <a:cubicBezTo>
                  <a:pt x="281" y="96"/>
                  <a:pt x="281" y="96"/>
                  <a:pt x="281" y="96"/>
                </a:cubicBezTo>
                <a:cubicBezTo>
                  <a:pt x="213" y="77"/>
                  <a:pt x="163" y="34"/>
                  <a:pt x="100" y="6"/>
                </a:cubicBezTo>
                <a:cubicBezTo>
                  <a:pt x="66" y="0"/>
                  <a:pt x="32" y="7"/>
                  <a:pt x="0" y="10"/>
                </a:cubicBezTo>
                <a:cubicBezTo>
                  <a:pt x="113" y="7"/>
                  <a:pt x="164" y="95"/>
                  <a:pt x="265" y="113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" name="Freeform 143"/>
          <p:cNvSpPr>
            <a:spLocks/>
          </p:cNvSpPr>
          <p:nvPr/>
        </p:nvSpPr>
        <p:spPr bwMode="auto">
          <a:xfrm>
            <a:off x="2806700" y="5397500"/>
            <a:ext cx="246063" cy="119062"/>
          </a:xfrm>
          <a:custGeom>
            <a:avLst/>
            <a:gdLst>
              <a:gd name="T0" fmla="*/ 45 w 84"/>
              <a:gd name="T1" fmla="*/ 39 h 41"/>
              <a:gd name="T2" fmla="*/ 84 w 84"/>
              <a:gd name="T3" fmla="*/ 29 h 41"/>
              <a:gd name="T4" fmla="*/ 84 w 84"/>
              <a:gd name="T5" fmla="*/ 25 h 41"/>
              <a:gd name="T6" fmla="*/ 0 w 84"/>
              <a:gd name="T7" fmla="*/ 23 h 41"/>
              <a:gd name="T8" fmla="*/ 45 w 84"/>
              <a:gd name="T9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41">
                <a:moveTo>
                  <a:pt x="45" y="39"/>
                </a:moveTo>
                <a:cubicBezTo>
                  <a:pt x="59" y="41"/>
                  <a:pt x="75" y="38"/>
                  <a:pt x="84" y="29"/>
                </a:cubicBezTo>
                <a:cubicBezTo>
                  <a:pt x="84" y="28"/>
                  <a:pt x="84" y="26"/>
                  <a:pt x="84" y="25"/>
                </a:cubicBezTo>
                <a:cubicBezTo>
                  <a:pt x="63" y="0"/>
                  <a:pt x="29" y="23"/>
                  <a:pt x="0" y="23"/>
                </a:cubicBezTo>
                <a:cubicBezTo>
                  <a:pt x="45" y="39"/>
                  <a:pt x="45" y="39"/>
                  <a:pt x="45" y="3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" name="Freeform 144"/>
          <p:cNvSpPr>
            <a:spLocks/>
          </p:cNvSpPr>
          <p:nvPr/>
        </p:nvSpPr>
        <p:spPr bwMode="auto">
          <a:xfrm>
            <a:off x="2640013" y="5243513"/>
            <a:ext cx="325438" cy="112712"/>
          </a:xfrm>
          <a:custGeom>
            <a:avLst/>
            <a:gdLst>
              <a:gd name="T0" fmla="*/ 94 w 111"/>
              <a:gd name="T1" fmla="*/ 37 h 38"/>
              <a:gd name="T2" fmla="*/ 104 w 111"/>
              <a:gd name="T3" fmla="*/ 36 h 38"/>
              <a:gd name="T4" fmla="*/ 101 w 111"/>
              <a:gd name="T5" fmla="*/ 23 h 38"/>
              <a:gd name="T6" fmla="*/ 98 w 111"/>
              <a:gd name="T7" fmla="*/ 16 h 38"/>
              <a:gd name="T8" fmla="*/ 6 w 111"/>
              <a:gd name="T9" fmla="*/ 19 h 38"/>
              <a:gd name="T10" fmla="*/ 0 w 111"/>
              <a:gd name="T11" fmla="*/ 25 h 38"/>
              <a:gd name="T12" fmla="*/ 93 w 111"/>
              <a:gd name="T13" fmla="*/ 38 h 38"/>
              <a:gd name="T14" fmla="*/ 94 w 111"/>
              <a:gd name="T15" fmla="*/ 3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1" h="38">
                <a:moveTo>
                  <a:pt x="94" y="37"/>
                </a:moveTo>
                <a:cubicBezTo>
                  <a:pt x="97" y="36"/>
                  <a:pt x="101" y="36"/>
                  <a:pt x="104" y="36"/>
                </a:cubicBezTo>
                <a:cubicBezTo>
                  <a:pt x="111" y="31"/>
                  <a:pt x="101" y="28"/>
                  <a:pt x="101" y="23"/>
                </a:cubicBezTo>
                <a:cubicBezTo>
                  <a:pt x="101" y="21"/>
                  <a:pt x="100" y="18"/>
                  <a:pt x="98" y="16"/>
                </a:cubicBezTo>
                <a:cubicBezTo>
                  <a:pt x="71" y="0"/>
                  <a:pt x="35" y="5"/>
                  <a:pt x="6" y="19"/>
                </a:cubicBezTo>
                <a:cubicBezTo>
                  <a:pt x="3" y="21"/>
                  <a:pt x="0" y="21"/>
                  <a:pt x="0" y="25"/>
                </a:cubicBezTo>
                <a:cubicBezTo>
                  <a:pt x="93" y="38"/>
                  <a:pt x="93" y="38"/>
                  <a:pt x="93" y="38"/>
                </a:cubicBezTo>
                <a:cubicBezTo>
                  <a:pt x="94" y="37"/>
                  <a:pt x="94" y="37"/>
                  <a:pt x="94" y="3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" name="Freeform 145"/>
          <p:cNvSpPr>
            <a:spLocks/>
          </p:cNvSpPr>
          <p:nvPr/>
        </p:nvSpPr>
        <p:spPr bwMode="auto">
          <a:xfrm>
            <a:off x="2041525" y="5062538"/>
            <a:ext cx="938213" cy="222250"/>
          </a:xfrm>
          <a:custGeom>
            <a:avLst/>
            <a:gdLst>
              <a:gd name="T0" fmla="*/ 75 w 320"/>
              <a:gd name="T1" fmla="*/ 74 h 76"/>
              <a:gd name="T2" fmla="*/ 166 w 320"/>
              <a:gd name="T3" fmla="*/ 66 h 76"/>
              <a:gd name="T4" fmla="*/ 193 w 320"/>
              <a:gd name="T5" fmla="*/ 55 h 76"/>
              <a:gd name="T6" fmla="*/ 210 w 320"/>
              <a:gd name="T7" fmla="*/ 51 h 76"/>
              <a:gd name="T8" fmla="*/ 315 w 320"/>
              <a:gd name="T9" fmla="*/ 51 h 76"/>
              <a:gd name="T10" fmla="*/ 320 w 320"/>
              <a:gd name="T11" fmla="*/ 46 h 76"/>
              <a:gd name="T12" fmla="*/ 290 w 320"/>
              <a:gd name="T13" fmla="*/ 26 h 76"/>
              <a:gd name="T14" fmla="*/ 0 w 320"/>
              <a:gd name="T15" fmla="*/ 55 h 76"/>
              <a:gd name="T16" fmla="*/ 75 w 320"/>
              <a:gd name="T17" fmla="*/ 74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76">
                <a:moveTo>
                  <a:pt x="75" y="74"/>
                </a:moveTo>
                <a:cubicBezTo>
                  <a:pt x="106" y="76"/>
                  <a:pt x="134" y="71"/>
                  <a:pt x="166" y="66"/>
                </a:cubicBezTo>
                <a:cubicBezTo>
                  <a:pt x="174" y="59"/>
                  <a:pt x="186" y="60"/>
                  <a:pt x="193" y="55"/>
                </a:cubicBezTo>
                <a:cubicBezTo>
                  <a:pt x="200" y="55"/>
                  <a:pt x="204" y="50"/>
                  <a:pt x="210" y="51"/>
                </a:cubicBezTo>
                <a:cubicBezTo>
                  <a:pt x="244" y="41"/>
                  <a:pt x="280" y="40"/>
                  <a:pt x="315" y="51"/>
                </a:cubicBezTo>
                <a:cubicBezTo>
                  <a:pt x="317" y="51"/>
                  <a:pt x="319" y="49"/>
                  <a:pt x="320" y="46"/>
                </a:cubicBezTo>
                <a:cubicBezTo>
                  <a:pt x="316" y="33"/>
                  <a:pt x="303" y="30"/>
                  <a:pt x="290" y="26"/>
                </a:cubicBezTo>
                <a:cubicBezTo>
                  <a:pt x="191" y="0"/>
                  <a:pt x="97" y="76"/>
                  <a:pt x="0" y="55"/>
                </a:cubicBezTo>
                <a:cubicBezTo>
                  <a:pt x="75" y="74"/>
                  <a:pt x="75" y="74"/>
                  <a:pt x="75" y="74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" name="Freeform 146"/>
          <p:cNvSpPr>
            <a:spLocks/>
          </p:cNvSpPr>
          <p:nvPr/>
        </p:nvSpPr>
        <p:spPr bwMode="auto">
          <a:xfrm>
            <a:off x="1362075" y="4803775"/>
            <a:ext cx="1376363" cy="449262"/>
          </a:xfrm>
          <a:custGeom>
            <a:avLst/>
            <a:gdLst>
              <a:gd name="T0" fmla="*/ 2 w 470"/>
              <a:gd name="T1" fmla="*/ 143 h 153"/>
              <a:gd name="T2" fmla="*/ 320 w 470"/>
              <a:gd name="T3" fmla="*/ 79 h 153"/>
              <a:gd name="T4" fmla="*/ 323 w 470"/>
              <a:gd name="T5" fmla="*/ 75 h 153"/>
              <a:gd name="T6" fmla="*/ 338 w 470"/>
              <a:gd name="T7" fmla="*/ 66 h 153"/>
              <a:gd name="T8" fmla="*/ 456 w 470"/>
              <a:gd name="T9" fmla="*/ 27 h 153"/>
              <a:gd name="T10" fmla="*/ 470 w 470"/>
              <a:gd name="T11" fmla="*/ 23 h 153"/>
              <a:gd name="T12" fmla="*/ 453 w 470"/>
              <a:gd name="T13" fmla="*/ 2 h 153"/>
              <a:gd name="T14" fmla="*/ 53 w 470"/>
              <a:gd name="T15" fmla="*/ 107 h 153"/>
              <a:gd name="T16" fmla="*/ 0 w 470"/>
              <a:gd name="T17" fmla="*/ 144 h 153"/>
              <a:gd name="T18" fmla="*/ 2 w 470"/>
              <a:gd name="T19" fmla="*/ 14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0" h="153">
                <a:moveTo>
                  <a:pt x="2" y="143"/>
                </a:moveTo>
                <a:cubicBezTo>
                  <a:pt x="95" y="77"/>
                  <a:pt x="230" y="153"/>
                  <a:pt x="320" y="79"/>
                </a:cubicBezTo>
                <a:cubicBezTo>
                  <a:pt x="321" y="77"/>
                  <a:pt x="323" y="75"/>
                  <a:pt x="323" y="75"/>
                </a:cubicBezTo>
                <a:cubicBezTo>
                  <a:pt x="338" y="66"/>
                  <a:pt x="338" y="66"/>
                  <a:pt x="338" y="66"/>
                </a:cubicBezTo>
                <a:cubicBezTo>
                  <a:pt x="366" y="39"/>
                  <a:pt x="409" y="17"/>
                  <a:pt x="456" y="27"/>
                </a:cubicBezTo>
                <a:cubicBezTo>
                  <a:pt x="461" y="28"/>
                  <a:pt x="466" y="28"/>
                  <a:pt x="470" y="23"/>
                </a:cubicBezTo>
                <a:cubicBezTo>
                  <a:pt x="453" y="2"/>
                  <a:pt x="453" y="2"/>
                  <a:pt x="453" y="2"/>
                </a:cubicBezTo>
                <a:cubicBezTo>
                  <a:pt x="307" y="0"/>
                  <a:pt x="216" y="131"/>
                  <a:pt x="53" y="107"/>
                </a:cubicBezTo>
                <a:cubicBezTo>
                  <a:pt x="32" y="118"/>
                  <a:pt x="16" y="129"/>
                  <a:pt x="0" y="144"/>
                </a:cubicBezTo>
                <a:cubicBezTo>
                  <a:pt x="2" y="143"/>
                  <a:pt x="2" y="143"/>
                  <a:pt x="2" y="143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" name="Freeform 147"/>
          <p:cNvSpPr>
            <a:spLocks/>
          </p:cNvSpPr>
          <p:nvPr/>
        </p:nvSpPr>
        <p:spPr bwMode="auto">
          <a:xfrm>
            <a:off x="2259013" y="4948238"/>
            <a:ext cx="627063" cy="196850"/>
          </a:xfrm>
          <a:custGeom>
            <a:avLst/>
            <a:gdLst>
              <a:gd name="T0" fmla="*/ 0 w 214"/>
              <a:gd name="T1" fmla="*/ 67 h 67"/>
              <a:gd name="T2" fmla="*/ 209 w 214"/>
              <a:gd name="T3" fmla="*/ 42 h 67"/>
              <a:gd name="T4" fmla="*/ 212 w 214"/>
              <a:gd name="T5" fmla="*/ 35 h 67"/>
              <a:gd name="T6" fmla="*/ 205 w 214"/>
              <a:gd name="T7" fmla="*/ 21 h 67"/>
              <a:gd name="T8" fmla="*/ 101 w 214"/>
              <a:gd name="T9" fmla="*/ 5 h 67"/>
              <a:gd name="T10" fmla="*/ 0 w 214"/>
              <a:gd name="T11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4" h="67">
                <a:moveTo>
                  <a:pt x="0" y="67"/>
                </a:moveTo>
                <a:cubicBezTo>
                  <a:pt x="65" y="35"/>
                  <a:pt x="136" y="14"/>
                  <a:pt x="209" y="42"/>
                </a:cubicBezTo>
                <a:cubicBezTo>
                  <a:pt x="212" y="42"/>
                  <a:pt x="214" y="38"/>
                  <a:pt x="212" y="35"/>
                </a:cubicBezTo>
                <a:cubicBezTo>
                  <a:pt x="209" y="28"/>
                  <a:pt x="205" y="26"/>
                  <a:pt x="205" y="21"/>
                </a:cubicBezTo>
                <a:cubicBezTo>
                  <a:pt x="177" y="2"/>
                  <a:pt x="134" y="0"/>
                  <a:pt x="101" y="5"/>
                </a:cubicBezTo>
                <a:cubicBezTo>
                  <a:pt x="60" y="20"/>
                  <a:pt x="26" y="42"/>
                  <a:pt x="0" y="6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" name="Freeform 148"/>
          <p:cNvSpPr>
            <a:spLocks/>
          </p:cNvSpPr>
          <p:nvPr/>
        </p:nvSpPr>
        <p:spPr bwMode="auto">
          <a:xfrm>
            <a:off x="1325563" y="4818063"/>
            <a:ext cx="801688" cy="314325"/>
          </a:xfrm>
          <a:custGeom>
            <a:avLst/>
            <a:gdLst>
              <a:gd name="T0" fmla="*/ 3 w 273"/>
              <a:gd name="T1" fmla="*/ 106 h 107"/>
              <a:gd name="T2" fmla="*/ 137 w 273"/>
              <a:gd name="T3" fmla="*/ 68 h 107"/>
              <a:gd name="T4" fmla="*/ 192 w 273"/>
              <a:gd name="T5" fmla="*/ 70 h 107"/>
              <a:gd name="T6" fmla="*/ 273 w 273"/>
              <a:gd name="T7" fmla="*/ 31 h 107"/>
              <a:gd name="T8" fmla="*/ 20 w 273"/>
              <a:gd name="T9" fmla="*/ 63 h 107"/>
              <a:gd name="T10" fmla="*/ 0 w 273"/>
              <a:gd name="T11" fmla="*/ 107 h 107"/>
              <a:gd name="T12" fmla="*/ 3 w 273"/>
              <a:gd name="T13" fmla="*/ 106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3" h="107">
                <a:moveTo>
                  <a:pt x="3" y="106"/>
                </a:moveTo>
                <a:cubicBezTo>
                  <a:pt x="34" y="63"/>
                  <a:pt x="88" y="66"/>
                  <a:pt x="137" y="68"/>
                </a:cubicBezTo>
                <a:cubicBezTo>
                  <a:pt x="157" y="69"/>
                  <a:pt x="171" y="70"/>
                  <a:pt x="192" y="70"/>
                </a:cubicBezTo>
                <a:cubicBezTo>
                  <a:pt x="224" y="63"/>
                  <a:pt x="251" y="57"/>
                  <a:pt x="273" y="31"/>
                </a:cubicBezTo>
                <a:cubicBezTo>
                  <a:pt x="192" y="70"/>
                  <a:pt x="92" y="0"/>
                  <a:pt x="20" y="63"/>
                </a:cubicBezTo>
                <a:cubicBezTo>
                  <a:pt x="0" y="107"/>
                  <a:pt x="0" y="107"/>
                  <a:pt x="0" y="107"/>
                </a:cubicBezTo>
                <a:cubicBezTo>
                  <a:pt x="3" y="106"/>
                  <a:pt x="3" y="106"/>
                  <a:pt x="3" y="10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" name="Freeform 149"/>
          <p:cNvSpPr>
            <a:spLocks/>
          </p:cNvSpPr>
          <p:nvPr/>
        </p:nvSpPr>
        <p:spPr bwMode="auto">
          <a:xfrm>
            <a:off x="1362075" y="4730750"/>
            <a:ext cx="974725" cy="166687"/>
          </a:xfrm>
          <a:custGeom>
            <a:avLst/>
            <a:gdLst>
              <a:gd name="T0" fmla="*/ 147 w 333"/>
              <a:gd name="T1" fmla="*/ 55 h 57"/>
              <a:gd name="T2" fmla="*/ 239 w 333"/>
              <a:gd name="T3" fmla="*/ 42 h 57"/>
              <a:gd name="T4" fmla="*/ 327 w 333"/>
              <a:gd name="T5" fmla="*/ 3 h 57"/>
              <a:gd name="T6" fmla="*/ 333 w 333"/>
              <a:gd name="T7" fmla="*/ 0 h 57"/>
              <a:gd name="T8" fmla="*/ 83 w 333"/>
              <a:gd name="T9" fmla="*/ 4 h 57"/>
              <a:gd name="T10" fmla="*/ 0 w 333"/>
              <a:gd name="T11" fmla="*/ 48 h 57"/>
              <a:gd name="T12" fmla="*/ 18 w 333"/>
              <a:gd name="T13" fmla="*/ 42 h 57"/>
              <a:gd name="T14" fmla="*/ 23 w 333"/>
              <a:gd name="T15" fmla="*/ 36 h 57"/>
              <a:gd name="T16" fmla="*/ 147 w 333"/>
              <a:gd name="T17" fmla="*/ 5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3" h="57">
                <a:moveTo>
                  <a:pt x="147" y="55"/>
                </a:moveTo>
                <a:cubicBezTo>
                  <a:pt x="178" y="57"/>
                  <a:pt x="209" y="50"/>
                  <a:pt x="239" y="42"/>
                </a:cubicBezTo>
                <a:cubicBezTo>
                  <a:pt x="270" y="29"/>
                  <a:pt x="291" y="9"/>
                  <a:pt x="327" y="3"/>
                </a:cubicBezTo>
                <a:cubicBezTo>
                  <a:pt x="333" y="0"/>
                  <a:pt x="333" y="0"/>
                  <a:pt x="333" y="0"/>
                </a:cubicBezTo>
                <a:cubicBezTo>
                  <a:pt x="251" y="23"/>
                  <a:pt x="166" y="21"/>
                  <a:pt x="83" y="4"/>
                </a:cubicBezTo>
                <a:cubicBezTo>
                  <a:pt x="46" y="4"/>
                  <a:pt x="17" y="20"/>
                  <a:pt x="0" y="48"/>
                </a:cubicBezTo>
                <a:cubicBezTo>
                  <a:pt x="5" y="53"/>
                  <a:pt x="14" y="44"/>
                  <a:pt x="18" y="42"/>
                </a:cubicBezTo>
                <a:cubicBezTo>
                  <a:pt x="21" y="39"/>
                  <a:pt x="21" y="37"/>
                  <a:pt x="23" y="36"/>
                </a:cubicBezTo>
                <a:cubicBezTo>
                  <a:pt x="66" y="20"/>
                  <a:pt x="103" y="51"/>
                  <a:pt x="147" y="5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" name="Freeform 150"/>
          <p:cNvSpPr>
            <a:spLocks/>
          </p:cNvSpPr>
          <p:nvPr/>
        </p:nvSpPr>
        <p:spPr bwMode="auto">
          <a:xfrm>
            <a:off x="1393825" y="4557713"/>
            <a:ext cx="612775" cy="187325"/>
          </a:xfrm>
          <a:custGeom>
            <a:avLst/>
            <a:gdLst>
              <a:gd name="T0" fmla="*/ 164 w 209"/>
              <a:gd name="T1" fmla="*/ 64 h 64"/>
              <a:gd name="T2" fmla="*/ 209 w 209"/>
              <a:gd name="T3" fmla="*/ 53 h 64"/>
              <a:gd name="T4" fmla="*/ 119 w 209"/>
              <a:gd name="T5" fmla="*/ 20 h 64"/>
              <a:gd name="T6" fmla="*/ 29 w 209"/>
              <a:gd name="T7" fmla="*/ 9 h 64"/>
              <a:gd name="T8" fmla="*/ 0 w 209"/>
              <a:gd name="T9" fmla="*/ 37 h 64"/>
              <a:gd name="T10" fmla="*/ 94 w 209"/>
              <a:gd name="T11" fmla="*/ 41 h 64"/>
              <a:gd name="T12" fmla="*/ 159 w 209"/>
              <a:gd name="T13" fmla="*/ 63 h 64"/>
              <a:gd name="T14" fmla="*/ 164 w 209"/>
              <a:gd name="T15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9" h="64">
                <a:moveTo>
                  <a:pt x="164" y="64"/>
                </a:moveTo>
                <a:cubicBezTo>
                  <a:pt x="209" y="53"/>
                  <a:pt x="209" y="53"/>
                  <a:pt x="209" y="53"/>
                </a:cubicBezTo>
                <a:cubicBezTo>
                  <a:pt x="180" y="62"/>
                  <a:pt x="146" y="34"/>
                  <a:pt x="119" y="20"/>
                </a:cubicBezTo>
                <a:cubicBezTo>
                  <a:pt x="91" y="10"/>
                  <a:pt x="58" y="0"/>
                  <a:pt x="29" y="9"/>
                </a:cubicBezTo>
                <a:cubicBezTo>
                  <a:pt x="19" y="19"/>
                  <a:pt x="6" y="25"/>
                  <a:pt x="0" y="37"/>
                </a:cubicBezTo>
                <a:cubicBezTo>
                  <a:pt x="28" y="32"/>
                  <a:pt x="66" y="19"/>
                  <a:pt x="94" y="41"/>
                </a:cubicBezTo>
                <a:cubicBezTo>
                  <a:pt x="116" y="47"/>
                  <a:pt x="136" y="61"/>
                  <a:pt x="159" y="63"/>
                </a:cubicBezTo>
                <a:cubicBezTo>
                  <a:pt x="162" y="64"/>
                  <a:pt x="162" y="64"/>
                  <a:pt x="164" y="64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" name="Freeform 151"/>
          <p:cNvSpPr>
            <a:spLocks/>
          </p:cNvSpPr>
          <p:nvPr/>
        </p:nvSpPr>
        <p:spPr bwMode="auto">
          <a:xfrm>
            <a:off x="1525588" y="4446588"/>
            <a:ext cx="477838" cy="219075"/>
          </a:xfrm>
          <a:custGeom>
            <a:avLst/>
            <a:gdLst>
              <a:gd name="T0" fmla="*/ 153 w 163"/>
              <a:gd name="T1" fmla="*/ 75 h 75"/>
              <a:gd name="T2" fmla="*/ 163 w 163"/>
              <a:gd name="T3" fmla="*/ 70 h 75"/>
              <a:gd name="T4" fmla="*/ 83 w 163"/>
              <a:gd name="T5" fmla="*/ 13 h 75"/>
              <a:gd name="T6" fmla="*/ 0 w 163"/>
              <a:gd name="T7" fmla="*/ 5 h 75"/>
              <a:gd name="T8" fmla="*/ 119 w 163"/>
              <a:gd name="T9" fmla="*/ 61 h 75"/>
              <a:gd name="T10" fmla="*/ 153 w 163"/>
              <a:gd name="T11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3" h="75">
                <a:moveTo>
                  <a:pt x="153" y="75"/>
                </a:moveTo>
                <a:cubicBezTo>
                  <a:pt x="158" y="75"/>
                  <a:pt x="160" y="72"/>
                  <a:pt x="163" y="70"/>
                </a:cubicBezTo>
                <a:cubicBezTo>
                  <a:pt x="137" y="52"/>
                  <a:pt x="111" y="31"/>
                  <a:pt x="83" y="13"/>
                </a:cubicBezTo>
                <a:cubicBezTo>
                  <a:pt x="54" y="4"/>
                  <a:pt x="27" y="0"/>
                  <a:pt x="0" y="5"/>
                </a:cubicBezTo>
                <a:cubicBezTo>
                  <a:pt x="50" y="2"/>
                  <a:pt x="80" y="40"/>
                  <a:pt x="119" y="61"/>
                </a:cubicBezTo>
                <a:cubicBezTo>
                  <a:pt x="131" y="65"/>
                  <a:pt x="141" y="71"/>
                  <a:pt x="153" y="7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9" name="Freeform 152"/>
          <p:cNvSpPr>
            <a:spLocks/>
          </p:cNvSpPr>
          <p:nvPr/>
        </p:nvSpPr>
        <p:spPr bwMode="auto">
          <a:xfrm>
            <a:off x="1879600" y="4437063"/>
            <a:ext cx="171450" cy="109537"/>
          </a:xfrm>
          <a:custGeom>
            <a:avLst/>
            <a:gdLst>
              <a:gd name="T0" fmla="*/ 53 w 58"/>
              <a:gd name="T1" fmla="*/ 37 h 37"/>
              <a:gd name="T2" fmla="*/ 55 w 58"/>
              <a:gd name="T3" fmla="*/ 36 h 37"/>
              <a:gd name="T4" fmla="*/ 55 w 58"/>
              <a:gd name="T5" fmla="*/ 33 h 37"/>
              <a:gd name="T6" fmla="*/ 0 w 58"/>
              <a:gd name="T7" fmla="*/ 0 h 37"/>
              <a:gd name="T8" fmla="*/ 53 w 58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37">
                <a:moveTo>
                  <a:pt x="53" y="37"/>
                </a:moveTo>
                <a:cubicBezTo>
                  <a:pt x="55" y="36"/>
                  <a:pt x="55" y="36"/>
                  <a:pt x="55" y="36"/>
                </a:cubicBezTo>
                <a:cubicBezTo>
                  <a:pt x="55" y="34"/>
                  <a:pt x="58" y="36"/>
                  <a:pt x="55" y="33"/>
                </a:cubicBezTo>
                <a:cubicBezTo>
                  <a:pt x="44" y="14"/>
                  <a:pt x="16" y="14"/>
                  <a:pt x="0" y="0"/>
                </a:cubicBezTo>
                <a:cubicBezTo>
                  <a:pt x="16" y="17"/>
                  <a:pt x="32" y="28"/>
                  <a:pt x="53" y="3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0" name="Freeform 153"/>
          <p:cNvSpPr>
            <a:spLocks/>
          </p:cNvSpPr>
          <p:nvPr/>
        </p:nvSpPr>
        <p:spPr bwMode="auto">
          <a:xfrm>
            <a:off x="1727200" y="4332288"/>
            <a:ext cx="325438" cy="114300"/>
          </a:xfrm>
          <a:custGeom>
            <a:avLst/>
            <a:gdLst>
              <a:gd name="T0" fmla="*/ 102 w 111"/>
              <a:gd name="T1" fmla="*/ 39 h 39"/>
              <a:gd name="T2" fmla="*/ 110 w 111"/>
              <a:gd name="T3" fmla="*/ 37 h 39"/>
              <a:gd name="T4" fmla="*/ 111 w 111"/>
              <a:gd name="T5" fmla="*/ 32 h 39"/>
              <a:gd name="T6" fmla="*/ 103 w 111"/>
              <a:gd name="T7" fmla="*/ 19 h 39"/>
              <a:gd name="T8" fmla="*/ 0 w 111"/>
              <a:gd name="T9" fmla="*/ 7 h 39"/>
              <a:gd name="T10" fmla="*/ 102 w 111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39">
                <a:moveTo>
                  <a:pt x="102" y="39"/>
                </a:moveTo>
                <a:cubicBezTo>
                  <a:pt x="110" y="37"/>
                  <a:pt x="110" y="37"/>
                  <a:pt x="110" y="37"/>
                </a:cubicBezTo>
                <a:cubicBezTo>
                  <a:pt x="111" y="36"/>
                  <a:pt x="111" y="34"/>
                  <a:pt x="111" y="32"/>
                </a:cubicBezTo>
                <a:cubicBezTo>
                  <a:pt x="109" y="29"/>
                  <a:pt x="104" y="25"/>
                  <a:pt x="103" y="19"/>
                </a:cubicBezTo>
                <a:cubicBezTo>
                  <a:pt x="76" y="0"/>
                  <a:pt x="34" y="0"/>
                  <a:pt x="0" y="7"/>
                </a:cubicBezTo>
                <a:cubicBezTo>
                  <a:pt x="36" y="11"/>
                  <a:pt x="66" y="27"/>
                  <a:pt x="102" y="3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1" name="Freeform 154"/>
          <p:cNvSpPr>
            <a:spLocks/>
          </p:cNvSpPr>
          <p:nvPr/>
        </p:nvSpPr>
        <p:spPr bwMode="auto">
          <a:xfrm>
            <a:off x="1493838" y="4184650"/>
            <a:ext cx="606425" cy="179387"/>
          </a:xfrm>
          <a:custGeom>
            <a:avLst/>
            <a:gdLst>
              <a:gd name="T0" fmla="*/ 1 w 207"/>
              <a:gd name="T1" fmla="*/ 61 h 61"/>
              <a:gd name="T2" fmla="*/ 205 w 207"/>
              <a:gd name="T3" fmla="*/ 52 h 61"/>
              <a:gd name="T4" fmla="*/ 207 w 207"/>
              <a:gd name="T5" fmla="*/ 48 h 61"/>
              <a:gd name="T6" fmla="*/ 157 w 207"/>
              <a:gd name="T7" fmla="*/ 15 h 61"/>
              <a:gd name="T8" fmla="*/ 5 w 207"/>
              <a:gd name="T9" fmla="*/ 52 h 61"/>
              <a:gd name="T10" fmla="*/ 0 w 207"/>
              <a:gd name="T11" fmla="*/ 61 h 61"/>
              <a:gd name="T12" fmla="*/ 1 w 207"/>
              <a:gd name="T13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7" h="61">
                <a:moveTo>
                  <a:pt x="1" y="61"/>
                </a:moveTo>
                <a:cubicBezTo>
                  <a:pt x="65" y="20"/>
                  <a:pt x="139" y="35"/>
                  <a:pt x="205" y="52"/>
                </a:cubicBezTo>
                <a:cubicBezTo>
                  <a:pt x="206" y="52"/>
                  <a:pt x="206" y="50"/>
                  <a:pt x="207" y="48"/>
                </a:cubicBezTo>
                <a:cubicBezTo>
                  <a:pt x="199" y="29"/>
                  <a:pt x="176" y="25"/>
                  <a:pt x="157" y="15"/>
                </a:cubicBezTo>
                <a:cubicBezTo>
                  <a:pt x="103" y="0"/>
                  <a:pt x="40" y="16"/>
                  <a:pt x="5" y="52"/>
                </a:cubicBezTo>
                <a:cubicBezTo>
                  <a:pt x="3" y="56"/>
                  <a:pt x="2" y="58"/>
                  <a:pt x="0" y="61"/>
                </a:cubicBezTo>
                <a:cubicBezTo>
                  <a:pt x="1" y="61"/>
                  <a:pt x="1" y="61"/>
                  <a:pt x="1" y="6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2" name="Freeform 155"/>
          <p:cNvSpPr>
            <a:spLocks/>
          </p:cNvSpPr>
          <p:nvPr/>
        </p:nvSpPr>
        <p:spPr bwMode="auto">
          <a:xfrm>
            <a:off x="1463675" y="4079875"/>
            <a:ext cx="982663" cy="252412"/>
          </a:xfrm>
          <a:custGeom>
            <a:avLst/>
            <a:gdLst>
              <a:gd name="T0" fmla="*/ 320 w 335"/>
              <a:gd name="T1" fmla="*/ 86 h 86"/>
              <a:gd name="T2" fmla="*/ 335 w 335"/>
              <a:gd name="T3" fmla="*/ 86 h 86"/>
              <a:gd name="T4" fmla="*/ 212 w 335"/>
              <a:gd name="T5" fmla="*/ 22 h 86"/>
              <a:gd name="T6" fmla="*/ 125 w 335"/>
              <a:gd name="T7" fmla="*/ 0 h 86"/>
              <a:gd name="T8" fmla="*/ 3 w 335"/>
              <a:gd name="T9" fmla="*/ 63 h 86"/>
              <a:gd name="T10" fmla="*/ 0 w 335"/>
              <a:gd name="T11" fmla="*/ 73 h 86"/>
              <a:gd name="T12" fmla="*/ 3 w 335"/>
              <a:gd name="T13" fmla="*/ 75 h 86"/>
              <a:gd name="T14" fmla="*/ 84 w 335"/>
              <a:gd name="T15" fmla="*/ 27 h 86"/>
              <a:gd name="T16" fmla="*/ 217 w 335"/>
              <a:gd name="T17" fmla="*/ 49 h 86"/>
              <a:gd name="T18" fmla="*/ 320 w 335"/>
              <a:gd name="T19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5" h="86">
                <a:moveTo>
                  <a:pt x="320" y="86"/>
                </a:moveTo>
                <a:cubicBezTo>
                  <a:pt x="335" y="86"/>
                  <a:pt x="335" y="86"/>
                  <a:pt x="335" y="86"/>
                </a:cubicBezTo>
                <a:cubicBezTo>
                  <a:pt x="301" y="59"/>
                  <a:pt x="255" y="41"/>
                  <a:pt x="212" y="22"/>
                </a:cubicBezTo>
                <a:cubicBezTo>
                  <a:pt x="183" y="12"/>
                  <a:pt x="154" y="5"/>
                  <a:pt x="125" y="0"/>
                </a:cubicBezTo>
                <a:cubicBezTo>
                  <a:pt x="73" y="0"/>
                  <a:pt x="34" y="29"/>
                  <a:pt x="3" y="63"/>
                </a:cubicBezTo>
                <a:cubicBezTo>
                  <a:pt x="2" y="67"/>
                  <a:pt x="0" y="71"/>
                  <a:pt x="0" y="73"/>
                </a:cubicBezTo>
                <a:cubicBezTo>
                  <a:pt x="2" y="73"/>
                  <a:pt x="0" y="77"/>
                  <a:pt x="3" y="75"/>
                </a:cubicBezTo>
                <a:cubicBezTo>
                  <a:pt x="23" y="52"/>
                  <a:pt x="52" y="34"/>
                  <a:pt x="84" y="27"/>
                </a:cubicBezTo>
                <a:cubicBezTo>
                  <a:pt x="130" y="21"/>
                  <a:pt x="174" y="34"/>
                  <a:pt x="217" y="49"/>
                </a:cubicBezTo>
                <a:cubicBezTo>
                  <a:pt x="253" y="61"/>
                  <a:pt x="286" y="72"/>
                  <a:pt x="320" y="8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3" name="Freeform 156"/>
          <p:cNvSpPr>
            <a:spLocks/>
          </p:cNvSpPr>
          <p:nvPr/>
        </p:nvSpPr>
        <p:spPr bwMode="auto">
          <a:xfrm>
            <a:off x="1549400" y="3795713"/>
            <a:ext cx="1354138" cy="539750"/>
          </a:xfrm>
          <a:custGeom>
            <a:avLst/>
            <a:gdLst>
              <a:gd name="T0" fmla="*/ 447 w 462"/>
              <a:gd name="T1" fmla="*/ 183 h 184"/>
              <a:gd name="T2" fmla="*/ 460 w 462"/>
              <a:gd name="T3" fmla="*/ 179 h 184"/>
              <a:gd name="T4" fmla="*/ 461 w 462"/>
              <a:gd name="T5" fmla="*/ 175 h 184"/>
              <a:gd name="T6" fmla="*/ 425 w 462"/>
              <a:gd name="T7" fmla="*/ 164 h 184"/>
              <a:gd name="T8" fmla="*/ 329 w 462"/>
              <a:gd name="T9" fmla="*/ 154 h 184"/>
              <a:gd name="T10" fmla="*/ 233 w 462"/>
              <a:gd name="T11" fmla="*/ 90 h 184"/>
              <a:gd name="T12" fmla="*/ 158 w 462"/>
              <a:gd name="T13" fmla="*/ 38 h 184"/>
              <a:gd name="T14" fmla="*/ 47 w 462"/>
              <a:gd name="T15" fmla="*/ 26 h 184"/>
              <a:gd name="T16" fmla="*/ 0 w 462"/>
              <a:gd name="T17" fmla="*/ 55 h 184"/>
              <a:gd name="T18" fmla="*/ 381 w 462"/>
              <a:gd name="T19" fmla="*/ 176 h 184"/>
              <a:gd name="T20" fmla="*/ 447 w 462"/>
              <a:gd name="T21" fmla="*/ 18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2" h="184">
                <a:moveTo>
                  <a:pt x="447" y="183"/>
                </a:moveTo>
                <a:cubicBezTo>
                  <a:pt x="451" y="184"/>
                  <a:pt x="456" y="181"/>
                  <a:pt x="460" y="179"/>
                </a:cubicBezTo>
                <a:cubicBezTo>
                  <a:pt x="460" y="176"/>
                  <a:pt x="462" y="179"/>
                  <a:pt x="461" y="175"/>
                </a:cubicBezTo>
                <a:cubicBezTo>
                  <a:pt x="451" y="167"/>
                  <a:pt x="436" y="170"/>
                  <a:pt x="425" y="164"/>
                </a:cubicBezTo>
                <a:cubicBezTo>
                  <a:pt x="393" y="164"/>
                  <a:pt x="361" y="165"/>
                  <a:pt x="329" y="154"/>
                </a:cubicBezTo>
                <a:cubicBezTo>
                  <a:pt x="291" y="140"/>
                  <a:pt x="266" y="111"/>
                  <a:pt x="233" y="90"/>
                </a:cubicBezTo>
                <a:cubicBezTo>
                  <a:pt x="208" y="70"/>
                  <a:pt x="185" y="53"/>
                  <a:pt x="158" y="38"/>
                </a:cubicBezTo>
                <a:cubicBezTo>
                  <a:pt x="123" y="21"/>
                  <a:pt x="83" y="17"/>
                  <a:pt x="47" y="26"/>
                </a:cubicBezTo>
                <a:cubicBezTo>
                  <a:pt x="27" y="31"/>
                  <a:pt x="9" y="39"/>
                  <a:pt x="0" y="55"/>
                </a:cubicBezTo>
                <a:cubicBezTo>
                  <a:pt x="163" y="0"/>
                  <a:pt x="236" y="156"/>
                  <a:pt x="381" y="176"/>
                </a:cubicBezTo>
                <a:cubicBezTo>
                  <a:pt x="404" y="180"/>
                  <a:pt x="425" y="179"/>
                  <a:pt x="447" y="183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4" name="Freeform 157"/>
          <p:cNvSpPr>
            <a:spLocks/>
          </p:cNvSpPr>
          <p:nvPr/>
        </p:nvSpPr>
        <p:spPr bwMode="auto">
          <a:xfrm>
            <a:off x="2606675" y="4135438"/>
            <a:ext cx="331788" cy="96837"/>
          </a:xfrm>
          <a:custGeom>
            <a:avLst/>
            <a:gdLst>
              <a:gd name="T0" fmla="*/ 58 w 113"/>
              <a:gd name="T1" fmla="*/ 29 h 33"/>
              <a:gd name="T2" fmla="*/ 111 w 113"/>
              <a:gd name="T3" fmla="*/ 20 h 33"/>
              <a:gd name="T4" fmla="*/ 105 w 113"/>
              <a:gd name="T5" fmla="*/ 13 h 33"/>
              <a:gd name="T6" fmla="*/ 0 w 113"/>
              <a:gd name="T7" fmla="*/ 10 h 33"/>
              <a:gd name="T8" fmla="*/ 58 w 113"/>
              <a:gd name="T9" fmla="*/ 2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" h="33">
                <a:moveTo>
                  <a:pt x="58" y="29"/>
                </a:moveTo>
                <a:cubicBezTo>
                  <a:pt x="75" y="28"/>
                  <a:pt x="97" y="33"/>
                  <a:pt x="111" y="20"/>
                </a:cubicBezTo>
                <a:cubicBezTo>
                  <a:pt x="113" y="16"/>
                  <a:pt x="107" y="14"/>
                  <a:pt x="105" y="13"/>
                </a:cubicBezTo>
                <a:cubicBezTo>
                  <a:pt x="68" y="0"/>
                  <a:pt x="35" y="18"/>
                  <a:pt x="0" y="10"/>
                </a:cubicBezTo>
                <a:cubicBezTo>
                  <a:pt x="58" y="29"/>
                  <a:pt x="58" y="29"/>
                  <a:pt x="58" y="2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5" name="Freeform 158"/>
          <p:cNvSpPr>
            <a:spLocks/>
          </p:cNvSpPr>
          <p:nvPr/>
        </p:nvSpPr>
        <p:spPr bwMode="auto">
          <a:xfrm>
            <a:off x="2068513" y="3862388"/>
            <a:ext cx="846138" cy="217487"/>
          </a:xfrm>
          <a:custGeom>
            <a:avLst/>
            <a:gdLst>
              <a:gd name="T0" fmla="*/ 215 w 289"/>
              <a:gd name="T1" fmla="*/ 72 h 74"/>
              <a:gd name="T2" fmla="*/ 218 w 289"/>
              <a:gd name="T3" fmla="*/ 71 h 74"/>
              <a:gd name="T4" fmla="*/ 287 w 289"/>
              <a:gd name="T5" fmla="*/ 56 h 74"/>
              <a:gd name="T6" fmla="*/ 289 w 289"/>
              <a:gd name="T7" fmla="*/ 51 h 74"/>
              <a:gd name="T8" fmla="*/ 177 w 289"/>
              <a:gd name="T9" fmla="*/ 40 h 74"/>
              <a:gd name="T10" fmla="*/ 86 w 289"/>
              <a:gd name="T11" fmla="*/ 31 h 74"/>
              <a:gd name="T12" fmla="*/ 0 w 289"/>
              <a:gd name="T13" fmla="*/ 0 h 74"/>
              <a:gd name="T14" fmla="*/ 100 w 289"/>
              <a:gd name="T15" fmla="*/ 52 h 74"/>
              <a:gd name="T16" fmla="*/ 215 w 289"/>
              <a:gd name="T17" fmla="*/ 72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9" h="74">
                <a:moveTo>
                  <a:pt x="215" y="72"/>
                </a:moveTo>
                <a:cubicBezTo>
                  <a:pt x="215" y="72"/>
                  <a:pt x="217" y="71"/>
                  <a:pt x="218" y="71"/>
                </a:cubicBezTo>
                <a:cubicBezTo>
                  <a:pt x="241" y="74"/>
                  <a:pt x="268" y="67"/>
                  <a:pt x="287" y="56"/>
                </a:cubicBezTo>
                <a:cubicBezTo>
                  <a:pt x="288" y="55"/>
                  <a:pt x="289" y="53"/>
                  <a:pt x="289" y="51"/>
                </a:cubicBezTo>
                <a:cubicBezTo>
                  <a:pt x="259" y="29"/>
                  <a:pt x="215" y="44"/>
                  <a:pt x="177" y="40"/>
                </a:cubicBezTo>
                <a:cubicBezTo>
                  <a:pt x="146" y="40"/>
                  <a:pt x="116" y="37"/>
                  <a:pt x="86" y="31"/>
                </a:cubicBezTo>
                <a:cubicBezTo>
                  <a:pt x="54" y="26"/>
                  <a:pt x="29" y="12"/>
                  <a:pt x="0" y="0"/>
                </a:cubicBezTo>
                <a:cubicBezTo>
                  <a:pt x="29" y="21"/>
                  <a:pt x="62" y="38"/>
                  <a:pt x="100" y="52"/>
                </a:cubicBezTo>
                <a:cubicBezTo>
                  <a:pt x="139" y="69"/>
                  <a:pt x="177" y="71"/>
                  <a:pt x="215" y="7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6" name="Freeform 159"/>
          <p:cNvSpPr>
            <a:spLocks/>
          </p:cNvSpPr>
          <p:nvPr/>
        </p:nvSpPr>
        <p:spPr bwMode="auto">
          <a:xfrm>
            <a:off x="1592263" y="3686175"/>
            <a:ext cx="1343025" cy="241300"/>
          </a:xfrm>
          <a:custGeom>
            <a:avLst/>
            <a:gdLst>
              <a:gd name="T0" fmla="*/ 355 w 458"/>
              <a:gd name="T1" fmla="*/ 79 h 82"/>
              <a:gd name="T2" fmla="*/ 434 w 458"/>
              <a:gd name="T3" fmla="*/ 64 h 82"/>
              <a:gd name="T4" fmla="*/ 458 w 458"/>
              <a:gd name="T5" fmla="*/ 52 h 82"/>
              <a:gd name="T6" fmla="*/ 458 w 458"/>
              <a:gd name="T7" fmla="*/ 47 h 82"/>
              <a:gd name="T8" fmla="*/ 83 w 458"/>
              <a:gd name="T9" fmla="*/ 12 h 82"/>
              <a:gd name="T10" fmla="*/ 0 w 458"/>
              <a:gd name="T11" fmla="*/ 34 h 82"/>
              <a:gd name="T12" fmla="*/ 355 w 458"/>
              <a:gd name="T13" fmla="*/ 79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8" h="82">
                <a:moveTo>
                  <a:pt x="355" y="79"/>
                </a:moveTo>
                <a:cubicBezTo>
                  <a:pt x="382" y="82"/>
                  <a:pt x="405" y="71"/>
                  <a:pt x="434" y="64"/>
                </a:cubicBezTo>
                <a:cubicBezTo>
                  <a:pt x="441" y="58"/>
                  <a:pt x="452" y="57"/>
                  <a:pt x="458" y="52"/>
                </a:cubicBezTo>
                <a:cubicBezTo>
                  <a:pt x="458" y="50"/>
                  <a:pt x="458" y="48"/>
                  <a:pt x="458" y="47"/>
                </a:cubicBezTo>
                <a:cubicBezTo>
                  <a:pt x="339" y="52"/>
                  <a:pt x="207" y="5"/>
                  <a:pt x="83" y="12"/>
                </a:cubicBezTo>
                <a:cubicBezTo>
                  <a:pt x="53" y="19"/>
                  <a:pt x="24" y="24"/>
                  <a:pt x="0" y="34"/>
                </a:cubicBezTo>
                <a:cubicBezTo>
                  <a:pt x="119" y="0"/>
                  <a:pt x="235" y="62"/>
                  <a:pt x="355" y="7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7" name="Freeform 160"/>
          <p:cNvSpPr>
            <a:spLocks/>
          </p:cNvSpPr>
          <p:nvPr/>
        </p:nvSpPr>
        <p:spPr bwMode="auto">
          <a:xfrm>
            <a:off x="4151313" y="6346825"/>
            <a:ext cx="463550" cy="103187"/>
          </a:xfrm>
          <a:custGeom>
            <a:avLst/>
            <a:gdLst>
              <a:gd name="T0" fmla="*/ 26 w 158"/>
              <a:gd name="T1" fmla="*/ 35 h 35"/>
              <a:gd name="T2" fmla="*/ 156 w 158"/>
              <a:gd name="T3" fmla="*/ 25 h 35"/>
              <a:gd name="T4" fmla="*/ 158 w 158"/>
              <a:gd name="T5" fmla="*/ 16 h 35"/>
              <a:gd name="T6" fmla="*/ 116 w 158"/>
              <a:gd name="T7" fmla="*/ 0 h 35"/>
              <a:gd name="T8" fmla="*/ 0 w 158"/>
              <a:gd name="T9" fmla="*/ 30 h 35"/>
              <a:gd name="T10" fmla="*/ 26 w 158"/>
              <a:gd name="T11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8" h="35">
                <a:moveTo>
                  <a:pt x="26" y="35"/>
                </a:moveTo>
                <a:cubicBezTo>
                  <a:pt x="69" y="31"/>
                  <a:pt x="112" y="10"/>
                  <a:pt x="156" y="25"/>
                </a:cubicBezTo>
                <a:cubicBezTo>
                  <a:pt x="158" y="24"/>
                  <a:pt x="157" y="20"/>
                  <a:pt x="158" y="16"/>
                </a:cubicBezTo>
                <a:cubicBezTo>
                  <a:pt x="150" y="5"/>
                  <a:pt x="130" y="1"/>
                  <a:pt x="116" y="0"/>
                </a:cubicBezTo>
                <a:cubicBezTo>
                  <a:pt x="75" y="3"/>
                  <a:pt x="39" y="28"/>
                  <a:pt x="0" y="30"/>
                </a:cubicBezTo>
                <a:cubicBezTo>
                  <a:pt x="26" y="35"/>
                  <a:pt x="26" y="35"/>
                  <a:pt x="26" y="3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8" name="Freeform 161"/>
          <p:cNvSpPr>
            <a:spLocks/>
          </p:cNvSpPr>
          <p:nvPr/>
        </p:nvSpPr>
        <p:spPr bwMode="auto">
          <a:xfrm>
            <a:off x="3890963" y="6148388"/>
            <a:ext cx="900113" cy="249237"/>
          </a:xfrm>
          <a:custGeom>
            <a:avLst/>
            <a:gdLst>
              <a:gd name="T0" fmla="*/ 52 w 307"/>
              <a:gd name="T1" fmla="*/ 78 h 85"/>
              <a:gd name="T2" fmla="*/ 168 w 307"/>
              <a:gd name="T3" fmla="*/ 60 h 85"/>
              <a:gd name="T4" fmla="*/ 223 w 307"/>
              <a:gd name="T5" fmla="*/ 52 h 85"/>
              <a:gd name="T6" fmla="*/ 300 w 307"/>
              <a:gd name="T7" fmla="*/ 58 h 85"/>
              <a:gd name="T8" fmla="*/ 299 w 307"/>
              <a:gd name="T9" fmla="*/ 44 h 85"/>
              <a:gd name="T10" fmla="*/ 0 w 307"/>
              <a:gd name="T11" fmla="*/ 61 h 85"/>
              <a:gd name="T12" fmla="*/ 52 w 307"/>
              <a:gd name="T13" fmla="*/ 7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7" h="85">
                <a:moveTo>
                  <a:pt x="52" y="78"/>
                </a:moveTo>
                <a:cubicBezTo>
                  <a:pt x="91" y="82"/>
                  <a:pt x="130" y="69"/>
                  <a:pt x="168" y="60"/>
                </a:cubicBezTo>
                <a:cubicBezTo>
                  <a:pt x="186" y="54"/>
                  <a:pt x="205" y="50"/>
                  <a:pt x="223" y="52"/>
                </a:cubicBezTo>
                <a:cubicBezTo>
                  <a:pt x="300" y="58"/>
                  <a:pt x="300" y="58"/>
                  <a:pt x="300" y="58"/>
                </a:cubicBezTo>
                <a:cubicBezTo>
                  <a:pt x="307" y="54"/>
                  <a:pt x="300" y="48"/>
                  <a:pt x="299" y="44"/>
                </a:cubicBezTo>
                <a:cubicBezTo>
                  <a:pt x="203" y="0"/>
                  <a:pt x="99" y="85"/>
                  <a:pt x="0" y="61"/>
                </a:cubicBezTo>
                <a:cubicBezTo>
                  <a:pt x="13" y="73"/>
                  <a:pt x="34" y="75"/>
                  <a:pt x="52" y="7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9" name="Freeform 162"/>
          <p:cNvSpPr>
            <a:spLocks/>
          </p:cNvSpPr>
          <p:nvPr/>
        </p:nvSpPr>
        <p:spPr bwMode="auto">
          <a:xfrm>
            <a:off x="3814763" y="6048375"/>
            <a:ext cx="1025525" cy="263525"/>
          </a:xfrm>
          <a:custGeom>
            <a:avLst/>
            <a:gdLst>
              <a:gd name="T0" fmla="*/ 64 w 350"/>
              <a:gd name="T1" fmla="*/ 78 h 90"/>
              <a:gd name="T2" fmla="*/ 257 w 350"/>
              <a:gd name="T3" fmla="*/ 41 h 90"/>
              <a:gd name="T4" fmla="*/ 347 w 350"/>
              <a:gd name="T5" fmla="*/ 65 h 90"/>
              <a:gd name="T6" fmla="*/ 350 w 350"/>
              <a:gd name="T7" fmla="*/ 62 h 90"/>
              <a:gd name="T8" fmla="*/ 350 w 350"/>
              <a:gd name="T9" fmla="*/ 58 h 90"/>
              <a:gd name="T10" fmla="*/ 341 w 350"/>
              <a:gd name="T11" fmla="*/ 49 h 90"/>
              <a:gd name="T12" fmla="*/ 128 w 350"/>
              <a:gd name="T13" fmla="*/ 31 h 90"/>
              <a:gd name="T14" fmla="*/ 0 w 350"/>
              <a:gd name="T15" fmla="*/ 64 h 90"/>
              <a:gd name="T16" fmla="*/ 64 w 350"/>
              <a:gd name="T17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0" h="90">
                <a:moveTo>
                  <a:pt x="64" y="78"/>
                </a:moveTo>
                <a:cubicBezTo>
                  <a:pt x="137" y="90"/>
                  <a:pt x="184" y="17"/>
                  <a:pt x="257" y="41"/>
                </a:cubicBezTo>
                <a:cubicBezTo>
                  <a:pt x="288" y="44"/>
                  <a:pt x="316" y="66"/>
                  <a:pt x="347" y="65"/>
                </a:cubicBezTo>
                <a:cubicBezTo>
                  <a:pt x="348" y="64"/>
                  <a:pt x="349" y="64"/>
                  <a:pt x="350" y="62"/>
                </a:cubicBezTo>
                <a:cubicBezTo>
                  <a:pt x="350" y="61"/>
                  <a:pt x="350" y="60"/>
                  <a:pt x="350" y="58"/>
                </a:cubicBezTo>
                <a:cubicBezTo>
                  <a:pt x="348" y="56"/>
                  <a:pt x="346" y="51"/>
                  <a:pt x="341" y="49"/>
                </a:cubicBezTo>
                <a:cubicBezTo>
                  <a:pt x="277" y="22"/>
                  <a:pt x="195" y="0"/>
                  <a:pt x="128" y="31"/>
                </a:cubicBezTo>
                <a:cubicBezTo>
                  <a:pt x="94" y="58"/>
                  <a:pt x="45" y="65"/>
                  <a:pt x="0" y="64"/>
                </a:cubicBezTo>
                <a:cubicBezTo>
                  <a:pt x="64" y="78"/>
                  <a:pt x="64" y="78"/>
                  <a:pt x="64" y="7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0" name="Freeform 163"/>
          <p:cNvSpPr>
            <a:spLocks/>
          </p:cNvSpPr>
          <p:nvPr/>
        </p:nvSpPr>
        <p:spPr bwMode="auto">
          <a:xfrm>
            <a:off x="3762375" y="5895975"/>
            <a:ext cx="630238" cy="271462"/>
          </a:xfrm>
          <a:custGeom>
            <a:avLst/>
            <a:gdLst>
              <a:gd name="T0" fmla="*/ 53 w 215"/>
              <a:gd name="T1" fmla="*/ 92 h 93"/>
              <a:gd name="T2" fmla="*/ 122 w 215"/>
              <a:gd name="T3" fmla="*/ 77 h 93"/>
              <a:gd name="T4" fmla="*/ 210 w 215"/>
              <a:gd name="T5" fmla="*/ 21 h 93"/>
              <a:gd name="T6" fmla="*/ 215 w 215"/>
              <a:gd name="T7" fmla="*/ 15 h 93"/>
              <a:gd name="T8" fmla="*/ 212 w 215"/>
              <a:gd name="T9" fmla="*/ 2 h 93"/>
              <a:gd name="T10" fmla="*/ 143 w 215"/>
              <a:gd name="T11" fmla="*/ 18 h 93"/>
              <a:gd name="T12" fmla="*/ 0 w 215"/>
              <a:gd name="T13" fmla="*/ 82 h 93"/>
              <a:gd name="T14" fmla="*/ 53 w 215"/>
              <a:gd name="T15" fmla="*/ 9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5" h="93">
                <a:moveTo>
                  <a:pt x="53" y="92"/>
                </a:moveTo>
                <a:cubicBezTo>
                  <a:pt x="77" y="93"/>
                  <a:pt x="100" y="84"/>
                  <a:pt x="122" y="77"/>
                </a:cubicBezTo>
                <a:cubicBezTo>
                  <a:pt x="156" y="61"/>
                  <a:pt x="177" y="32"/>
                  <a:pt x="210" y="21"/>
                </a:cubicBezTo>
                <a:cubicBezTo>
                  <a:pt x="212" y="19"/>
                  <a:pt x="214" y="18"/>
                  <a:pt x="215" y="15"/>
                </a:cubicBezTo>
                <a:cubicBezTo>
                  <a:pt x="212" y="2"/>
                  <a:pt x="212" y="2"/>
                  <a:pt x="212" y="2"/>
                </a:cubicBezTo>
                <a:cubicBezTo>
                  <a:pt x="191" y="0"/>
                  <a:pt x="163" y="8"/>
                  <a:pt x="143" y="18"/>
                </a:cubicBezTo>
                <a:cubicBezTo>
                  <a:pt x="105" y="55"/>
                  <a:pt x="58" y="88"/>
                  <a:pt x="0" y="82"/>
                </a:cubicBezTo>
                <a:cubicBezTo>
                  <a:pt x="53" y="92"/>
                  <a:pt x="53" y="92"/>
                  <a:pt x="53" y="9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1" name="Freeform 164"/>
          <p:cNvSpPr>
            <a:spLocks/>
          </p:cNvSpPr>
          <p:nvPr/>
        </p:nvSpPr>
        <p:spPr bwMode="auto">
          <a:xfrm>
            <a:off x="4559300" y="5948363"/>
            <a:ext cx="509588" cy="141287"/>
          </a:xfrm>
          <a:custGeom>
            <a:avLst/>
            <a:gdLst>
              <a:gd name="T0" fmla="*/ 53 w 174"/>
              <a:gd name="T1" fmla="*/ 48 h 48"/>
              <a:gd name="T2" fmla="*/ 121 w 174"/>
              <a:gd name="T3" fmla="*/ 39 h 48"/>
              <a:gd name="T4" fmla="*/ 174 w 174"/>
              <a:gd name="T5" fmla="*/ 14 h 48"/>
              <a:gd name="T6" fmla="*/ 169 w 174"/>
              <a:gd name="T7" fmla="*/ 7 h 48"/>
              <a:gd name="T8" fmla="*/ 145 w 174"/>
              <a:gd name="T9" fmla="*/ 0 h 48"/>
              <a:gd name="T10" fmla="*/ 13 w 174"/>
              <a:gd name="T11" fmla="*/ 33 h 48"/>
              <a:gd name="T12" fmla="*/ 0 w 174"/>
              <a:gd name="T13" fmla="*/ 31 h 48"/>
              <a:gd name="T14" fmla="*/ 53 w 174"/>
              <a:gd name="T15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4" h="48">
                <a:moveTo>
                  <a:pt x="53" y="48"/>
                </a:moveTo>
                <a:cubicBezTo>
                  <a:pt x="76" y="45"/>
                  <a:pt x="97" y="46"/>
                  <a:pt x="121" y="39"/>
                </a:cubicBezTo>
                <a:cubicBezTo>
                  <a:pt x="140" y="30"/>
                  <a:pt x="161" y="28"/>
                  <a:pt x="174" y="14"/>
                </a:cubicBezTo>
                <a:cubicBezTo>
                  <a:pt x="169" y="7"/>
                  <a:pt x="169" y="7"/>
                  <a:pt x="169" y="7"/>
                </a:cubicBezTo>
                <a:cubicBezTo>
                  <a:pt x="145" y="0"/>
                  <a:pt x="145" y="0"/>
                  <a:pt x="145" y="0"/>
                </a:cubicBezTo>
                <a:cubicBezTo>
                  <a:pt x="108" y="20"/>
                  <a:pt x="59" y="43"/>
                  <a:pt x="13" y="33"/>
                </a:cubicBezTo>
                <a:cubicBezTo>
                  <a:pt x="7" y="31"/>
                  <a:pt x="4" y="32"/>
                  <a:pt x="0" y="31"/>
                </a:cubicBezTo>
                <a:cubicBezTo>
                  <a:pt x="53" y="48"/>
                  <a:pt x="53" y="48"/>
                  <a:pt x="53" y="4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2" name="Freeform 165"/>
          <p:cNvSpPr>
            <a:spLocks/>
          </p:cNvSpPr>
          <p:nvPr/>
        </p:nvSpPr>
        <p:spPr bwMode="auto">
          <a:xfrm>
            <a:off x="3575050" y="5813425"/>
            <a:ext cx="596900" cy="249237"/>
          </a:xfrm>
          <a:custGeom>
            <a:avLst/>
            <a:gdLst>
              <a:gd name="T0" fmla="*/ 58 w 204"/>
              <a:gd name="T1" fmla="*/ 85 h 85"/>
              <a:gd name="T2" fmla="*/ 182 w 204"/>
              <a:gd name="T3" fmla="*/ 40 h 85"/>
              <a:gd name="T4" fmla="*/ 202 w 204"/>
              <a:gd name="T5" fmla="*/ 14 h 85"/>
              <a:gd name="T6" fmla="*/ 198 w 204"/>
              <a:gd name="T7" fmla="*/ 2 h 85"/>
              <a:gd name="T8" fmla="*/ 193 w 204"/>
              <a:gd name="T9" fmla="*/ 0 h 85"/>
              <a:gd name="T10" fmla="*/ 97 w 204"/>
              <a:gd name="T11" fmla="*/ 57 h 85"/>
              <a:gd name="T12" fmla="*/ 64 w 204"/>
              <a:gd name="T13" fmla="*/ 63 h 85"/>
              <a:gd name="T14" fmla="*/ 0 w 204"/>
              <a:gd name="T15" fmla="*/ 58 h 85"/>
              <a:gd name="T16" fmla="*/ 58 w 204"/>
              <a:gd name="T17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4" h="85">
                <a:moveTo>
                  <a:pt x="58" y="85"/>
                </a:moveTo>
                <a:cubicBezTo>
                  <a:pt x="102" y="85"/>
                  <a:pt x="157" y="77"/>
                  <a:pt x="182" y="40"/>
                </a:cubicBezTo>
                <a:cubicBezTo>
                  <a:pt x="186" y="28"/>
                  <a:pt x="192" y="19"/>
                  <a:pt x="202" y="14"/>
                </a:cubicBezTo>
                <a:cubicBezTo>
                  <a:pt x="204" y="10"/>
                  <a:pt x="201" y="5"/>
                  <a:pt x="198" y="2"/>
                </a:cubicBezTo>
                <a:cubicBezTo>
                  <a:pt x="197" y="0"/>
                  <a:pt x="195" y="2"/>
                  <a:pt x="193" y="0"/>
                </a:cubicBezTo>
                <a:cubicBezTo>
                  <a:pt x="154" y="8"/>
                  <a:pt x="139" y="55"/>
                  <a:pt x="97" y="57"/>
                </a:cubicBezTo>
                <a:cubicBezTo>
                  <a:pt x="85" y="60"/>
                  <a:pt x="75" y="61"/>
                  <a:pt x="64" y="63"/>
                </a:cubicBezTo>
                <a:cubicBezTo>
                  <a:pt x="42" y="63"/>
                  <a:pt x="21" y="65"/>
                  <a:pt x="0" y="58"/>
                </a:cubicBezTo>
                <a:cubicBezTo>
                  <a:pt x="13" y="73"/>
                  <a:pt x="35" y="81"/>
                  <a:pt x="58" y="8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3" name="Freeform 166"/>
          <p:cNvSpPr>
            <a:spLocks/>
          </p:cNvSpPr>
          <p:nvPr/>
        </p:nvSpPr>
        <p:spPr bwMode="auto">
          <a:xfrm>
            <a:off x="4445000" y="5654675"/>
            <a:ext cx="700088" cy="301625"/>
          </a:xfrm>
          <a:custGeom>
            <a:avLst/>
            <a:gdLst>
              <a:gd name="T0" fmla="*/ 78 w 239"/>
              <a:gd name="T1" fmla="*/ 101 h 103"/>
              <a:gd name="T2" fmla="*/ 204 w 239"/>
              <a:gd name="T3" fmla="*/ 51 h 103"/>
              <a:gd name="T4" fmla="*/ 207 w 239"/>
              <a:gd name="T5" fmla="*/ 46 h 103"/>
              <a:gd name="T6" fmla="*/ 239 w 239"/>
              <a:gd name="T7" fmla="*/ 16 h 103"/>
              <a:gd name="T8" fmla="*/ 239 w 239"/>
              <a:gd name="T9" fmla="*/ 11 h 103"/>
              <a:gd name="T10" fmla="*/ 218 w 239"/>
              <a:gd name="T11" fmla="*/ 0 h 103"/>
              <a:gd name="T12" fmla="*/ 130 w 239"/>
              <a:gd name="T13" fmla="*/ 58 h 103"/>
              <a:gd name="T14" fmla="*/ 6 w 239"/>
              <a:gd name="T15" fmla="*/ 73 h 103"/>
              <a:gd name="T16" fmla="*/ 0 w 239"/>
              <a:gd name="T17" fmla="*/ 69 h 103"/>
              <a:gd name="T18" fmla="*/ 66 w 239"/>
              <a:gd name="T19" fmla="*/ 100 h 103"/>
              <a:gd name="T20" fmla="*/ 78 w 239"/>
              <a:gd name="T21" fmla="*/ 10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9" h="103">
                <a:moveTo>
                  <a:pt x="78" y="101"/>
                </a:moveTo>
                <a:cubicBezTo>
                  <a:pt x="128" y="103"/>
                  <a:pt x="170" y="82"/>
                  <a:pt x="204" y="51"/>
                </a:cubicBezTo>
                <a:cubicBezTo>
                  <a:pt x="206" y="50"/>
                  <a:pt x="207" y="48"/>
                  <a:pt x="207" y="46"/>
                </a:cubicBezTo>
                <a:cubicBezTo>
                  <a:pt x="239" y="16"/>
                  <a:pt x="239" y="16"/>
                  <a:pt x="239" y="16"/>
                </a:cubicBezTo>
                <a:cubicBezTo>
                  <a:pt x="239" y="15"/>
                  <a:pt x="239" y="13"/>
                  <a:pt x="239" y="11"/>
                </a:cubicBezTo>
                <a:cubicBezTo>
                  <a:pt x="218" y="0"/>
                  <a:pt x="218" y="0"/>
                  <a:pt x="218" y="0"/>
                </a:cubicBezTo>
                <a:cubicBezTo>
                  <a:pt x="180" y="3"/>
                  <a:pt x="160" y="39"/>
                  <a:pt x="130" y="58"/>
                </a:cubicBezTo>
                <a:cubicBezTo>
                  <a:pt x="97" y="82"/>
                  <a:pt x="46" y="92"/>
                  <a:pt x="6" y="73"/>
                </a:cubicBezTo>
                <a:cubicBezTo>
                  <a:pt x="3" y="71"/>
                  <a:pt x="1" y="70"/>
                  <a:pt x="0" y="69"/>
                </a:cubicBezTo>
                <a:cubicBezTo>
                  <a:pt x="13" y="88"/>
                  <a:pt x="42" y="90"/>
                  <a:pt x="66" y="100"/>
                </a:cubicBezTo>
                <a:cubicBezTo>
                  <a:pt x="70" y="99"/>
                  <a:pt x="73" y="101"/>
                  <a:pt x="78" y="10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4" name="Freeform 167"/>
          <p:cNvSpPr>
            <a:spLocks/>
          </p:cNvSpPr>
          <p:nvPr/>
        </p:nvSpPr>
        <p:spPr bwMode="auto">
          <a:xfrm>
            <a:off x="3557588" y="5821363"/>
            <a:ext cx="365125" cy="117475"/>
          </a:xfrm>
          <a:custGeom>
            <a:avLst/>
            <a:gdLst>
              <a:gd name="T0" fmla="*/ 86 w 125"/>
              <a:gd name="T1" fmla="*/ 40 h 40"/>
              <a:gd name="T2" fmla="*/ 123 w 125"/>
              <a:gd name="T3" fmla="*/ 29 h 40"/>
              <a:gd name="T4" fmla="*/ 125 w 125"/>
              <a:gd name="T5" fmla="*/ 21 h 40"/>
              <a:gd name="T6" fmla="*/ 108 w 125"/>
              <a:gd name="T7" fmla="*/ 8 h 40"/>
              <a:gd name="T8" fmla="*/ 0 w 125"/>
              <a:gd name="T9" fmla="*/ 0 h 40"/>
              <a:gd name="T10" fmla="*/ 86 w 125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5" h="40">
                <a:moveTo>
                  <a:pt x="86" y="40"/>
                </a:moveTo>
                <a:cubicBezTo>
                  <a:pt x="123" y="29"/>
                  <a:pt x="123" y="29"/>
                  <a:pt x="123" y="29"/>
                </a:cubicBezTo>
                <a:cubicBezTo>
                  <a:pt x="125" y="27"/>
                  <a:pt x="125" y="24"/>
                  <a:pt x="125" y="21"/>
                </a:cubicBezTo>
                <a:cubicBezTo>
                  <a:pt x="123" y="13"/>
                  <a:pt x="114" y="12"/>
                  <a:pt x="108" y="8"/>
                </a:cubicBezTo>
                <a:cubicBezTo>
                  <a:pt x="74" y="18"/>
                  <a:pt x="36" y="13"/>
                  <a:pt x="0" y="0"/>
                </a:cubicBezTo>
                <a:cubicBezTo>
                  <a:pt x="22" y="19"/>
                  <a:pt x="51" y="35"/>
                  <a:pt x="86" y="40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" name="Freeform 168"/>
          <p:cNvSpPr>
            <a:spLocks/>
          </p:cNvSpPr>
          <p:nvPr/>
        </p:nvSpPr>
        <p:spPr bwMode="auto">
          <a:xfrm>
            <a:off x="4454525" y="5684838"/>
            <a:ext cx="395288" cy="104775"/>
          </a:xfrm>
          <a:custGeom>
            <a:avLst/>
            <a:gdLst>
              <a:gd name="T0" fmla="*/ 55 w 135"/>
              <a:gd name="T1" fmla="*/ 36 h 36"/>
              <a:gd name="T2" fmla="*/ 135 w 135"/>
              <a:gd name="T3" fmla="*/ 6 h 36"/>
              <a:gd name="T4" fmla="*/ 55 w 135"/>
              <a:gd name="T5" fmla="*/ 9 h 36"/>
              <a:gd name="T6" fmla="*/ 9 w 135"/>
              <a:gd name="T7" fmla="*/ 1 h 36"/>
              <a:gd name="T8" fmla="*/ 0 w 135"/>
              <a:gd name="T9" fmla="*/ 13 h 36"/>
              <a:gd name="T10" fmla="*/ 42 w 135"/>
              <a:gd name="T11" fmla="*/ 34 h 36"/>
              <a:gd name="T12" fmla="*/ 55 w 135"/>
              <a:gd name="T13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5" h="36">
                <a:moveTo>
                  <a:pt x="55" y="36"/>
                </a:moveTo>
                <a:cubicBezTo>
                  <a:pt x="85" y="34"/>
                  <a:pt x="113" y="22"/>
                  <a:pt x="135" y="6"/>
                </a:cubicBezTo>
                <a:cubicBezTo>
                  <a:pt x="108" y="15"/>
                  <a:pt x="81" y="13"/>
                  <a:pt x="55" y="9"/>
                </a:cubicBezTo>
                <a:cubicBezTo>
                  <a:pt x="38" y="5"/>
                  <a:pt x="25" y="0"/>
                  <a:pt x="9" y="1"/>
                </a:cubicBezTo>
                <a:cubicBezTo>
                  <a:pt x="4" y="3"/>
                  <a:pt x="0" y="7"/>
                  <a:pt x="0" y="13"/>
                </a:cubicBezTo>
                <a:cubicBezTo>
                  <a:pt x="10" y="23"/>
                  <a:pt x="28" y="28"/>
                  <a:pt x="42" y="34"/>
                </a:cubicBezTo>
                <a:cubicBezTo>
                  <a:pt x="48" y="33"/>
                  <a:pt x="51" y="35"/>
                  <a:pt x="55" y="3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6" name="Freeform 169"/>
          <p:cNvSpPr>
            <a:spLocks/>
          </p:cNvSpPr>
          <p:nvPr/>
        </p:nvSpPr>
        <p:spPr bwMode="auto">
          <a:xfrm>
            <a:off x="3503613" y="5608638"/>
            <a:ext cx="608013" cy="184150"/>
          </a:xfrm>
          <a:custGeom>
            <a:avLst/>
            <a:gdLst>
              <a:gd name="T0" fmla="*/ 82 w 207"/>
              <a:gd name="T1" fmla="*/ 57 h 63"/>
              <a:gd name="T2" fmla="*/ 179 w 207"/>
              <a:gd name="T3" fmla="*/ 31 h 63"/>
              <a:gd name="T4" fmla="*/ 203 w 207"/>
              <a:gd name="T5" fmla="*/ 19 h 63"/>
              <a:gd name="T6" fmla="*/ 207 w 207"/>
              <a:gd name="T7" fmla="*/ 11 h 63"/>
              <a:gd name="T8" fmla="*/ 169 w 207"/>
              <a:gd name="T9" fmla="*/ 7 h 63"/>
              <a:gd name="T10" fmla="*/ 0 w 207"/>
              <a:gd name="T11" fmla="*/ 22 h 63"/>
              <a:gd name="T12" fmla="*/ 82 w 207"/>
              <a:gd name="T13" fmla="*/ 5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7" h="63">
                <a:moveTo>
                  <a:pt x="82" y="57"/>
                </a:moveTo>
                <a:cubicBezTo>
                  <a:pt x="117" y="63"/>
                  <a:pt x="148" y="44"/>
                  <a:pt x="179" y="31"/>
                </a:cubicBezTo>
                <a:cubicBezTo>
                  <a:pt x="186" y="25"/>
                  <a:pt x="193" y="21"/>
                  <a:pt x="203" y="19"/>
                </a:cubicBezTo>
                <a:cubicBezTo>
                  <a:pt x="205" y="17"/>
                  <a:pt x="206" y="15"/>
                  <a:pt x="207" y="11"/>
                </a:cubicBezTo>
                <a:cubicBezTo>
                  <a:pt x="200" y="0"/>
                  <a:pt x="179" y="4"/>
                  <a:pt x="169" y="7"/>
                </a:cubicBezTo>
                <a:cubicBezTo>
                  <a:pt x="116" y="33"/>
                  <a:pt x="56" y="45"/>
                  <a:pt x="0" y="22"/>
                </a:cubicBezTo>
                <a:cubicBezTo>
                  <a:pt x="18" y="40"/>
                  <a:pt x="50" y="51"/>
                  <a:pt x="82" y="5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7" name="Freeform 170"/>
          <p:cNvSpPr>
            <a:spLocks/>
          </p:cNvSpPr>
          <p:nvPr/>
        </p:nvSpPr>
        <p:spPr bwMode="auto">
          <a:xfrm>
            <a:off x="4438650" y="5529263"/>
            <a:ext cx="417513" cy="117475"/>
          </a:xfrm>
          <a:custGeom>
            <a:avLst/>
            <a:gdLst>
              <a:gd name="T0" fmla="*/ 70 w 142"/>
              <a:gd name="T1" fmla="*/ 38 h 40"/>
              <a:gd name="T2" fmla="*/ 142 w 142"/>
              <a:gd name="T3" fmla="*/ 28 h 40"/>
              <a:gd name="T4" fmla="*/ 46 w 142"/>
              <a:gd name="T5" fmla="*/ 5 h 40"/>
              <a:gd name="T6" fmla="*/ 0 w 142"/>
              <a:gd name="T7" fmla="*/ 14 h 40"/>
              <a:gd name="T8" fmla="*/ 70 w 142"/>
              <a:gd name="T9" fmla="*/ 3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40">
                <a:moveTo>
                  <a:pt x="70" y="38"/>
                </a:moveTo>
                <a:cubicBezTo>
                  <a:pt x="93" y="40"/>
                  <a:pt x="120" y="38"/>
                  <a:pt x="142" y="28"/>
                </a:cubicBezTo>
                <a:cubicBezTo>
                  <a:pt x="113" y="31"/>
                  <a:pt x="74" y="19"/>
                  <a:pt x="46" y="5"/>
                </a:cubicBezTo>
                <a:cubicBezTo>
                  <a:pt x="30" y="0"/>
                  <a:pt x="9" y="4"/>
                  <a:pt x="0" y="14"/>
                </a:cubicBezTo>
                <a:cubicBezTo>
                  <a:pt x="70" y="38"/>
                  <a:pt x="70" y="38"/>
                  <a:pt x="70" y="3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8" name="Freeform 171"/>
          <p:cNvSpPr>
            <a:spLocks/>
          </p:cNvSpPr>
          <p:nvPr/>
        </p:nvSpPr>
        <p:spPr bwMode="auto">
          <a:xfrm>
            <a:off x="3557588" y="5464175"/>
            <a:ext cx="541338" cy="190500"/>
          </a:xfrm>
          <a:custGeom>
            <a:avLst/>
            <a:gdLst>
              <a:gd name="T0" fmla="*/ 38 w 185"/>
              <a:gd name="T1" fmla="*/ 58 h 65"/>
              <a:gd name="T2" fmla="*/ 181 w 185"/>
              <a:gd name="T3" fmla="*/ 21 h 65"/>
              <a:gd name="T4" fmla="*/ 184 w 185"/>
              <a:gd name="T5" fmla="*/ 10 h 65"/>
              <a:gd name="T6" fmla="*/ 138 w 185"/>
              <a:gd name="T7" fmla="*/ 4 h 65"/>
              <a:gd name="T8" fmla="*/ 0 w 185"/>
              <a:gd name="T9" fmla="*/ 49 h 65"/>
              <a:gd name="T10" fmla="*/ 38 w 185"/>
              <a:gd name="T11" fmla="*/ 58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5" h="65">
                <a:moveTo>
                  <a:pt x="38" y="58"/>
                </a:moveTo>
                <a:cubicBezTo>
                  <a:pt x="92" y="65"/>
                  <a:pt x="132" y="32"/>
                  <a:pt x="181" y="21"/>
                </a:cubicBezTo>
                <a:cubicBezTo>
                  <a:pt x="184" y="19"/>
                  <a:pt x="185" y="15"/>
                  <a:pt x="184" y="10"/>
                </a:cubicBezTo>
                <a:cubicBezTo>
                  <a:pt x="174" y="0"/>
                  <a:pt x="154" y="1"/>
                  <a:pt x="138" y="4"/>
                </a:cubicBezTo>
                <a:cubicBezTo>
                  <a:pt x="96" y="26"/>
                  <a:pt x="53" y="57"/>
                  <a:pt x="0" y="49"/>
                </a:cubicBezTo>
                <a:cubicBezTo>
                  <a:pt x="38" y="58"/>
                  <a:pt x="38" y="58"/>
                  <a:pt x="38" y="5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9" name="Freeform 172"/>
          <p:cNvSpPr>
            <a:spLocks/>
          </p:cNvSpPr>
          <p:nvPr/>
        </p:nvSpPr>
        <p:spPr bwMode="auto">
          <a:xfrm>
            <a:off x="3603625" y="4962525"/>
            <a:ext cx="1374775" cy="569912"/>
          </a:xfrm>
          <a:custGeom>
            <a:avLst/>
            <a:gdLst>
              <a:gd name="T0" fmla="*/ 0 w 469"/>
              <a:gd name="T1" fmla="*/ 194 h 194"/>
              <a:gd name="T2" fmla="*/ 409 w 469"/>
              <a:gd name="T3" fmla="*/ 37 h 194"/>
              <a:gd name="T4" fmla="*/ 469 w 469"/>
              <a:gd name="T5" fmla="*/ 15 h 194"/>
              <a:gd name="T6" fmla="*/ 462 w 469"/>
              <a:gd name="T7" fmla="*/ 5 h 194"/>
              <a:gd name="T8" fmla="*/ 134 w 469"/>
              <a:gd name="T9" fmla="*/ 89 h 194"/>
              <a:gd name="T10" fmla="*/ 0 w 469"/>
              <a:gd name="T11" fmla="*/ 19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9" h="194">
                <a:moveTo>
                  <a:pt x="0" y="194"/>
                </a:moveTo>
                <a:cubicBezTo>
                  <a:pt x="135" y="142"/>
                  <a:pt x="233" y="0"/>
                  <a:pt x="409" y="37"/>
                </a:cubicBezTo>
                <a:cubicBezTo>
                  <a:pt x="432" y="35"/>
                  <a:pt x="457" y="36"/>
                  <a:pt x="469" y="15"/>
                </a:cubicBezTo>
                <a:cubicBezTo>
                  <a:pt x="462" y="5"/>
                  <a:pt x="462" y="5"/>
                  <a:pt x="462" y="5"/>
                </a:cubicBezTo>
                <a:cubicBezTo>
                  <a:pt x="347" y="2"/>
                  <a:pt x="214" y="7"/>
                  <a:pt x="134" y="89"/>
                </a:cubicBezTo>
                <a:cubicBezTo>
                  <a:pt x="90" y="127"/>
                  <a:pt x="46" y="175"/>
                  <a:pt x="0" y="194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Freeform 173"/>
          <p:cNvSpPr>
            <a:spLocks/>
          </p:cNvSpPr>
          <p:nvPr/>
        </p:nvSpPr>
        <p:spPr bwMode="auto">
          <a:xfrm>
            <a:off x="4395788" y="5353050"/>
            <a:ext cx="703263" cy="190500"/>
          </a:xfrm>
          <a:custGeom>
            <a:avLst/>
            <a:gdLst>
              <a:gd name="T0" fmla="*/ 119 w 240"/>
              <a:gd name="T1" fmla="*/ 63 h 65"/>
              <a:gd name="T2" fmla="*/ 220 w 240"/>
              <a:gd name="T3" fmla="*/ 30 h 65"/>
              <a:gd name="T4" fmla="*/ 240 w 240"/>
              <a:gd name="T5" fmla="*/ 0 h 65"/>
              <a:gd name="T6" fmla="*/ 139 w 240"/>
              <a:gd name="T7" fmla="*/ 36 h 65"/>
              <a:gd name="T8" fmla="*/ 7 w 240"/>
              <a:gd name="T9" fmla="*/ 12 h 65"/>
              <a:gd name="T10" fmla="*/ 0 w 240"/>
              <a:gd name="T11" fmla="*/ 25 h 65"/>
              <a:gd name="T12" fmla="*/ 119 w 240"/>
              <a:gd name="T13" fmla="*/ 6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0" h="65">
                <a:moveTo>
                  <a:pt x="119" y="63"/>
                </a:moveTo>
                <a:cubicBezTo>
                  <a:pt x="156" y="65"/>
                  <a:pt x="196" y="51"/>
                  <a:pt x="220" y="30"/>
                </a:cubicBezTo>
                <a:cubicBezTo>
                  <a:pt x="230" y="20"/>
                  <a:pt x="236" y="11"/>
                  <a:pt x="240" y="0"/>
                </a:cubicBezTo>
                <a:cubicBezTo>
                  <a:pt x="218" y="28"/>
                  <a:pt x="177" y="36"/>
                  <a:pt x="139" y="36"/>
                </a:cubicBezTo>
                <a:cubicBezTo>
                  <a:pt x="93" y="26"/>
                  <a:pt x="52" y="0"/>
                  <a:pt x="7" y="12"/>
                </a:cubicBezTo>
                <a:cubicBezTo>
                  <a:pt x="0" y="25"/>
                  <a:pt x="0" y="25"/>
                  <a:pt x="0" y="25"/>
                </a:cubicBezTo>
                <a:cubicBezTo>
                  <a:pt x="119" y="63"/>
                  <a:pt x="119" y="63"/>
                  <a:pt x="119" y="63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Freeform 174"/>
          <p:cNvSpPr>
            <a:spLocks/>
          </p:cNvSpPr>
          <p:nvPr/>
        </p:nvSpPr>
        <p:spPr bwMode="auto">
          <a:xfrm>
            <a:off x="3521075" y="4748213"/>
            <a:ext cx="1104900" cy="739775"/>
          </a:xfrm>
          <a:custGeom>
            <a:avLst/>
            <a:gdLst>
              <a:gd name="T0" fmla="*/ 0 w 377"/>
              <a:gd name="T1" fmla="*/ 252 h 252"/>
              <a:gd name="T2" fmla="*/ 191 w 377"/>
              <a:gd name="T3" fmla="*/ 118 h 252"/>
              <a:gd name="T4" fmla="*/ 312 w 377"/>
              <a:gd name="T5" fmla="*/ 53 h 252"/>
              <a:gd name="T6" fmla="*/ 349 w 377"/>
              <a:gd name="T7" fmla="*/ 32 h 252"/>
              <a:gd name="T8" fmla="*/ 377 w 377"/>
              <a:gd name="T9" fmla="*/ 4 h 252"/>
              <a:gd name="T10" fmla="*/ 376 w 377"/>
              <a:gd name="T11" fmla="*/ 0 h 252"/>
              <a:gd name="T12" fmla="*/ 171 w 377"/>
              <a:gd name="T13" fmla="*/ 95 h 252"/>
              <a:gd name="T14" fmla="*/ 53 w 377"/>
              <a:gd name="T15" fmla="*/ 204 h 252"/>
              <a:gd name="T16" fmla="*/ 0 w 377"/>
              <a:gd name="T17" fmla="*/ 252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7" h="252">
                <a:moveTo>
                  <a:pt x="0" y="252"/>
                </a:moveTo>
                <a:cubicBezTo>
                  <a:pt x="75" y="232"/>
                  <a:pt x="128" y="150"/>
                  <a:pt x="191" y="118"/>
                </a:cubicBezTo>
                <a:cubicBezTo>
                  <a:pt x="223" y="89"/>
                  <a:pt x="273" y="75"/>
                  <a:pt x="312" y="53"/>
                </a:cubicBezTo>
                <a:cubicBezTo>
                  <a:pt x="326" y="45"/>
                  <a:pt x="336" y="38"/>
                  <a:pt x="349" y="32"/>
                </a:cubicBezTo>
                <a:cubicBezTo>
                  <a:pt x="360" y="22"/>
                  <a:pt x="372" y="16"/>
                  <a:pt x="377" y="4"/>
                </a:cubicBezTo>
                <a:cubicBezTo>
                  <a:pt x="377" y="3"/>
                  <a:pt x="377" y="1"/>
                  <a:pt x="376" y="0"/>
                </a:cubicBezTo>
                <a:cubicBezTo>
                  <a:pt x="316" y="23"/>
                  <a:pt x="238" y="63"/>
                  <a:pt x="171" y="95"/>
                </a:cubicBezTo>
                <a:cubicBezTo>
                  <a:pt x="130" y="125"/>
                  <a:pt x="87" y="175"/>
                  <a:pt x="53" y="204"/>
                </a:cubicBezTo>
                <a:cubicBezTo>
                  <a:pt x="37" y="223"/>
                  <a:pt x="14" y="245"/>
                  <a:pt x="0" y="25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Freeform 175"/>
          <p:cNvSpPr>
            <a:spLocks/>
          </p:cNvSpPr>
          <p:nvPr/>
        </p:nvSpPr>
        <p:spPr bwMode="auto">
          <a:xfrm>
            <a:off x="3451225" y="5041900"/>
            <a:ext cx="454025" cy="387350"/>
          </a:xfrm>
          <a:custGeom>
            <a:avLst/>
            <a:gdLst>
              <a:gd name="T0" fmla="*/ 2 w 155"/>
              <a:gd name="T1" fmla="*/ 132 h 132"/>
              <a:gd name="T2" fmla="*/ 61 w 155"/>
              <a:gd name="T3" fmla="*/ 97 h 132"/>
              <a:gd name="T4" fmla="*/ 122 w 155"/>
              <a:gd name="T5" fmla="*/ 22 h 132"/>
              <a:gd name="T6" fmla="*/ 155 w 155"/>
              <a:gd name="T7" fmla="*/ 0 h 132"/>
              <a:gd name="T8" fmla="*/ 71 w 155"/>
              <a:gd name="T9" fmla="*/ 48 h 132"/>
              <a:gd name="T10" fmla="*/ 1 w 155"/>
              <a:gd name="T11" fmla="*/ 126 h 132"/>
              <a:gd name="T12" fmla="*/ 1 w 155"/>
              <a:gd name="T13" fmla="*/ 132 h 132"/>
              <a:gd name="T14" fmla="*/ 2 w 155"/>
              <a:gd name="T1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5" h="132">
                <a:moveTo>
                  <a:pt x="2" y="132"/>
                </a:moveTo>
                <a:cubicBezTo>
                  <a:pt x="28" y="131"/>
                  <a:pt x="43" y="110"/>
                  <a:pt x="61" y="97"/>
                </a:cubicBezTo>
                <a:cubicBezTo>
                  <a:pt x="72" y="67"/>
                  <a:pt x="96" y="40"/>
                  <a:pt x="122" y="22"/>
                </a:cubicBezTo>
                <a:cubicBezTo>
                  <a:pt x="137" y="16"/>
                  <a:pt x="144" y="10"/>
                  <a:pt x="155" y="0"/>
                </a:cubicBezTo>
                <a:cubicBezTo>
                  <a:pt x="120" y="6"/>
                  <a:pt x="90" y="20"/>
                  <a:pt x="71" y="48"/>
                </a:cubicBezTo>
                <a:cubicBezTo>
                  <a:pt x="55" y="86"/>
                  <a:pt x="8" y="84"/>
                  <a:pt x="1" y="126"/>
                </a:cubicBezTo>
                <a:cubicBezTo>
                  <a:pt x="0" y="129"/>
                  <a:pt x="0" y="131"/>
                  <a:pt x="1" y="132"/>
                </a:cubicBezTo>
                <a:cubicBezTo>
                  <a:pt x="2" y="132"/>
                  <a:pt x="2" y="132"/>
                  <a:pt x="2" y="13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Freeform 176"/>
          <p:cNvSpPr>
            <a:spLocks/>
          </p:cNvSpPr>
          <p:nvPr/>
        </p:nvSpPr>
        <p:spPr bwMode="auto">
          <a:xfrm>
            <a:off x="4022725" y="5170488"/>
            <a:ext cx="1025525" cy="287337"/>
          </a:xfrm>
          <a:custGeom>
            <a:avLst/>
            <a:gdLst>
              <a:gd name="T0" fmla="*/ 2 w 350"/>
              <a:gd name="T1" fmla="*/ 66 h 98"/>
              <a:gd name="T2" fmla="*/ 96 w 350"/>
              <a:gd name="T3" fmla="*/ 30 h 98"/>
              <a:gd name="T4" fmla="*/ 338 w 350"/>
              <a:gd name="T5" fmla="*/ 49 h 98"/>
              <a:gd name="T6" fmla="*/ 350 w 350"/>
              <a:gd name="T7" fmla="*/ 34 h 98"/>
              <a:gd name="T8" fmla="*/ 222 w 350"/>
              <a:gd name="T9" fmla="*/ 35 h 98"/>
              <a:gd name="T10" fmla="*/ 44 w 350"/>
              <a:gd name="T11" fmla="*/ 27 h 98"/>
              <a:gd name="T12" fmla="*/ 0 w 350"/>
              <a:gd name="T13" fmla="*/ 68 h 98"/>
              <a:gd name="T14" fmla="*/ 2 w 350"/>
              <a:gd name="T15" fmla="*/ 66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0" h="98">
                <a:moveTo>
                  <a:pt x="2" y="66"/>
                </a:moveTo>
                <a:cubicBezTo>
                  <a:pt x="30" y="50"/>
                  <a:pt x="56" y="22"/>
                  <a:pt x="96" y="30"/>
                </a:cubicBezTo>
                <a:cubicBezTo>
                  <a:pt x="180" y="24"/>
                  <a:pt x="255" y="98"/>
                  <a:pt x="338" y="49"/>
                </a:cubicBezTo>
                <a:cubicBezTo>
                  <a:pt x="346" y="44"/>
                  <a:pt x="347" y="38"/>
                  <a:pt x="350" y="34"/>
                </a:cubicBezTo>
                <a:cubicBezTo>
                  <a:pt x="312" y="56"/>
                  <a:pt x="264" y="50"/>
                  <a:pt x="222" y="35"/>
                </a:cubicBezTo>
                <a:cubicBezTo>
                  <a:pt x="165" y="13"/>
                  <a:pt x="99" y="0"/>
                  <a:pt x="44" y="27"/>
                </a:cubicBezTo>
                <a:cubicBezTo>
                  <a:pt x="28" y="38"/>
                  <a:pt x="13" y="51"/>
                  <a:pt x="0" y="68"/>
                </a:cubicBezTo>
                <a:cubicBezTo>
                  <a:pt x="2" y="66"/>
                  <a:pt x="2" y="66"/>
                  <a:pt x="2" y="6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Freeform 177"/>
          <p:cNvSpPr>
            <a:spLocks/>
          </p:cNvSpPr>
          <p:nvPr/>
        </p:nvSpPr>
        <p:spPr bwMode="auto">
          <a:xfrm>
            <a:off x="3481388" y="4865688"/>
            <a:ext cx="579438" cy="415925"/>
          </a:xfrm>
          <a:custGeom>
            <a:avLst/>
            <a:gdLst>
              <a:gd name="T0" fmla="*/ 8 w 198"/>
              <a:gd name="T1" fmla="*/ 142 h 142"/>
              <a:gd name="T2" fmla="*/ 128 w 198"/>
              <a:gd name="T3" fmla="*/ 31 h 142"/>
              <a:gd name="T4" fmla="*/ 198 w 198"/>
              <a:gd name="T5" fmla="*/ 19 h 142"/>
              <a:gd name="T6" fmla="*/ 107 w 198"/>
              <a:gd name="T7" fmla="*/ 10 h 142"/>
              <a:gd name="T8" fmla="*/ 6 w 198"/>
              <a:gd name="T9" fmla="*/ 119 h 142"/>
              <a:gd name="T10" fmla="*/ 6 w 198"/>
              <a:gd name="T11" fmla="*/ 142 h 142"/>
              <a:gd name="T12" fmla="*/ 8 w 198"/>
              <a:gd name="T13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" h="142">
                <a:moveTo>
                  <a:pt x="8" y="142"/>
                </a:moveTo>
                <a:cubicBezTo>
                  <a:pt x="51" y="111"/>
                  <a:pt x="62" y="40"/>
                  <a:pt x="128" y="31"/>
                </a:cubicBezTo>
                <a:cubicBezTo>
                  <a:pt x="152" y="23"/>
                  <a:pt x="178" y="31"/>
                  <a:pt x="198" y="19"/>
                </a:cubicBezTo>
                <a:cubicBezTo>
                  <a:pt x="172" y="2"/>
                  <a:pt x="137" y="0"/>
                  <a:pt x="107" y="10"/>
                </a:cubicBezTo>
                <a:cubicBezTo>
                  <a:pt x="51" y="24"/>
                  <a:pt x="36" y="84"/>
                  <a:pt x="6" y="119"/>
                </a:cubicBezTo>
                <a:cubicBezTo>
                  <a:pt x="6" y="127"/>
                  <a:pt x="0" y="136"/>
                  <a:pt x="6" y="142"/>
                </a:cubicBezTo>
                <a:cubicBezTo>
                  <a:pt x="8" y="142"/>
                  <a:pt x="8" y="142"/>
                  <a:pt x="8" y="14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Freeform 178"/>
          <p:cNvSpPr>
            <a:spLocks/>
          </p:cNvSpPr>
          <p:nvPr/>
        </p:nvSpPr>
        <p:spPr bwMode="auto">
          <a:xfrm>
            <a:off x="4427538" y="5086350"/>
            <a:ext cx="630238" cy="114300"/>
          </a:xfrm>
          <a:custGeom>
            <a:avLst/>
            <a:gdLst>
              <a:gd name="T0" fmla="*/ 162 w 215"/>
              <a:gd name="T1" fmla="*/ 39 h 39"/>
              <a:gd name="T2" fmla="*/ 212 w 215"/>
              <a:gd name="T3" fmla="*/ 27 h 39"/>
              <a:gd name="T4" fmla="*/ 206 w 215"/>
              <a:gd name="T5" fmla="*/ 14 h 39"/>
              <a:gd name="T6" fmla="*/ 202 w 215"/>
              <a:gd name="T7" fmla="*/ 11 h 39"/>
              <a:gd name="T8" fmla="*/ 106 w 215"/>
              <a:gd name="T9" fmla="*/ 10 h 39"/>
              <a:gd name="T10" fmla="*/ 0 w 215"/>
              <a:gd name="T11" fmla="*/ 18 h 39"/>
              <a:gd name="T12" fmla="*/ 142 w 215"/>
              <a:gd name="T13" fmla="*/ 36 h 39"/>
              <a:gd name="T14" fmla="*/ 162 w 215"/>
              <a:gd name="T15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5" h="39">
                <a:moveTo>
                  <a:pt x="162" y="39"/>
                </a:moveTo>
                <a:cubicBezTo>
                  <a:pt x="179" y="39"/>
                  <a:pt x="199" y="37"/>
                  <a:pt x="212" y="27"/>
                </a:cubicBezTo>
                <a:cubicBezTo>
                  <a:pt x="215" y="23"/>
                  <a:pt x="210" y="16"/>
                  <a:pt x="206" y="14"/>
                </a:cubicBezTo>
                <a:cubicBezTo>
                  <a:pt x="205" y="12"/>
                  <a:pt x="202" y="11"/>
                  <a:pt x="202" y="11"/>
                </a:cubicBezTo>
                <a:cubicBezTo>
                  <a:pt x="171" y="0"/>
                  <a:pt x="138" y="12"/>
                  <a:pt x="106" y="10"/>
                </a:cubicBezTo>
                <a:cubicBezTo>
                  <a:pt x="69" y="9"/>
                  <a:pt x="35" y="7"/>
                  <a:pt x="0" y="18"/>
                </a:cubicBezTo>
                <a:cubicBezTo>
                  <a:pt x="47" y="16"/>
                  <a:pt x="94" y="29"/>
                  <a:pt x="142" y="36"/>
                </a:cubicBezTo>
                <a:cubicBezTo>
                  <a:pt x="149" y="38"/>
                  <a:pt x="156" y="36"/>
                  <a:pt x="162" y="3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Freeform 179"/>
          <p:cNvSpPr>
            <a:spLocks/>
          </p:cNvSpPr>
          <p:nvPr/>
        </p:nvSpPr>
        <p:spPr bwMode="auto">
          <a:xfrm>
            <a:off x="3519488" y="4630738"/>
            <a:ext cx="779463" cy="490537"/>
          </a:xfrm>
          <a:custGeom>
            <a:avLst/>
            <a:gdLst>
              <a:gd name="T0" fmla="*/ 4 w 266"/>
              <a:gd name="T1" fmla="*/ 167 h 167"/>
              <a:gd name="T2" fmla="*/ 51 w 266"/>
              <a:gd name="T3" fmla="*/ 87 h 167"/>
              <a:gd name="T4" fmla="*/ 263 w 266"/>
              <a:gd name="T5" fmla="*/ 48 h 167"/>
              <a:gd name="T6" fmla="*/ 266 w 266"/>
              <a:gd name="T7" fmla="*/ 44 h 167"/>
              <a:gd name="T8" fmla="*/ 38 w 266"/>
              <a:gd name="T9" fmla="*/ 67 h 167"/>
              <a:gd name="T10" fmla="*/ 4 w 266"/>
              <a:gd name="T11" fmla="*/ 167 h 167"/>
              <a:gd name="T12" fmla="*/ 4 w 266"/>
              <a:gd name="T13" fmla="*/ 16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6" h="167">
                <a:moveTo>
                  <a:pt x="4" y="167"/>
                </a:moveTo>
                <a:cubicBezTo>
                  <a:pt x="17" y="137"/>
                  <a:pt x="24" y="104"/>
                  <a:pt x="51" y="87"/>
                </a:cubicBezTo>
                <a:cubicBezTo>
                  <a:pt x="114" y="41"/>
                  <a:pt x="209" y="110"/>
                  <a:pt x="263" y="48"/>
                </a:cubicBezTo>
                <a:cubicBezTo>
                  <a:pt x="264" y="45"/>
                  <a:pt x="266" y="44"/>
                  <a:pt x="266" y="44"/>
                </a:cubicBezTo>
                <a:cubicBezTo>
                  <a:pt x="195" y="87"/>
                  <a:pt x="100" y="0"/>
                  <a:pt x="38" y="67"/>
                </a:cubicBezTo>
                <a:cubicBezTo>
                  <a:pt x="10" y="92"/>
                  <a:pt x="0" y="131"/>
                  <a:pt x="4" y="167"/>
                </a:cubicBezTo>
                <a:cubicBezTo>
                  <a:pt x="4" y="167"/>
                  <a:pt x="4" y="167"/>
                  <a:pt x="4" y="16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Freeform 180"/>
          <p:cNvSpPr>
            <a:spLocks/>
          </p:cNvSpPr>
          <p:nvPr/>
        </p:nvSpPr>
        <p:spPr bwMode="auto">
          <a:xfrm>
            <a:off x="4471988" y="4838700"/>
            <a:ext cx="395288" cy="120650"/>
          </a:xfrm>
          <a:custGeom>
            <a:avLst/>
            <a:gdLst>
              <a:gd name="T0" fmla="*/ 3 w 135"/>
              <a:gd name="T1" fmla="*/ 32 h 41"/>
              <a:gd name="T2" fmla="*/ 135 w 135"/>
              <a:gd name="T3" fmla="*/ 11 h 41"/>
              <a:gd name="T4" fmla="*/ 134 w 135"/>
              <a:gd name="T5" fmla="*/ 3 h 41"/>
              <a:gd name="T6" fmla="*/ 131 w 135"/>
              <a:gd name="T7" fmla="*/ 0 h 41"/>
              <a:gd name="T8" fmla="*/ 0 w 135"/>
              <a:gd name="T9" fmla="*/ 31 h 41"/>
              <a:gd name="T10" fmla="*/ 3 w 135"/>
              <a:gd name="T11" fmla="*/ 3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5" h="41">
                <a:moveTo>
                  <a:pt x="3" y="32"/>
                </a:moveTo>
                <a:cubicBezTo>
                  <a:pt x="45" y="21"/>
                  <a:pt x="102" y="41"/>
                  <a:pt x="135" y="11"/>
                </a:cubicBezTo>
                <a:cubicBezTo>
                  <a:pt x="134" y="3"/>
                  <a:pt x="134" y="3"/>
                  <a:pt x="134" y="3"/>
                </a:cubicBezTo>
                <a:cubicBezTo>
                  <a:pt x="133" y="2"/>
                  <a:pt x="132" y="2"/>
                  <a:pt x="131" y="0"/>
                </a:cubicBezTo>
                <a:cubicBezTo>
                  <a:pt x="89" y="0"/>
                  <a:pt x="40" y="13"/>
                  <a:pt x="0" y="31"/>
                </a:cubicBezTo>
                <a:cubicBezTo>
                  <a:pt x="0" y="32"/>
                  <a:pt x="1" y="33"/>
                  <a:pt x="3" y="3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Freeform 181"/>
          <p:cNvSpPr>
            <a:spLocks/>
          </p:cNvSpPr>
          <p:nvPr/>
        </p:nvSpPr>
        <p:spPr bwMode="auto">
          <a:xfrm>
            <a:off x="3600450" y="4508500"/>
            <a:ext cx="733425" cy="319087"/>
          </a:xfrm>
          <a:custGeom>
            <a:avLst/>
            <a:gdLst>
              <a:gd name="T0" fmla="*/ 3 w 250"/>
              <a:gd name="T1" fmla="*/ 107 h 109"/>
              <a:gd name="T2" fmla="*/ 92 w 250"/>
              <a:gd name="T3" fmla="*/ 60 h 109"/>
              <a:gd name="T4" fmla="*/ 127 w 250"/>
              <a:gd name="T5" fmla="*/ 67 h 109"/>
              <a:gd name="T6" fmla="*/ 242 w 250"/>
              <a:gd name="T7" fmla="*/ 60 h 109"/>
              <a:gd name="T8" fmla="*/ 250 w 250"/>
              <a:gd name="T9" fmla="*/ 48 h 109"/>
              <a:gd name="T10" fmla="*/ 27 w 250"/>
              <a:gd name="T11" fmla="*/ 54 h 109"/>
              <a:gd name="T12" fmla="*/ 0 w 250"/>
              <a:gd name="T13" fmla="*/ 107 h 109"/>
              <a:gd name="T14" fmla="*/ 3 w 250"/>
              <a:gd name="T15" fmla="*/ 107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0" h="109">
                <a:moveTo>
                  <a:pt x="3" y="107"/>
                </a:moveTo>
                <a:cubicBezTo>
                  <a:pt x="20" y="77"/>
                  <a:pt x="51" y="54"/>
                  <a:pt x="92" y="60"/>
                </a:cubicBezTo>
                <a:cubicBezTo>
                  <a:pt x="106" y="61"/>
                  <a:pt x="114" y="66"/>
                  <a:pt x="127" y="67"/>
                </a:cubicBezTo>
                <a:cubicBezTo>
                  <a:pt x="164" y="85"/>
                  <a:pt x="207" y="75"/>
                  <a:pt x="242" y="60"/>
                </a:cubicBezTo>
                <a:cubicBezTo>
                  <a:pt x="250" y="48"/>
                  <a:pt x="250" y="48"/>
                  <a:pt x="250" y="48"/>
                </a:cubicBezTo>
                <a:cubicBezTo>
                  <a:pt x="177" y="77"/>
                  <a:pt x="91" y="0"/>
                  <a:pt x="27" y="54"/>
                </a:cubicBezTo>
                <a:cubicBezTo>
                  <a:pt x="12" y="69"/>
                  <a:pt x="0" y="87"/>
                  <a:pt x="0" y="107"/>
                </a:cubicBezTo>
                <a:cubicBezTo>
                  <a:pt x="1" y="109"/>
                  <a:pt x="1" y="109"/>
                  <a:pt x="3" y="10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Freeform 182"/>
          <p:cNvSpPr>
            <a:spLocks/>
          </p:cNvSpPr>
          <p:nvPr/>
        </p:nvSpPr>
        <p:spPr bwMode="auto">
          <a:xfrm>
            <a:off x="3838575" y="4454525"/>
            <a:ext cx="577850" cy="155575"/>
          </a:xfrm>
          <a:custGeom>
            <a:avLst/>
            <a:gdLst>
              <a:gd name="T0" fmla="*/ 137 w 197"/>
              <a:gd name="T1" fmla="*/ 49 h 53"/>
              <a:gd name="T2" fmla="*/ 197 w 197"/>
              <a:gd name="T3" fmla="*/ 42 h 53"/>
              <a:gd name="T4" fmla="*/ 0 w 197"/>
              <a:gd name="T5" fmla="*/ 0 h 53"/>
              <a:gd name="T6" fmla="*/ 137 w 197"/>
              <a:gd name="T7" fmla="*/ 49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7" h="53">
                <a:moveTo>
                  <a:pt x="137" y="49"/>
                </a:moveTo>
                <a:cubicBezTo>
                  <a:pt x="156" y="48"/>
                  <a:pt x="179" y="53"/>
                  <a:pt x="197" y="42"/>
                </a:cubicBezTo>
                <a:cubicBezTo>
                  <a:pt x="144" y="7"/>
                  <a:pt x="65" y="21"/>
                  <a:pt x="0" y="0"/>
                </a:cubicBezTo>
                <a:cubicBezTo>
                  <a:pt x="39" y="23"/>
                  <a:pt x="87" y="42"/>
                  <a:pt x="137" y="4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Freeform 183"/>
          <p:cNvSpPr>
            <a:spLocks/>
          </p:cNvSpPr>
          <p:nvPr/>
        </p:nvSpPr>
        <p:spPr bwMode="auto">
          <a:xfrm>
            <a:off x="4002088" y="4402138"/>
            <a:ext cx="501650" cy="82550"/>
          </a:xfrm>
          <a:custGeom>
            <a:avLst/>
            <a:gdLst>
              <a:gd name="T0" fmla="*/ 85 w 171"/>
              <a:gd name="T1" fmla="*/ 25 h 28"/>
              <a:gd name="T2" fmla="*/ 169 w 171"/>
              <a:gd name="T3" fmla="*/ 15 h 28"/>
              <a:gd name="T4" fmla="*/ 157 w 171"/>
              <a:gd name="T5" fmla="*/ 4 h 28"/>
              <a:gd name="T6" fmla="*/ 0 w 171"/>
              <a:gd name="T7" fmla="*/ 0 h 28"/>
              <a:gd name="T8" fmla="*/ 85 w 171"/>
              <a:gd name="T9" fmla="*/ 2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1" h="28">
                <a:moveTo>
                  <a:pt x="85" y="25"/>
                </a:moveTo>
                <a:cubicBezTo>
                  <a:pt x="112" y="25"/>
                  <a:pt x="143" y="28"/>
                  <a:pt x="169" y="15"/>
                </a:cubicBezTo>
                <a:cubicBezTo>
                  <a:pt x="171" y="9"/>
                  <a:pt x="162" y="7"/>
                  <a:pt x="157" y="4"/>
                </a:cubicBezTo>
                <a:cubicBezTo>
                  <a:pt x="104" y="2"/>
                  <a:pt x="52" y="3"/>
                  <a:pt x="0" y="0"/>
                </a:cubicBezTo>
                <a:cubicBezTo>
                  <a:pt x="23" y="16"/>
                  <a:pt x="57" y="18"/>
                  <a:pt x="85" y="2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Freeform 184"/>
          <p:cNvSpPr>
            <a:spLocks/>
          </p:cNvSpPr>
          <p:nvPr/>
        </p:nvSpPr>
        <p:spPr bwMode="auto">
          <a:xfrm>
            <a:off x="3835400" y="4129088"/>
            <a:ext cx="773113" cy="214312"/>
          </a:xfrm>
          <a:custGeom>
            <a:avLst/>
            <a:gdLst>
              <a:gd name="T0" fmla="*/ 1 w 264"/>
              <a:gd name="T1" fmla="*/ 73 h 73"/>
              <a:gd name="T2" fmla="*/ 42 w 264"/>
              <a:gd name="T3" fmla="*/ 47 h 73"/>
              <a:gd name="T4" fmla="*/ 81 w 264"/>
              <a:gd name="T5" fmla="*/ 40 h 73"/>
              <a:gd name="T6" fmla="*/ 243 w 264"/>
              <a:gd name="T7" fmla="*/ 14 h 73"/>
              <a:gd name="T8" fmla="*/ 264 w 264"/>
              <a:gd name="T9" fmla="*/ 0 h 73"/>
              <a:gd name="T10" fmla="*/ 115 w 264"/>
              <a:gd name="T11" fmla="*/ 8 h 73"/>
              <a:gd name="T12" fmla="*/ 28 w 264"/>
              <a:gd name="T13" fmla="*/ 37 h 73"/>
              <a:gd name="T14" fmla="*/ 0 w 264"/>
              <a:gd name="T15" fmla="*/ 72 h 73"/>
              <a:gd name="T16" fmla="*/ 1 w 264"/>
              <a:gd name="T17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4" h="73">
                <a:moveTo>
                  <a:pt x="1" y="73"/>
                </a:moveTo>
                <a:cubicBezTo>
                  <a:pt x="13" y="63"/>
                  <a:pt x="30" y="56"/>
                  <a:pt x="42" y="47"/>
                </a:cubicBezTo>
                <a:cubicBezTo>
                  <a:pt x="55" y="44"/>
                  <a:pt x="68" y="40"/>
                  <a:pt x="81" y="40"/>
                </a:cubicBezTo>
                <a:cubicBezTo>
                  <a:pt x="137" y="44"/>
                  <a:pt x="198" y="44"/>
                  <a:pt x="243" y="14"/>
                </a:cubicBezTo>
                <a:cubicBezTo>
                  <a:pt x="251" y="7"/>
                  <a:pt x="258" y="6"/>
                  <a:pt x="264" y="0"/>
                </a:cubicBezTo>
                <a:cubicBezTo>
                  <a:pt x="218" y="23"/>
                  <a:pt x="165" y="16"/>
                  <a:pt x="115" y="8"/>
                </a:cubicBezTo>
                <a:cubicBezTo>
                  <a:pt x="83" y="9"/>
                  <a:pt x="47" y="21"/>
                  <a:pt x="28" y="37"/>
                </a:cubicBezTo>
                <a:cubicBezTo>
                  <a:pt x="15" y="49"/>
                  <a:pt x="6" y="60"/>
                  <a:pt x="0" y="72"/>
                </a:cubicBezTo>
                <a:cubicBezTo>
                  <a:pt x="1" y="73"/>
                  <a:pt x="1" y="73"/>
                  <a:pt x="1" y="73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Freeform 185"/>
          <p:cNvSpPr>
            <a:spLocks/>
          </p:cNvSpPr>
          <p:nvPr/>
        </p:nvSpPr>
        <p:spPr bwMode="auto">
          <a:xfrm>
            <a:off x="4184650" y="4259263"/>
            <a:ext cx="419100" cy="87312"/>
          </a:xfrm>
          <a:custGeom>
            <a:avLst/>
            <a:gdLst>
              <a:gd name="T0" fmla="*/ 19 w 143"/>
              <a:gd name="T1" fmla="*/ 28 h 30"/>
              <a:gd name="T2" fmla="*/ 71 w 143"/>
              <a:gd name="T3" fmla="*/ 28 h 30"/>
              <a:gd name="T4" fmla="*/ 141 w 143"/>
              <a:gd name="T5" fmla="*/ 8 h 30"/>
              <a:gd name="T6" fmla="*/ 143 w 143"/>
              <a:gd name="T7" fmla="*/ 2 h 30"/>
              <a:gd name="T8" fmla="*/ 141 w 143"/>
              <a:gd name="T9" fmla="*/ 0 h 30"/>
              <a:gd name="T10" fmla="*/ 0 w 143"/>
              <a:gd name="T11" fmla="*/ 22 h 30"/>
              <a:gd name="T12" fmla="*/ 17 w 143"/>
              <a:gd name="T13" fmla="*/ 29 h 30"/>
              <a:gd name="T14" fmla="*/ 19 w 143"/>
              <a:gd name="T15" fmla="*/ 28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3" h="30">
                <a:moveTo>
                  <a:pt x="19" y="28"/>
                </a:moveTo>
                <a:cubicBezTo>
                  <a:pt x="35" y="30"/>
                  <a:pt x="53" y="26"/>
                  <a:pt x="71" y="28"/>
                </a:cubicBezTo>
                <a:cubicBezTo>
                  <a:pt x="96" y="26"/>
                  <a:pt x="121" y="21"/>
                  <a:pt x="141" y="8"/>
                </a:cubicBezTo>
                <a:cubicBezTo>
                  <a:pt x="142" y="8"/>
                  <a:pt x="143" y="5"/>
                  <a:pt x="143" y="2"/>
                </a:cubicBezTo>
                <a:cubicBezTo>
                  <a:pt x="142" y="0"/>
                  <a:pt x="143" y="2"/>
                  <a:pt x="141" y="0"/>
                </a:cubicBezTo>
                <a:cubicBezTo>
                  <a:pt x="94" y="1"/>
                  <a:pt x="49" y="26"/>
                  <a:pt x="0" y="22"/>
                </a:cubicBezTo>
                <a:cubicBezTo>
                  <a:pt x="17" y="29"/>
                  <a:pt x="17" y="29"/>
                  <a:pt x="17" y="29"/>
                </a:cubicBezTo>
                <a:cubicBezTo>
                  <a:pt x="19" y="28"/>
                  <a:pt x="19" y="28"/>
                  <a:pt x="19" y="2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3" name="Freeform 186"/>
          <p:cNvSpPr>
            <a:spLocks/>
          </p:cNvSpPr>
          <p:nvPr/>
        </p:nvSpPr>
        <p:spPr bwMode="auto">
          <a:xfrm>
            <a:off x="3925888" y="3897313"/>
            <a:ext cx="800100" cy="265112"/>
          </a:xfrm>
          <a:custGeom>
            <a:avLst/>
            <a:gdLst>
              <a:gd name="T0" fmla="*/ 3 w 273"/>
              <a:gd name="T1" fmla="*/ 90 h 90"/>
              <a:gd name="T2" fmla="*/ 111 w 273"/>
              <a:gd name="T3" fmla="*/ 64 h 90"/>
              <a:gd name="T4" fmla="*/ 154 w 273"/>
              <a:gd name="T5" fmla="*/ 68 h 90"/>
              <a:gd name="T6" fmla="*/ 261 w 273"/>
              <a:gd name="T7" fmla="*/ 43 h 90"/>
              <a:gd name="T8" fmla="*/ 273 w 273"/>
              <a:gd name="T9" fmla="*/ 37 h 90"/>
              <a:gd name="T10" fmla="*/ 26 w 273"/>
              <a:gd name="T11" fmla="*/ 59 h 90"/>
              <a:gd name="T12" fmla="*/ 0 w 273"/>
              <a:gd name="T13" fmla="*/ 90 h 90"/>
              <a:gd name="T14" fmla="*/ 3 w 273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3" h="90">
                <a:moveTo>
                  <a:pt x="3" y="90"/>
                </a:moveTo>
                <a:cubicBezTo>
                  <a:pt x="27" y="55"/>
                  <a:pt x="73" y="63"/>
                  <a:pt x="111" y="64"/>
                </a:cubicBezTo>
                <a:cubicBezTo>
                  <a:pt x="127" y="64"/>
                  <a:pt x="140" y="69"/>
                  <a:pt x="154" y="68"/>
                </a:cubicBezTo>
                <a:cubicBezTo>
                  <a:pt x="191" y="75"/>
                  <a:pt x="230" y="56"/>
                  <a:pt x="261" y="43"/>
                </a:cubicBezTo>
                <a:cubicBezTo>
                  <a:pt x="265" y="40"/>
                  <a:pt x="269" y="39"/>
                  <a:pt x="273" y="37"/>
                </a:cubicBezTo>
                <a:cubicBezTo>
                  <a:pt x="192" y="66"/>
                  <a:pt x="96" y="0"/>
                  <a:pt x="26" y="59"/>
                </a:cubicBezTo>
                <a:cubicBezTo>
                  <a:pt x="14" y="71"/>
                  <a:pt x="8" y="79"/>
                  <a:pt x="0" y="90"/>
                </a:cubicBezTo>
                <a:cubicBezTo>
                  <a:pt x="3" y="90"/>
                  <a:pt x="3" y="90"/>
                  <a:pt x="3" y="90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4" name="Freeform 187"/>
          <p:cNvSpPr>
            <a:spLocks/>
          </p:cNvSpPr>
          <p:nvPr/>
        </p:nvSpPr>
        <p:spPr bwMode="auto">
          <a:xfrm>
            <a:off x="4092575" y="3871913"/>
            <a:ext cx="715963" cy="111125"/>
          </a:xfrm>
          <a:custGeom>
            <a:avLst/>
            <a:gdLst>
              <a:gd name="T0" fmla="*/ 154 w 244"/>
              <a:gd name="T1" fmla="*/ 38 h 38"/>
              <a:gd name="T2" fmla="*/ 240 w 244"/>
              <a:gd name="T3" fmla="*/ 22 h 38"/>
              <a:gd name="T4" fmla="*/ 244 w 244"/>
              <a:gd name="T5" fmla="*/ 16 h 38"/>
              <a:gd name="T6" fmla="*/ 243 w 244"/>
              <a:gd name="T7" fmla="*/ 13 h 38"/>
              <a:gd name="T8" fmla="*/ 44 w 244"/>
              <a:gd name="T9" fmla="*/ 3 h 38"/>
              <a:gd name="T10" fmla="*/ 0 w 244"/>
              <a:gd name="T11" fmla="*/ 17 h 38"/>
              <a:gd name="T12" fmla="*/ 154 w 244"/>
              <a:gd name="T13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4" h="38">
                <a:moveTo>
                  <a:pt x="154" y="38"/>
                </a:moveTo>
                <a:cubicBezTo>
                  <a:pt x="182" y="38"/>
                  <a:pt x="215" y="37"/>
                  <a:pt x="240" y="22"/>
                </a:cubicBezTo>
                <a:cubicBezTo>
                  <a:pt x="242" y="19"/>
                  <a:pt x="242" y="18"/>
                  <a:pt x="244" y="16"/>
                </a:cubicBezTo>
                <a:cubicBezTo>
                  <a:pt x="244" y="15"/>
                  <a:pt x="244" y="14"/>
                  <a:pt x="243" y="13"/>
                </a:cubicBezTo>
                <a:cubicBezTo>
                  <a:pt x="177" y="29"/>
                  <a:pt x="112" y="0"/>
                  <a:pt x="44" y="3"/>
                </a:cubicBezTo>
                <a:cubicBezTo>
                  <a:pt x="28" y="5"/>
                  <a:pt x="14" y="9"/>
                  <a:pt x="0" y="17"/>
                </a:cubicBezTo>
                <a:cubicBezTo>
                  <a:pt x="154" y="38"/>
                  <a:pt x="154" y="38"/>
                  <a:pt x="154" y="3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" name="Freeform 188"/>
          <p:cNvSpPr>
            <a:spLocks/>
          </p:cNvSpPr>
          <p:nvPr/>
        </p:nvSpPr>
        <p:spPr bwMode="auto">
          <a:xfrm>
            <a:off x="5622925" y="6343650"/>
            <a:ext cx="293688" cy="61912"/>
          </a:xfrm>
          <a:custGeom>
            <a:avLst/>
            <a:gdLst>
              <a:gd name="T0" fmla="*/ 89 w 100"/>
              <a:gd name="T1" fmla="*/ 21 h 21"/>
              <a:gd name="T2" fmla="*/ 96 w 100"/>
              <a:gd name="T3" fmla="*/ 21 h 21"/>
              <a:gd name="T4" fmla="*/ 96 w 100"/>
              <a:gd name="T5" fmla="*/ 15 h 21"/>
              <a:gd name="T6" fmla="*/ 0 w 100"/>
              <a:gd name="T7" fmla="*/ 4 h 21"/>
              <a:gd name="T8" fmla="*/ 89 w 100"/>
              <a:gd name="T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21">
                <a:moveTo>
                  <a:pt x="89" y="21"/>
                </a:moveTo>
                <a:cubicBezTo>
                  <a:pt x="91" y="21"/>
                  <a:pt x="93" y="21"/>
                  <a:pt x="96" y="21"/>
                </a:cubicBezTo>
                <a:cubicBezTo>
                  <a:pt x="100" y="20"/>
                  <a:pt x="96" y="16"/>
                  <a:pt x="96" y="15"/>
                </a:cubicBezTo>
                <a:cubicBezTo>
                  <a:pt x="66" y="0"/>
                  <a:pt x="32" y="0"/>
                  <a:pt x="0" y="4"/>
                </a:cubicBezTo>
                <a:cubicBezTo>
                  <a:pt x="89" y="21"/>
                  <a:pt x="89" y="21"/>
                  <a:pt x="89" y="2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6" name="Freeform 189"/>
          <p:cNvSpPr>
            <a:spLocks/>
          </p:cNvSpPr>
          <p:nvPr/>
        </p:nvSpPr>
        <p:spPr bwMode="auto">
          <a:xfrm>
            <a:off x="5522913" y="6246813"/>
            <a:ext cx="581025" cy="147637"/>
          </a:xfrm>
          <a:custGeom>
            <a:avLst/>
            <a:gdLst>
              <a:gd name="T0" fmla="*/ 185 w 198"/>
              <a:gd name="T1" fmla="*/ 50 h 50"/>
              <a:gd name="T2" fmla="*/ 195 w 198"/>
              <a:gd name="T3" fmla="*/ 48 h 50"/>
              <a:gd name="T4" fmla="*/ 198 w 198"/>
              <a:gd name="T5" fmla="*/ 44 h 50"/>
              <a:gd name="T6" fmla="*/ 119 w 198"/>
              <a:gd name="T7" fmla="*/ 8 h 50"/>
              <a:gd name="T8" fmla="*/ 0 w 198"/>
              <a:gd name="T9" fmla="*/ 12 h 50"/>
              <a:gd name="T10" fmla="*/ 7 w 198"/>
              <a:gd name="T11" fmla="*/ 20 h 50"/>
              <a:gd name="T12" fmla="*/ 185 w 198"/>
              <a:gd name="T13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" h="50">
                <a:moveTo>
                  <a:pt x="185" y="50"/>
                </a:moveTo>
                <a:cubicBezTo>
                  <a:pt x="195" y="48"/>
                  <a:pt x="195" y="48"/>
                  <a:pt x="195" y="48"/>
                </a:cubicBezTo>
                <a:cubicBezTo>
                  <a:pt x="196" y="48"/>
                  <a:pt x="196" y="46"/>
                  <a:pt x="198" y="44"/>
                </a:cubicBezTo>
                <a:cubicBezTo>
                  <a:pt x="181" y="23"/>
                  <a:pt x="150" y="14"/>
                  <a:pt x="119" y="8"/>
                </a:cubicBezTo>
                <a:cubicBezTo>
                  <a:pt x="79" y="0"/>
                  <a:pt x="39" y="10"/>
                  <a:pt x="0" y="12"/>
                </a:cubicBezTo>
                <a:cubicBezTo>
                  <a:pt x="0" y="16"/>
                  <a:pt x="4" y="18"/>
                  <a:pt x="7" y="20"/>
                </a:cubicBezTo>
                <a:cubicBezTo>
                  <a:pt x="67" y="20"/>
                  <a:pt x="128" y="26"/>
                  <a:pt x="185" y="50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7" name="Freeform 190"/>
          <p:cNvSpPr>
            <a:spLocks/>
          </p:cNvSpPr>
          <p:nvPr/>
        </p:nvSpPr>
        <p:spPr bwMode="auto">
          <a:xfrm>
            <a:off x="5889625" y="6207125"/>
            <a:ext cx="387350" cy="149225"/>
          </a:xfrm>
          <a:custGeom>
            <a:avLst/>
            <a:gdLst>
              <a:gd name="T0" fmla="*/ 124 w 132"/>
              <a:gd name="T1" fmla="*/ 51 h 51"/>
              <a:gd name="T2" fmla="*/ 132 w 132"/>
              <a:gd name="T3" fmla="*/ 44 h 51"/>
              <a:gd name="T4" fmla="*/ 131 w 132"/>
              <a:gd name="T5" fmla="*/ 38 h 51"/>
              <a:gd name="T6" fmla="*/ 0 w 132"/>
              <a:gd name="T7" fmla="*/ 0 h 51"/>
              <a:gd name="T8" fmla="*/ 105 w 132"/>
              <a:gd name="T9" fmla="*/ 47 h 51"/>
              <a:gd name="T10" fmla="*/ 124 w 132"/>
              <a:gd name="T11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2" h="51">
                <a:moveTo>
                  <a:pt x="124" y="51"/>
                </a:moveTo>
                <a:cubicBezTo>
                  <a:pt x="132" y="44"/>
                  <a:pt x="132" y="44"/>
                  <a:pt x="132" y="44"/>
                </a:cubicBezTo>
                <a:cubicBezTo>
                  <a:pt x="132" y="42"/>
                  <a:pt x="132" y="41"/>
                  <a:pt x="131" y="38"/>
                </a:cubicBezTo>
                <a:cubicBezTo>
                  <a:pt x="100" y="10"/>
                  <a:pt x="44" y="5"/>
                  <a:pt x="0" y="0"/>
                </a:cubicBezTo>
                <a:cubicBezTo>
                  <a:pt x="28" y="18"/>
                  <a:pt x="71" y="30"/>
                  <a:pt x="105" y="47"/>
                </a:cubicBezTo>
                <a:cubicBezTo>
                  <a:pt x="112" y="47"/>
                  <a:pt x="118" y="51"/>
                  <a:pt x="124" y="5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8" name="Freeform 191"/>
          <p:cNvSpPr>
            <a:spLocks/>
          </p:cNvSpPr>
          <p:nvPr/>
        </p:nvSpPr>
        <p:spPr bwMode="auto">
          <a:xfrm>
            <a:off x="5618163" y="6051550"/>
            <a:ext cx="741363" cy="190500"/>
          </a:xfrm>
          <a:custGeom>
            <a:avLst/>
            <a:gdLst>
              <a:gd name="T0" fmla="*/ 225 w 253"/>
              <a:gd name="T1" fmla="*/ 65 h 65"/>
              <a:gd name="T2" fmla="*/ 251 w 253"/>
              <a:gd name="T3" fmla="*/ 59 h 65"/>
              <a:gd name="T4" fmla="*/ 253 w 253"/>
              <a:gd name="T5" fmla="*/ 55 h 65"/>
              <a:gd name="T6" fmla="*/ 124 w 253"/>
              <a:gd name="T7" fmla="*/ 11 h 65"/>
              <a:gd name="T8" fmla="*/ 0 w 253"/>
              <a:gd name="T9" fmla="*/ 41 h 65"/>
              <a:gd name="T10" fmla="*/ 225 w 253"/>
              <a:gd name="T11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3" h="65">
                <a:moveTo>
                  <a:pt x="225" y="65"/>
                </a:moveTo>
                <a:cubicBezTo>
                  <a:pt x="251" y="59"/>
                  <a:pt x="251" y="59"/>
                  <a:pt x="251" y="59"/>
                </a:cubicBezTo>
                <a:cubicBezTo>
                  <a:pt x="252" y="59"/>
                  <a:pt x="253" y="57"/>
                  <a:pt x="253" y="55"/>
                </a:cubicBezTo>
                <a:cubicBezTo>
                  <a:pt x="218" y="31"/>
                  <a:pt x="166" y="26"/>
                  <a:pt x="124" y="11"/>
                </a:cubicBezTo>
                <a:cubicBezTo>
                  <a:pt x="75" y="0"/>
                  <a:pt x="34" y="19"/>
                  <a:pt x="0" y="41"/>
                </a:cubicBezTo>
                <a:cubicBezTo>
                  <a:pt x="79" y="2"/>
                  <a:pt x="151" y="42"/>
                  <a:pt x="225" y="6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9" name="Freeform 192"/>
          <p:cNvSpPr>
            <a:spLocks/>
          </p:cNvSpPr>
          <p:nvPr/>
        </p:nvSpPr>
        <p:spPr bwMode="auto">
          <a:xfrm>
            <a:off x="5638800" y="5954713"/>
            <a:ext cx="776288" cy="166687"/>
          </a:xfrm>
          <a:custGeom>
            <a:avLst/>
            <a:gdLst>
              <a:gd name="T0" fmla="*/ 204 w 265"/>
              <a:gd name="T1" fmla="*/ 54 h 57"/>
              <a:gd name="T2" fmla="*/ 264 w 265"/>
              <a:gd name="T3" fmla="*/ 46 h 57"/>
              <a:gd name="T4" fmla="*/ 265 w 265"/>
              <a:gd name="T5" fmla="*/ 42 h 57"/>
              <a:gd name="T6" fmla="*/ 108 w 265"/>
              <a:gd name="T7" fmla="*/ 5 h 57"/>
              <a:gd name="T8" fmla="*/ 19 w 265"/>
              <a:gd name="T9" fmla="*/ 20 h 57"/>
              <a:gd name="T10" fmla="*/ 0 w 265"/>
              <a:gd name="T11" fmla="*/ 40 h 57"/>
              <a:gd name="T12" fmla="*/ 184 w 265"/>
              <a:gd name="T13" fmla="*/ 50 h 57"/>
              <a:gd name="T14" fmla="*/ 204 w 265"/>
              <a:gd name="T15" fmla="*/ 54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5" h="57">
                <a:moveTo>
                  <a:pt x="204" y="54"/>
                </a:moveTo>
                <a:cubicBezTo>
                  <a:pt x="224" y="54"/>
                  <a:pt x="246" y="57"/>
                  <a:pt x="264" y="46"/>
                </a:cubicBezTo>
                <a:cubicBezTo>
                  <a:pt x="265" y="46"/>
                  <a:pt x="265" y="44"/>
                  <a:pt x="265" y="42"/>
                </a:cubicBezTo>
                <a:cubicBezTo>
                  <a:pt x="215" y="31"/>
                  <a:pt x="160" y="25"/>
                  <a:pt x="108" y="5"/>
                </a:cubicBezTo>
                <a:cubicBezTo>
                  <a:pt x="77" y="0"/>
                  <a:pt x="41" y="0"/>
                  <a:pt x="19" y="20"/>
                </a:cubicBezTo>
                <a:cubicBezTo>
                  <a:pt x="11" y="27"/>
                  <a:pt x="6" y="33"/>
                  <a:pt x="0" y="40"/>
                </a:cubicBezTo>
                <a:cubicBezTo>
                  <a:pt x="55" y="1"/>
                  <a:pt x="129" y="15"/>
                  <a:pt x="184" y="50"/>
                </a:cubicBezTo>
                <a:cubicBezTo>
                  <a:pt x="191" y="50"/>
                  <a:pt x="198" y="52"/>
                  <a:pt x="204" y="54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0" name="Freeform 193"/>
          <p:cNvSpPr>
            <a:spLocks/>
          </p:cNvSpPr>
          <p:nvPr/>
        </p:nvSpPr>
        <p:spPr bwMode="auto">
          <a:xfrm>
            <a:off x="6138863" y="5895975"/>
            <a:ext cx="317500" cy="63500"/>
          </a:xfrm>
          <a:custGeom>
            <a:avLst/>
            <a:gdLst>
              <a:gd name="T0" fmla="*/ 47 w 108"/>
              <a:gd name="T1" fmla="*/ 22 h 22"/>
              <a:gd name="T2" fmla="*/ 107 w 108"/>
              <a:gd name="T3" fmla="*/ 11 h 22"/>
              <a:gd name="T4" fmla="*/ 107 w 108"/>
              <a:gd name="T5" fmla="*/ 6 h 22"/>
              <a:gd name="T6" fmla="*/ 77 w 108"/>
              <a:gd name="T7" fmla="*/ 0 h 22"/>
              <a:gd name="T8" fmla="*/ 73 w 108"/>
              <a:gd name="T9" fmla="*/ 4 h 22"/>
              <a:gd name="T10" fmla="*/ 0 w 108"/>
              <a:gd name="T11" fmla="*/ 13 h 22"/>
              <a:gd name="T12" fmla="*/ 47 w 108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8" h="22">
                <a:moveTo>
                  <a:pt x="47" y="22"/>
                </a:moveTo>
                <a:cubicBezTo>
                  <a:pt x="107" y="11"/>
                  <a:pt x="107" y="11"/>
                  <a:pt x="107" y="11"/>
                </a:cubicBezTo>
                <a:cubicBezTo>
                  <a:pt x="108" y="9"/>
                  <a:pt x="108" y="8"/>
                  <a:pt x="107" y="6"/>
                </a:cubicBezTo>
                <a:cubicBezTo>
                  <a:pt x="77" y="0"/>
                  <a:pt x="77" y="0"/>
                  <a:pt x="77" y="0"/>
                </a:cubicBezTo>
                <a:cubicBezTo>
                  <a:pt x="76" y="1"/>
                  <a:pt x="75" y="2"/>
                  <a:pt x="73" y="4"/>
                </a:cubicBezTo>
                <a:cubicBezTo>
                  <a:pt x="49" y="8"/>
                  <a:pt x="24" y="17"/>
                  <a:pt x="0" y="13"/>
                </a:cubicBezTo>
                <a:cubicBezTo>
                  <a:pt x="47" y="22"/>
                  <a:pt x="47" y="22"/>
                  <a:pt x="47" y="2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Freeform 194"/>
          <p:cNvSpPr>
            <a:spLocks/>
          </p:cNvSpPr>
          <p:nvPr/>
        </p:nvSpPr>
        <p:spPr bwMode="auto">
          <a:xfrm>
            <a:off x="5699125" y="5592763"/>
            <a:ext cx="727075" cy="325437"/>
          </a:xfrm>
          <a:custGeom>
            <a:avLst/>
            <a:gdLst>
              <a:gd name="T0" fmla="*/ 1 w 248"/>
              <a:gd name="T1" fmla="*/ 111 h 111"/>
              <a:gd name="T2" fmla="*/ 79 w 248"/>
              <a:gd name="T3" fmla="*/ 45 h 111"/>
              <a:gd name="T4" fmla="*/ 146 w 248"/>
              <a:gd name="T5" fmla="*/ 38 h 111"/>
              <a:gd name="T6" fmla="*/ 248 w 248"/>
              <a:gd name="T7" fmla="*/ 21 h 111"/>
              <a:gd name="T8" fmla="*/ 199 w 248"/>
              <a:gd name="T9" fmla="*/ 19 h 111"/>
              <a:gd name="T10" fmla="*/ 63 w 248"/>
              <a:gd name="T11" fmla="*/ 26 h 111"/>
              <a:gd name="T12" fmla="*/ 0 w 248"/>
              <a:gd name="T13" fmla="*/ 108 h 111"/>
              <a:gd name="T14" fmla="*/ 0 w 248"/>
              <a:gd name="T15" fmla="*/ 111 h 111"/>
              <a:gd name="T16" fmla="*/ 1 w 248"/>
              <a:gd name="T17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8" h="111">
                <a:moveTo>
                  <a:pt x="1" y="111"/>
                </a:moveTo>
                <a:cubicBezTo>
                  <a:pt x="22" y="82"/>
                  <a:pt x="45" y="58"/>
                  <a:pt x="79" y="45"/>
                </a:cubicBezTo>
                <a:cubicBezTo>
                  <a:pt x="103" y="38"/>
                  <a:pt x="123" y="37"/>
                  <a:pt x="146" y="38"/>
                </a:cubicBezTo>
                <a:cubicBezTo>
                  <a:pt x="183" y="44"/>
                  <a:pt x="222" y="40"/>
                  <a:pt x="248" y="21"/>
                </a:cubicBezTo>
                <a:cubicBezTo>
                  <a:pt x="234" y="28"/>
                  <a:pt x="218" y="20"/>
                  <a:pt x="199" y="19"/>
                </a:cubicBezTo>
                <a:cubicBezTo>
                  <a:pt x="153" y="2"/>
                  <a:pt x="103" y="0"/>
                  <a:pt x="63" y="26"/>
                </a:cubicBezTo>
                <a:cubicBezTo>
                  <a:pt x="31" y="42"/>
                  <a:pt x="10" y="73"/>
                  <a:pt x="0" y="108"/>
                </a:cubicBezTo>
                <a:cubicBezTo>
                  <a:pt x="0" y="109"/>
                  <a:pt x="0" y="111"/>
                  <a:pt x="0" y="111"/>
                </a:cubicBezTo>
                <a:cubicBezTo>
                  <a:pt x="1" y="111"/>
                  <a:pt x="1" y="111"/>
                  <a:pt x="1" y="11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2" name="Freeform 195"/>
          <p:cNvSpPr>
            <a:spLocks/>
          </p:cNvSpPr>
          <p:nvPr/>
        </p:nvSpPr>
        <p:spPr bwMode="auto">
          <a:xfrm>
            <a:off x="5934075" y="5668963"/>
            <a:ext cx="623888" cy="214312"/>
          </a:xfrm>
          <a:custGeom>
            <a:avLst/>
            <a:gdLst>
              <a:gd name="T0" fmla="*/ 1 w 213"/>
              <a:gd name="T1" fmla="*/ 61 h 73"/>
              <a:gd name="T2" fmla="*/ 212 w 213"/>
              <a:gd name="T3" fmla="*/ 18 h 73"/>
              <a:gd name="T4" fmla="*/ 212 w 213"/>
              <a:gd name="T5" fmla="*/ 12 h 73"/>
              <a:gd name="T6" fmla="*/ 157 w 213"/>
              <a:gd name="T7" fmla="*/ 18 h 73"/>
              <a:gd name="T8" fmla="*/ 0 w 213"/>
              <a:gd name="T9" fmla="*/ 61 h 73"/>
              <a:gd name="T10" fmla="*/ 1 w 213"/>
              <a:gd name="T11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3" h="73">
                <a:moveTo>
                  <a:pt x="1" y="61"/>
                </a:moveTo>
                <a:cubicBezTo>
                  <a:pt x="72" y="47"/>
                  <a:pt x="160" y="73"/>
                  <a:pt x="212" y="18"/>
                </a:cubicBezTo>
                <a:cubicBezTo>
                  <a:pt x="213" y="16"/>
                  <a:pt x="213" y="14"/>
                  <a:pt x="212" y="12"/>
                </a:cubicBezTo>
                <a:cubicBezTo>
                  <a:pt x="197" y="0"/>
                  <a:pt x="174" y="12"/>
                  <a:pt x="157" y="18"/>
                </a:cubicBezTo>
                <a:cubicBezTo>
                  <a:pt x="110" y="47"/>
                  <a:pt x="45" y="37"/>
                  <a:pt x="0" y="61"/>
                </a:cubicBezTo>
                <a:cubicBezTo>
                  <a:pt x="1" y="61"/>
                  <a:pt x="1" y="61"/>
                  <a:pt x="1" y="6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Freeform 196"/>
          <p:cNvSpPr>
            <a:spLocks/>
          </p:cNvSpPr>
          <p:nvPr/>
        </p:nvSpPr>
        <p:spPr bwMode="auto">
          <a:xfrm>
            <a:off x="5816600" y="5394325"/>
            <a:ext cx="785813" cy="260350"/>
          </a:xfrm>
          <a:custGeom>
            <a:avLst/>
            <a:gdLst>
              <a:gd name="T0" fmla="*/ 1 w 268"/>
              <a:gd name="T1" fmla="*/ 89 h 89"/>
              <a:gd name="T2" fmla="*/ 149 w 268"/>
              <a:gd name="T3" fmla="*/ 46 h 89"/>
              <a:gd name="T4" fmla="*/ 268 w 268"/>
              <a:gd name="T5" fmla="*/ 28 h 89"/>
              <a:gd name="T6" fmla="*/ 121 w 268"/>
              <a:gd name="T7" fmla="*/ 8 h 89"/>
              <a:gd name="T8" fmla="*/ 11 w 268"/>
              <a:gd name="T9" fmla="*/ 61 h 89"/>
              <a:gd name="T10" fmla="*/ 0 w 268"/>
              <a:gd name="T11" fmla="*/ 89 h 89"/>
              <a:gd name="T12" fmla="*/ 1 w 268"/>
              <a:gd name="T13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8" h="89">
                <a:moveTo>
                  <a:pt x="1" y="89"/>
                </a:moveTo>
                <a:cubicBezTo>
                  <a:pt x="37" y="51"/>
                  <a:pt x="94" y="32"/>
                  <a:pt x="149" y="46"/>
                </a:cubicBezTo>
                <a:cubicBezTo>
                  <a:pt x="191" y="60"/>
                  <a:pt x="242" y="60"/>
                  <a:pt x="268" y="28"/>
                </a:cubicBezTo>
                <a:cubicBezTo>
                  <a:pt x="220" y="44"/>
                  <a:pt x="172" y="0"/>
                  <a:pt x="121" y="8"/>
                </a:cubicBezTo>
                <a:cubicBezTo>
                  <a:pt x="74" y="10"/>
                  <a:pt x="40" y="30"/>
                  <a:pt x="11" y="61"/>
                </a:cubicBezTo>
                <a:cubicBezTo>
                  <a:pt x="5" y="69"/>
                  <a:pt x="1" y="80"/>
                  <a:pt x="0" y="89"/>
                </a:cubicBezTo>
                <a:cubicBezTo>
                  <a:pt x="1" y="89"/>
                  <a:pt x="1" y="89"/>
                  <a:pt x="1" y="8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Freeform 197"/>
          <p:cNvSpPr>
            <a:spLocks/>
          </p:cNvSpPr>
          <p:nvPr/>
        </p:nvSpPr>
        <p:spPr bwMode="auto">
          <a:xfrm>
            <a:off x="6262688" y="5287963"/>
            <a:ext cx="436563" cy="90487"/>
          </a:xfrm>
          <a:custGeom>
            <a:avLst/>
            <a:gdLst>
              <a:gd name="T0" fmla="*/ 99 w 149"/>
              <a:gd name="T1" fmla="*/ 31 h 31"/>
              <a:gd name="T2" fmla="*/ 149 w 149"/>
              <a:gd name="T3" fmla="*/ 12 h 31"/>
              <a:gd name="T4" fmla="*/ 121 w 149"/>
              <a:gd name="T5" fmla="*/ 0 h 31"/>
              <a:gd name="T6" fmla="*/ 10 w 149"/>
              <a:gd name="T7" fmla="*/ 9 h 31"/>
              <a:gd name="T8" fmla="*/ 0 w 149"/>
              <a:gd name="T9" fmla="*/ 12 h 31"/>
              <a:gd name="T10" fmla="*/ 99 w 149"/>
              <a:gd name="T11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9" h="31">
                <a:moveTo>
                  <a:pt x="99" y="31"/>
                </a:moveTo>
                <a:cubicBezTo>
                  <a:pt x="116" y="29"/>
                  <a:pt x="140" y="29"/>
                  <a:pt x="149" y="12"/>
                </a:cubicBezTo>
                <a:cubicBezTo>
                  <a:pt x="144" y="3"/>
                  <a:pt x="130" y="8"/>
                  <a:pt x="121" y="0"/>
                </a:cubicBezTo>
                <a:cubicBezTo>
                  <a:pt x="83" y="4"/>
                  <a:pt x="45" y="11"/>
                  <a:pt x="10" y="9"/>
                </a:cubicBezTo>
                <a:cubicBezTo>
                  <a:pt x="5" y="11"/>
                  <a:pt x="2" y="11"/>
                  <a:pt x="0" y="12"/>
                </a:cubicBezTo>
                <a:cubicBezTo>
                  <a:pt x="99" y="31"/>
                  <a:pt x="99" y="31"/>
                  <a:pt x="99" y="3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Freeform 198"/>
          <p:cNvSpPr>
            <a:spLocks/>
          </p:cNvSpPr>
          <p:nvPr/>
        </p:nvSpPr>
        <p:spPr bwMode="auto">
          <a:xfrm>
            <a:off x="5930900" y="4997450"/>
            <a:ext cx="873125" cy="334962"/>
          </a:xfrm>
          <a:custGeom>
            <a:avLst/>
            <a:gdLst>
              <a:gd name="T0" fmla="*/ 4 w 298"/>
              <a:gd name="T1" fmla="*/ 114 h 114"/>
              <a:gd name="T2" fmla="*/ 188 w 298"/>
              <a:gd name="T3" fmla="*/ 81 h 114"/>
              <a:gd name="T4" fmla="*/ 298 w 298"/>
              <a:gd name="T5" fmla="*/ 23 h 114"/>
              <a:gd name="T6" fmla="*/ 21 w 298"/>
              <a:gd name="T7" fmla="*/ 77 h 114"/>
              <a:gd name="T8" fmla="*/ 0 w 298"/>
              <a:gd name="T9" fmla="*/ 111 h 114"/>
              <a:gd name="T10" fmla="*/ 4 w 298"/>
              <a:gd name="T11" fmla="*/ 114 h 114"/>
              <a:gd name="T12" fmla="*/ 4 w 298"/>
              <a:gd name="T13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8" h="114">
                <a:moveTo>
                  <a:pt x="4" y="114"/>
                </a:moveTo>
                <a:cubicBezTo>
                  <a:pt x="50" y="70"/>
                  <a:pt x="125" y="71"/>
                  <a:pt x="188" y="81"/>
                </a:cubicBezTo>
                <a:cubicBezTo>
                  <a:pt x="236" y="75"/>
                  <a:pt x="270" y="54"/>
                  <a:pt x="298" y="23"/>
                </a:cubicBezTo>
                <a:cubicBezTo>
                  <a:pt x="218" y="84"/>
                  <a:pt x="95" y="0"/>
                  <a:pt x="21" y="77"/>
                </a:cubicBezTo>
                <a:cubicBezTo>
                  <a:pt x="14" y="88"/>
                  <a:pt x="6" y="99"/>
                  <a:pt x="0" y="111"/>
                </a:cubicBezTo>
                <a:cubicBezTo>
                  <a:pt x="1" y="111"/>
                  <a:pt x="0" y="114"/>
                  <a:pt x="4" y="114"/>
                </a:cubicBezTo>
                <a:cubicBezTo>
                  <a:pt x="4" y="114"/>
                  <a:pt x="4" y="114"/>
                  <a:pt x="4" y="114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6" name="Freeform 199"/>
          <p:cNvSpPr>
            <a:spLocks/>
          </p:cNvSpPr>
          <p:nvPr/>
        </p:nvSpPr>
        <p:spPr bwMode="auto">
          <a:xfrm>
            <a:off x="6054725" y="4783138"/>
            <a:ext cx="803275" cy="290512"/>
          </a:xfrm>
          <a:custGeom>
            <a:avLst/>
            <a:gdLst>
              <a:gd name="T0" fmla="*/ 2 w 274"/>
              <a:gd name="T1" fmla="*/ 98 h 99"/>
              <a:gd name="T2" fmla="*/ 178 w 274"/>
              <a:gd name="T3" fmla="*/ 90 h 99"/>
              <a:gd name="T4" fmla="*/ 274 w 274"/>
              <a:gd name="T5" fmla="*/ 46 h 99"/>
              <a:gd name="T6" fmla="*/ 21 w 274"/>
              <a:gd name="T7" fmla="*/ 64 h 99"/>
              <a:gd name="T8" fmla="*/ 0 w 274"/>
              <a:gd name="T9" fmla="*/ 94 h 99"/>
              <a:gd name="T10" fmla="*/ 2 w 274"/>
              <a:gd name="T11" fmla="*/ 98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4" h="99">
                <a:moveTo>
                  <a:pt x="2" y="98"/>
                </a:moveTo>
                <a:cubicBezTo>
                  <a:pt x="53" y="64"/>
                  <a:pt x="119" y="81"/>
                  <a:pt x="178" y="90"/>
                </a:cubicBezTo>
                <a:cubicBezTo>
                  <a:pt x="218" y="96"/>
                  <a:pt x="251" y="77"/>
                  <a:pt x="274" y="46"/>
                </a:cubicBezTo>
                <a:cubicBezTo>
                  <a:pt x="199" y="96"/>
                  <a:pt x="95" y="0"/>
                  <a:pt x="21" y="64"/>
                </a:cubicBezTo>
                <a:cubicBezTo>
                  <a:pt x="12" y="75"/>
                  <a:pt x="6" y="83"/>
                  <a:pt x="0" y="94"/>
                </a:cubicBezTo>
                <a:cubicBezTo>
                  <a:pt x="0" y="95"/>
                  <a:pt x="0" y="99"/>
                  <a:pt x="2" y="9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7" name="Freeform 200"/>
          <p:cNvSpPr>
            <a:spLocks/>
          </p:cNvSpPr>
          <p:nvPr/>
        </p:nvSpPr>
        <p:spPr bwMode="auto">
          <a:xfrm>
            <a:off x="6242050" y="4643438"/>
            <a:ext cx="592138" cy="277812"/>
          </a:xfrm>
          <a:custGeom>
            <a:avLst/>
            <a:gdLst>
              <a:gd name="T0" fmla="*/ 118 w 202"/>
              <a:gd name="T1" fmla="*/ 86 h 95"/>
              <a:gd name="T2" fmla="*/ 178 w 202"/>
              <a:gd name="T3" fmla="*/ 76 h 95"/>
              <a:gd name="T4" fmla="*/ 202 w 202"/>
              <a:gd name="T5" fmla="*/ 61 h 95"/>
              <a:gd name="T6" fmla="*/ 20 w 202"/>
              <a:gd name="T7" fmla="*/ 25 h 95"/>
              <a:gd name="T8" fmla="*/ 0 w 202"/>
              <a:gd name="T9" fmla="*/ 48 h 95"/>
              <a:gd name="T10" fmla="*/ 1 w 202"/>
              <a:gd name="T11" fmla="*/ 51 h 95"/>
              <a:gd name="T12" fmla="*/ 70 w 202"/>
              <a:gd name="T13" fmla="*/ 68 h 95"/>
              <a:gd name="T14" fmla="*/ 118 w 202"/>
              <a:gd name="T15" fmla="*/ 86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2" h="95">
                <a:moveTo>
                  <a:pt x="118" y="86"/>
                </a:moveTo>
                <a:cubicBezTo>
                  <a:pt x="138" y="89"/>
                  <a:pt x="158" y="80"/>
                  <a:pt x="178" y="76"/>
                </a:cubicBezTo>
                <a:cubicBezTo>
                  <a:pt x="188" y="71"/>
                  <a:pt x="194" y="67"/>
                  <a:pt x="202" y="61"/>
                </a:cubicBezTo>
                <a:cubicBezTo>
                  <a:pt x="130" y="95"/>
                  <a:pt x="84" y="0"/>
                  <a:pt x="20" y="25"/>
                </a:cubicBezTo>
                <a:cubicBezTo>
                  <a:pt x="12" y="33"/>
                  <a:pt x="6" y="40"/>
                  <a:pt x="0" y="48"/>
                </a:cubicBezTo>
                <a:cubicBezTo>
                  <a:pt x="0" y="49"/>
                  <a:pt x="0" y="51"/>
                  <a:pt x="1" y="51"/>
                </a:cubicBezTo>
                <a:cubicBezTo>
                  <a:pt x="27" y="49"/>
                  <a:pt x="45" y="60"/>
                  <a:pt x="70" y="68"/>
                </a:cubicBezTo>
                <a:cubicBezTo>
                  <a:pt x="82" y="78"/>
                  <a:pt x="103" y="80"/>
                  <a:pt x="118" y="8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8" name="Freeform 201"/>
          <p:cNvSpPr>
            <a:spLocks/>
          </p:cNvSpPr>
          <p:nvPr/>
        </p:nvSpPr>
        <p:spPr bwMode="auto">
          <a:xfrm>
            <a:off x="6554788" y="4643438"/>
            <a:ext cx="358775" cy="87312"/>
          </a:xfrm>
          <a:custGeom>
            <a:avLst/>
            <a:gdLst>
              <a:gd name="T0" fmla="*/ 49 w 122"/>
              <a:gd name="T1" fmla="*/ 30 h 30"/>
              <a:gd name="T2" fmla="*/ 100 w 122"/>
              <a:gd name="T3" fmla="*/ 28 h 30"/>
              <a:gd name="T4" fmla="*/ 121 w 122"/>
              <a:gd name="T5" fmla="*/ 20 h 30"/>
              <a:gd name="T6" fmla="*/ 122 w 122"/>
              <a:gd name="T7" fmla="*/ 16 h 30"/>
              <a:gd name="T8" fmla="*/ 61 w 122"/>
              <a:gd name="T9" fmla="*/ 12 h 30"/>
              <a:gd name="T10" fmla="*/ 31 w 122"/>
              <a:gd name="T11" fmla="*/ 19 h 30"/>
              <a:gd name="T12" fmla="*/ 0 w 122"/>
              <a:gd name="T13" fmla="*/ 19 h 30"/>
              <a:gd name="T14" fmla="*/ 49 w 122"/>
              <a:gd name="T1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2" h="30">
                <a:moveTo>
                  <a:pt x="49" y="30"/>
                </a:moveTo>
                <a:cubicBezTo>
                  <a:pt x="65" y="30"/>
                  <a:pt x="84" y="30"/>
                  <a:pt x="100" y="28"/>
                </a:cubicBezTo>
                <a:cubicBezTo>
                  <a:pt x="108" y="23"/>
                  <a:pt x="115" y="23"/>
                  <a:pt x="121" y="20"/>
                </a:cubicBezTo>
                <a:cubicBezTo>
                  <a:pt x="121" y="19"/>
                  <a:pt x="122" y="19"/>
                  <a:pt x="122" y="16"/>
                </a:cubicBezTo>
                <a:cubicBezTo>
                  <a:pt x="108" y="3"/>
                  <a:pt x="80" y="0"/>
                  <a:pt x="61" y="12"/>
                </a:cubicBezTo>
                <a:cubicBezTo>
                  <a:pt x="51" y="15"/>
                  <a:pt x="40" y="16"/>
                  <a:pt x="31" y="19"/>
                </a:cubicBezTo>
                <a:cubicBezTo>
                  <a:pt x="19" y="19"/>
                  <a:pt x="10" y="19"/>
                  <a:pt x="0" y="19"/>
                </a:cubicBezTo>
                <a:cubicBezTo>
                  <a:pt x="49" y="30"/>
                  <a:pt x="49" y="30"/>
                  <a:pt x="49" y="30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9" name="Freeform 202"/>
          <p:cNvSpPr>
            <a:spLocks/>
          </p:cNvSpPr>
          <p:nvPr/>
        </p:nvSpPr>
        <p:spPr bwMode="auto">
          <a:xfrm>
            <a:off x="6419850" y="4449763"/>
            <a:ext cx="608013" cy="177800"/>
          </a:xfrm>
          <a:custGeom>
            <a:avLst/>
            <a:gdLst>
              <a:gd name="T0" fmla="*/ 47 w 207"/>
              <a:gd name="T1" fmla="*/ 54 h 61"/>
              <a:gd name="T2" fmla="*/ 200 w 207"/>
              <a:gd name="T3" fmla="*/ 22 h 61"/>
              <a:gd name="T4" fmla="*/ 207 w 207"/>
              <a:gd name="T5" fmla="*/ 15 h 61"/>
              <a:gd name="T6" fmla="*/ 190 w 207"/>
              <a:gd name="T7" fmla="*/ 2 h 61"/>
              <a:gd name="T8" fmla="*/ 0 w 207"/>
              <a:gd name="T9" fmla="*/ 38 h 61"/>
              <a:gd name="T10" fmla="*/ 47 w 207"/>
              <a:gd name="T11" fmla="*/ 5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7" h="61">
                <a:moveTo>
                  <a:pt x="47" y="54"/>
                </a:moveTo>
                <a:cubicBezTo>
                  <a:pt x="100" y="57"/>
                  <a:pt x="157" y="53"/>
                  <a:pt x="200" y="22"/>
                </a:cubicBezTo>
                <a:cubicBezTo>
                  <a:pt x="204" y="19"/>
                  <a:pt x="205" y="17"/>
                  <a:pt x="207" y="15"/>
                </a:cubicBezTo>
                <a:cubicBezTo>
                  <a:pt x="207" y="7"/>
                  <a:pt x="197" y="5"/>
                  <a:pt x="190" y="2"/>
                </a:cubicBezTo>
                <a:cubicBezTo>
                  <a:pt x="124" y="0"/>
                  <a:pt x="71" y="61"/>
                  <a:pt x="0" y="38"/>
                </a:cubicBezTo>
                <a:cubicBezTo>
                  <a:pt x="12" y="47"/>
                  <a:pt x="29" y="51"/>
                  <a:pt x="47" y="54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0" name="Freeform 203"/>
          <p:cNvSpPr>
            <a:spLocks/>
          </p:cNvSpPr>
          <p:nvPr/>
        </p:nvSpPr>
        <p:spPr bwMode="auto">
          <a:xfrm>
            <a:off x="5775325" y="4181475"/>
            <a:ext cx="1331913" cy="303212"/>
          </a:xfrm>
          <a:custGeom>
            <a:avLst/>
            <a:gdLst>
              <a:gd name="T0" fmla="*/ 259 w 454"/>
              <a:gd name="T1" fmla="*/ 100 h 103"/>
              <a:gd name="T2" fmla="*/ 361 w 454"/>
              <a:gd name="T3" fmla="*/ 79 h 103"/>
              <a:gd name="T4" fmla="*/ 407 w 454"/>
              <a:gd name="T5" fmla="*/ 48 h 103"/>
              <a:gd name="T6" fmla="*/ 454 w 454"/>
              <a:gd name="T7" fmla="*/ 0 h 103"/>
              <a:gd name="T8" fmla="*/ 103 w 454"/>
              <a:gd name="T9" fmla="*/ 51 h 103"/>
              <a:gd name="T10" fmla="*/ 61 w 454"/>
              <a:gd name="T11" fmla="*/ 56 h 103"/>
              <a:gd name="T12" fmla="*/ 4 w 454"/>
              <a:gd name="T13" fmla="*/ 86 h 103"/>
              <a:gd name="T14" fmla="*/ 0 w 454"/>
              <a:gd name="T15" fmla="*/ 97 h 103"/>
              <a:gd name="T16" fmla="*/ 28 w 454"/>
              <a:gd name="T17" fmla="*/ 95 h 103"/>
              <a:gd name="T18" fmla="*/ 251 w 454"/>
              <a:gd name="T19" fmla="*/ 100 h 103"/>
              <a:gd name="T20" fmla="*/ 259 w 454"/>
              <a:gd name="T21" fmla="*/ 10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4" h="103">
                <a:moveTo>
                  <a:pt x="259" y="100"/>
                </a:moveTo>
                <a:cubicBezTo>
                  <a:pt x="293" y="103"/>
                  <a:pt x="329" y="91"/>
                  <a:pt x="361" y="79"/>
                </a:cubicBezTo>
                <a:cubicBezTo>
                  <a:pt x="378" y="71"/>
                  <a:pt x="391" y="59"/>
                  <a:pt x="407" y="48"/>
                </a:cubicBezTo>
                <a:cubicBezTo>
                  <a:pt x="454" y="0"/>
                  <a:pt x="454" y="0"/>
                  <a:pt x="454" y="0"/>
                </a:cubicBezTo>
                <a:cubicBezTo>
                  <a:pt x="365" y="86"/>
                  <a:pt x="222" y="57"/>
                  <a:pt x="103" y="51"/>
                </a:cubicBezTo>
                <a:cubicBezTo>
                  <a:pt x="88" y="51"/>
                  <a:pt x="76" y="53"/>
                  <a:pt x="61" y="56"/>
                </a:cubicBezTo>
                <a:cubicBezTo>
                  <a:pt x="42" y="65"/>
                  <a:pt x="13" y="67"/>
                  <a:pt x="4" y="86"/>
                </a:cubicBezTo>
                <a:cubicBezTo>
                  <a:pt x="3" y="91"/>
                  <a:pt x="1" y="93"/>
                  <a:pt x="0" y="97"/>
                </a:cubicBezTo>
                <a:cubicBezTo>
                  <a:pt x="7" y="100"/>
                  <a:pt x="19" y="96"/>
                  <a:pt x="28" y="95"/>
                </a:cubicBezTo>
                <a:cubicBezTo>
                  <a:pt x="103" y="75"/>
                  <a:pt x="177" y="99"/>
                  <a:pt x="251" y="100"/>
                </a:cubicBezTo>
                <a:cubicBezTo>
                  <a:pt x="255" y="102"/>
                  <a:pt x="256" y="102"/>
                  <a:pt x="259" y="100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1" name="Freeform 204"/>
          <p:cNvSpPr>
            <a:spLocks/>
          </p:cNvSpPr>
          <p:nvPr/>
        </p:nvSpPr>
        <p:spPr bwMode="auto">
          <a:xfrm>
            <a:off x="5594350" y="4021138"/>
            <a:ext cx="1576388" cy="392112"/>
          </a:xfrm>
          <a:custGeom>
            <a:avLst/>
            <a:gdLst>
              <a:gd name="T0" fmla="*/ 2 w 538"/>
              <a:gd name="T1" fmla="*/ 134 h 134"/>
              <a:gd name="T2" fmla="*/ 52 w 538"/>
              <a:gd name="T3" fmla="*/ 104 h 134"/>
              <a:gd name="T4" fmla="*/ 313 w 538"/>
              <a:gd name="T5" fmla="*/ 100 h 134"/>
              <a:gd name="T6" fmla="*/ 409 w 538"/>
              <a:gd name="T7" fmla="*/ 85 h 134"/>
              <a:gd name="T8" fmla="*/ 419 w 538"/>
              <a:gd name="T9" fmla="*/ 82 h 134"/>
              <a:gd name="T10" fmla="*/ 538 w 538"/>
              <a:gd name="T11" fmla="*/ 0 h 134"/>
              <a:gd name="T12" fmla="*/ 489 w 538"/>
              <a:gd name="T13" fmla="*/ 23 h 134"/>
              <a:gd name="T14" fmla="*/ 373 w 538"/>
              <a:gd name="T15" fmla="*/ 66 h 134"/>
              <a:gd name="T16" fmla="*/ 178 w 538"/>
              <a:gd name="T17" fmla="*/ 49 h 134"/>
              <a:gd name="T18" fmla="*/ 142 w 538"/>
              <a:gd name="T19" fmla="*/ 51 h 134"/>
              <a:gd name="T20" fmla="*/ 13 w 538"/>
              <a:gd name="T21" fmla="*/ 103 h 134"/>
              <a:gd name="T22" fmla="*/ 0 w 538"/>
              <a:gd name="T23" fmla="*/ 134 h 134"/>
              <a:gd name="T24" fmla="*/ 2 w 538"/>
              <a:gd name="T25" fmla="*/ 13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38" h="134">
                <a:moveTo>
                  <a:pt x="2" y="134"/>
                </a:moveTo>
                <a:cubicBezTo>
                  <a:pt x="52" y="104"/>
                  <a:pt x="52" y="104"/>
                  <a:pt x="52" y="104"/>
                </a:cubicBezTo>
                <a:cubicBezTo>
                  <a:pt x="136" y="68"/>
                  <a:pt x="226" y="89"/>
                  <a:pt x="313" y="100"/>
                </a:cubicBezTo>
                <a:cubicBezTo>
                  <a:pt x="345" y="100"/>
                  <a:pt x="379" y="97"/>
                  <a:pt x="409" y="85"/>
                </a:cubicBezTo>
                <a:cubicBezTo>
                  <a:pt x="412" y="84"/>
                  <a:pt x="415" y="82"/>
                  <a:pt x="419" y="82"/>
                </a:cubicBezTo>
                <a:cubicBezTo>
                  <a:pt x="462" y="60"/>
                  <a:pt x="499" y="33"/>
                  <a:pt x="538" y="0"/>
                </a:cubicBezTo>
                <a:cubicBezTo>
                  <a:pt x="523" y="6"/>
                  <a:pt x="505" y="16"/>
                  <a:pt x="489" y="23"/>
                </a:cubicBezTo>
                <a:cubicBezTo>
                  <a:pt x="457" y="45"/>
                  <a:pt x="415" y="62"/>
                  <a:pt x="373" y="66"/>
                </a:cubicBezTo>
                <a:cubicBezTo>
                  <a:pt x="307" y="70"/>
                  <a:pt x="242" y="43"/>
                  <a:pt x="178" y="49"/>
                </a:cubicBezTo>
                <a:cubicBezTo>
                  <a:pt x="164" y="46"/>
                  <a:pt x="151" y="51"/>
                  <a:pt x="142" y="51"/>
                </a:cubicBezTo>
                <a:cubicBezTo>
                  <a:pt x="96" y="60"/>
                  <a:pt x="38" y="69"/>
                  <a:pt x="13" y="103"/>
                </a:cubicBezTo>
                <a:cubicBezTo>
                  <a:pt x="9" y="115"/>
                  <a:pt x="0" y="122"/>
                  <a:pt x="0" y="134"/>
                </a:cubicBezTo>
                <a:cubicBezTo>
                  <a:pt x="2" y="134"/>
                  <a:pt x="2" y="134"/>
                  <a:pt x="2" y="134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206"/>
          <p:cNvSpPr>
            <a:spLocks/>
          </p:cNvSpPr>
          <p:nvPr/>
        </p:nvSpPr>
        <p:spPr bwMode="auto">
          <a:xfrm>
            <a:off x="5543550" y="3903663"/>
            <a:ext cx="1284288" cy="298450"/>
          </a:xfrm>
          <a:custGeom>
            <a:avLst/>
            <a:gdLst>
              <a:gd name="T0" fmla="*/ 7 w 438"/>
              <a:gd name="T1" fmla="*/ 102 h 102"/>
              <a:gd name="T2" fmla="*/ 63 w 438"/>
              <a:gd name="T3" fmla="*/ 77 h 102"/>
              <a:gd name="T4" fmla="*/ 87 w 438"/>
              <a:gd name="T5" fmla="*/ 70 h 102"/>
              <a:gd name="T6" fmla="*/ 254 w 438"/>
              <a:gd name="T7" fmla="*/ 81 h 102"/>
              <a:gd name="T8" fmla="*/ 380 w 438"/>
              <a:gd name="T9" fmla="*/ 88 h 102"/>
              <a:gd name="T10" fmla="*/ 438 w 438"/>
              <a:gd name="T11" fmla="*/ 74 h 102"/>
              <a:gd name="T12" fmla="*/ 376 w 438"/>
              <a:gd name="T13" fmla="*/ 81 h 102"/>
              <a:gd name="T14" fmla="*/ 17 w 438"/>
              <a:gd name="T15" fmla="*/ 61 h 102"/>
              <a:gd name="T16" fmla="*/ 9 w 438"/>
              <a:gd name="T17" fmla="*/ 81 h 102"/>
              <a:gd name="T18" fmla="*/ 0 w 438"/>
              <a:gd name="T19" fmla="*/ 95 h 102"/>
              <a:gd name="T20" fmla="*/ 4 w 438"/>
              <a:gd name="T21" fmla="*/ 102 h 102"/>
              <a:gd name="T22" fmla="*/ 7 w 438"/>
              <a:gd name="T23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8" h="102">
                <a:moveTo>
                  <a:pt x="7" y="102"/>
                </a:moveTo>
                <a:cubicBezTo>
                  <a:pt x="22" y="91"/>
                  <a:pt x="43" y="85"/>
                  <a:pt x="63" y="77"/>
                </a:cubicBezTo>
                <a:cubicBezTo>
                  <a:pt x="72" y="75"/>
                  <a:pt x="80" y="74"/>
                  <a:pt x="87" y="70"/>
                </a:cubicBezTo>
                <a:cubicBezTo>
                  <a:pt x="142" y="61"/>
                  <a:pt x="198" y="72"/>
                  <a:pt x="254" y="81"/>
                </a:cubicBezTo>
                <a:cubicBezTo>
                  <a:pt x="297" y="85"/>
                  <a:pt x="338" y="89"/>
                  <a:pt x="380" y="88"/>
                </a:cubicBezTo>
                <a:cubicBezTo>
                  <a:pt x="400" y="88"/>
                  <a:pt x="420" y="82"/>
                  <a:pt x="438" y="74"/>
                </a:cubicBezTo>
                <a:cubicBezTo>
                  <a:pt x="417" y="80"/>
                  <a:pt x="397" y="78"/>
                  <a:pt x="376" y="81"/>
                </a:cubicBezTo>
                <a:cubicBezTo>
                  <a:pt x="257" y="63"/>
                  <a:pt x="128" y="0"/>
                  <a:pt x="17" y="61"/>
                </a:cubicBezTo>
                <a:cubicBezTo>
                  <a:pt x="14" y="68"/>
                  <a:pt x="8" y="74"/>
                  <a:pt x="9" y="81"/>
                </a:cubicBezTo>
                <a:cubicBezTo>
                  <a:pt x="0" y="95"/>
                  <a:pt x="0" y="95"/>
                  <a:pt x="0" y="95"/>
                </a:cubicBezTo>
                <a:cubicBezTo>
                  <a:pt x="4" y="102"/>
                  <a:pt x="4" y="102"/>
                  <a:pt x="4" y="102"/>
                </a:cubicBezTo>
                <a:cubicBezTo>
                  <a:pt x="5" y="102"/>
                  <a:pt x="5" y="102"/>
                  <a:pt x="7" y="10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207"/>
          <p:cNvSpPr>
            <a:spLocks/>
          </p:cNvSpPr>
          <p:nvPr/>
        </p:nvSpPr>
        <p:spPr bwMode="auto">
          <a:xfrm>
            <a:off x="5646738" y="3897313"/>
            <a:ext cx="1582738" cy="147637"/>
          </a:xfrm>
          <a:custGeom>
            <a:avLst/>
            <a:gdLst>
              <a:gd name="T0" fmla="*/ 365 w 540"/>
              <a:gd name="T1" fmla="*/ 48 h 50"/>
              <a:gd name="T2" fmla="*/ 395 w 540"/>
              <a:gd name="T3" fmla="*/ 45 h 50"/>
              <a:gd name="T4" fmla="*/ 431 w 540"/>
              <a:gd name="T5" fmla="*/ 40 h 50"/>
              <a:gd name="T6" fmla="*/ 493 w 540"/>
              <a:gd name="T7" fmla="*/ 27 h 50"/>
              <a:gd name="T8" fmla="*/ 540 w 540"/>
              <a:gd name="T9" fmla="*/ 13 h 50"/>
              <a:gd name="T10" fmla="*/ 540 w 540"/>
              <a:gd name="T11" fmla="*/ 5 h 50"/>
              <a:gd name="T12" fmla="*/ 99 w 540"/>
              <a:gd name="T13" fmla="*/ 0 h 50"/>
              <a:gd name="T14" fmla="*/ 0 w 540"/>
              <a:gd name="T15" fmla="*/ 15 h 50"/>
              <a:gd name="T16" fmla="*/ 110 w 540"/>
              <a:gd name="T17" fmla="*/ 9 h 50"/>
              <a:gd name="T18" fmla="*/ 365 w 540"/>
              <a:gd name="T19" fmla="*/ 48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40" h="50">
                <a:moveTo>
                  <a:pt x="365" y="48"/>
                </a:moveTo>
                <a:cubicBezTo>
                  <a:pt x="374" y="49"/>
                  <a:pt x="384" y="47"/>
                  <a:pt x="395" y="45"/>
                </a:cubicBezTo>
                <a:cubicBezTo>
                  <a:pt x="408" y="40"/>
                  <a:pt x="420" y="45"/>
                  <a:pt x="431" y="40"/>
                </a:cubicBezTo>
                <a:cubicBezTo>
                  <a:pt x="454" y="40"/>
                  <a:pt x="470" y="27"/>
                  <a:pt x="493" y="27"/>
                </a:cubicBezTo>
                <a:cubicBezTo>
                  <a:pt x="509" y="21"/>
                  <a:pt x="524" y="19"/>
                  <a:pt x="540" y="13"/>
                </a:cubicBezTo>
                <a:cubicBezTo>
                  <a:pt x="540" y="5"/>
                  <a:pt x="540" y="5"/>
                  <a:pt x="540" y="5"/>
                </a:cubicBezTo>
                <a:cubicBezTo>
                  <a:pt x="395" y="14"/>
                  <a:pt x="246" y="5"/>
                  <a:pt x="99" y="0"/>
                </a:cubicBezTo>
                <a:cubicBezTo>
                  <a:pt x="65" y="6"/>
                  <a:pt x="29" y="2"/>
                  <a:pt x="0" y="15"/>
                </a:cubicBezTo>
                <a:cubicBezTo>
                  <a:pt x="35" y="9"/>
                  <a:pt x="73" y="10"/>
                  <a:pt x="110" y="9"/>
                </a:cubicBezTo>
                <a:cubicBezTo>
                  <a:pt x="196" y="24"/>
                  <a:pt x="281" y="50"/>
                  <a:pt x="365" y="4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208"/>
          <p:cNvSpPr>
            <a:spLocks/>
          </p:cNvSpPr>
          <p:nvPr/>
        </p:nvSpPr>
        <p:spPr bwMode="auto">
          <a:xfrm>
            <a:off x="8008938" y="6159500"/>
            <a:ext cx="446088" cy="166687"/>
          </a:xfrm>
          <a:custGeom>
            <a:avLst/>
            <a:gdLst>
              <a:gd name="T0" fmla="*/ 2 w 152"/>
              <a:gd name="T1" fmla="*/ 56 h 57"/>
              <a:gd name="T2" fmla="*/ 94 w 152"/>
              <a:gd name="T3" fmla="*/ 45 h 57"/>
              <a:gd name="T4" fmla="*/ 152 w 152"/>
              <a:gd name="T5" fmla="*/ 27 h 57"/>
              <a:gd name="T6" fmla="*/ 13 w 152"/>
              <a:gd name="T7" fmla="*/ 34 h 57"/>
              <a:gd name="T8" fmla="*/ 0 w 152"/>
              <a:gd name="T9" fmla="*/ 52 h 57"/>
              <a:gd name="T10" fmla="*/ 2 w 152"/>
              <a:gd name="T11" fmla="*/ 5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2" h="57">
                <a:moveTo>
                  <a:pt x="2" y="56"/>
                </a:moveTo>
                <a:cubicBezTo>
                  <a:pt x="31" y="46"/>
                  <a:pt x="63" y="46"/>
                  <a:pt x="94" y="45"/>
                </a:cubicBezTo>
                <a:cubicBezTo>
                  <a:pt x="114" y="39"/>
                  <a:pt x="137" y="39"/>
                  <a:pt x="152" y="27"/>
                </a:cubicBezTo>
                <a:cubicBezTo>
                  <a:pt x="107" y="27"/>
                  <a:pt x="52" y="0"/>
                  <a:pt x="13" y="34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0" y="57"/>
                  <a:pt x="2" y="5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209"/>
          <p:cNvSpPr>
            <a:spLocks/>
          </p:cNvSpPr>
          <p:nvPr/>
        </p:nvSpPr>
        <p:spPr bwMode="auto">
          <a:xfrm>
            <a:off x="7835900" y="5930900"/>
            <a:ext cx="973138" cy="319087"/>
          </a:xfrm>
          <a:custGeom>
            <a:avLst/>
            <a:gdLst>
              <a:gd name="T0" fmla="*/ 4 w 332"/>
              <a:gd name="T1" fmla="*/ 108 h 109"/>
              <a:gd name="T2" fmla="*/ 68 w 332"/>
              <a:gd name="T3" fmla="*/ 80 h 109"/>
              <a:gd name="T4" fmla="*/ 100 w 332"/>
              <a:gd name="T5" fmla="*/ 83 h 109"/>
              <a:gd name="T6" fmla="*/ 140 w 332"/>
              <a:gd name="T7" fmla="*/ 86 h 109"/>
              <a:gd name="T8" fmla="*/ 258 w 332"/>
              <a:gd name="T9" fmla="*/ 80 h 109"/>
              <a:gd name="T10" fmla="*/ 332 w 332"/>
              <a:gd name="T11" fmla="*/ 23 h 109"/>
              <a:gd name="T12" fmla="*/ 18 w 332"/>
              <a:gd name="T13" fmla="*/ 75 h 109"/>
              <a:gd name="T14" fmla="*/ 0 w 332"/>
              <a:gd name="T15" fmla="*/ 103 h 109"/>
              <a:gd name="T16" fmla="*/ 2 w 332"/>
              <a:gd name="T17" fmla="*/ 109 h 109"/>
              <a:gd name="T18" fmla="*/ 4 w 332"/>
              <a:gd name="T19" fmla="*/ 10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2" h="109">
                <a:moveTo>
                  <a:pt x="4" y="108"/>
                </a:moveTo>
                <a:cubicBezTo>
                  <a:pt x="68" y="80"/>
                  <a:pt x="68" y="80"/>
                  <a:pt x="68" y="80"/>
                </a:cubicBezTo>
                <a:cubicBezTo>
                  <a:pt x="78" y="83"/>
                  <a:pt x="90" y="78"/>
                  <a:pt x="100" y="83"/>
                </a:cubicBezTo>
                <a:cubicBezTo>
                  <a:pt x="115" y="82"/>
                  <a:pt x="127" y="87"/>
                  <a:pt x="140" y="86"/>
                </a:cubicBezTo>
                <a:cubicBezTo>
                  <a:pt x="181" y="93"/>
                  <a:pt x="223" y="93"/>
                  <a:pt x="258" y="80"/>
                </a:cubicBezTo>
                <a:cubicBezTo>
                  <a:pt x="289" y="68"/>
                  <a:pt x="314" y="47"/>
                  <a:pt x="332" y="23"/>
                </a:cubicBezTo>
                <a:cubicBezTo>
                  <a:pt x="244" y="100"/>
                  <a:pt x="107" y="0"/>
                  <a:pt x="18" y="75"/>
                </a:cubicBezTo>
                <a:cubicBezTo>
                  <a:pt x="12" y="85"/>
                  <a:pt x="7" y="95"/>
                  <a:pt x="0" y="103"/>
                </a:cubicBezTo>
                <a:cubicBezTo>
                  <a:pt x="0" y="105"/>
                  <a:pt x="0" y="107"/>
                  <a:pt x="2" y="109"/>
                </a:cubicBezTo>
                <a:cubicBezTo>
                  <a:pt x="4" y="108"/>
                  <a:pt x="4" y="108"/>
                  <a:pt x="4" y="10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7613650" y="5745163"/>
            <a:ext cx="1222375" cy="407987"/>
          </a:xfrm>
          <a:custGeom>
            <a:avLst/>
            <a:gdLst>
              <a:gd name="T0" fmla="*/ 4 w 417"/>
              <a:gd name="T1" fmla="*/ 139 h 139"/>
              <a:gd name="T2" fmla="*/ 31 w 417"/>
              <a:gd name="T3" fmla="*/ 125 h 139"/>
              <a:gd name="T4" fmla="*/ 34 w 417"/>
              <a:gd name="T5" fmla="*/ 120 h 139"/>
              <a:gd name="T6" fmla="*/ 69 w 417"/>
              <a:gd name="T7" fmla="*/ 99 h 139"/>
              <a:gd name="T8" fmla="*/ 236 w 417"/>
              <a:gd name="T9" fmla="*/ 90 h 139"/>
              <a:gd name="T10" fmla="*/ 317 w 417"/>
              <a:gd name="T11" fmla="*/ 102 h 139"/>
              <a:gd name="T12" fmla="*/ 417 w 417"/>
              <a:gd name="T13" fmla="*/ 54 h 139"/>
              <a:gd name="T14" fmla="*/ 363 w 417"/>
              <a:gd name="T15" fmla="*/ 70 h 139"/>
              <a:gd name="T16" fmla="*/ 21 w 417"/>
              <a:gd name="T17" fmla="*/ 94 h 139"/>
              <a:gd name="T18" fmla="*/ 1 w 417"/>
              <a:gd name="T19" fmla="*/ 133 h 139"/>
              <a:gd name="T20" fmla="*/ 2 w 417"/>
              <a:gd name="T21" fmla="*/ 139 h 139"/>
              <a:gd name="T22" fmla="*/ 4 w 417"/>
              <a:gd name="T23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7" h="139">
                <a:moveTo>
                  <a:pt x="4" y="139"/>
                </a:moveTo>
                <a:cubicBezTo>
                  <a:pt x="31" y="125"/>
                  <a:pt x="31" y="125"/>
                  <a:pt x="31" y="125"/>
                </a:cubicBezTo>
                <a:cubicBezTo>
                  <a:pt x="32" y="124"/>
                  <a:pt x="33" y="121"/>
                  <a:pt x="34" y="120"/>
                </a:cubicBezTo>
                <a:cubicBezTo>
                  <a:pt x="69" y="99"/>
                  <a:pt x="69" y="99"/>
                  <a:pt x="69" y="99"/>
                </a:cubicBezTo>
                <a:cubicBezTo>
                  <a:pt x="118" y="69"/>
                  <a:pt x="182" y="73"/>
                  <a:pt x="236" y="90"/>
                </a:cubicBezTo>
                <a:cubicBezTo>
                  <a:pt x="264" y="94"/>
                  <a:pt x="289" y="105"/>
                  <a:pt x="317" y="102"/>
                </a:cubicBezTo>
                <a:cubicBezTo>
                  <a:pt x="356" y="93"/>
                  <a:pt x="391" y="79"/>
                  <a:pt x="417" y="54"/>
                </a:cubicBezTo>
                <a:cubicBezTo>
                  <a:pt x="400" y="61"/>
                  <a:pt x="380" y="63"/>
                  <a:pt x="363" y="70"/>
                </a:cubicBezTo>
                <a:cubicBezTo>
                  <a:pt x="249" y="69"/>
                  <a:pt x="110" y="0"/>
                  <a:pt x="21" y="94"/>
                </a:cubicBezTo>
                <a:cubicBezTo>
                  <a:pt x="1" y="133"/>
                  <a:pt x="1" y="133"/>
                  <a:pt x="1" y="133"/>
                </a:cubicBezTo>
                <a:cubicBezTo>
                  <a:pt x="1" y="135"/>
                  <a:pt x="0" y="137"/>
                  <a:pt x="2" y="139"/>
                </a:cubicBezTo>
                <a:cubicBezTo>
                  <a:pt x="4" y="139"/>
                  <a:pt x="4" y="139"/>
                  <a:pt x="4" y="13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211"/>
          <p:cNvSpPr>
            <a:spLocks/>
          </p:cNvSpPr>
          <p:nvPr/>
        </p:nvSpPr>
        <p:spPr bwMode="auto">
          <a:xfrm>
            <a:off x="7585075" y="5699125"/>
            <a:ext cx="482600" cy="211137"/>
          </a:xfrm>
          <a:custGeom>
            <a:avLst/>
            <a:gdLst>
              <a:gd name="T0" fmla="*/ 21 w 165"/>
              <a:gd name="T1" fmla="*/ 68 h 72"/>
              <a:gd name="T2" fmla="*/ 56 w 165"/>
              <a:gd name="T3" fmla="*/ 70 h 72"/>
              <a:gd name="T4" fmla="*/ 132 w 165"/>
              <a:gd name="T5" fmla="*/ 34 h 72"/>
              <a:gd name="T6" fmla="*/ 161 w 165"/>
              <a:gd name="T7" fmla="*/ 27 h 72"/>
              <a:gd name="T8" fmla="*/ 143 w 165"/>
              <a:gd name="T9" fmla="*/ 9 h 72"/>
              <a:gd name="T10" fmla="*/ 0 w 165"/>
              <a:gd name="T11" fmla="*/ 65 h 72"/>
              <a:gd name="T12" fmla="*/ 21 w 165"/>
              <a:gd name="T13" fmla="*/ 6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5" h="72">
                <a:moveTo>
                  <a:pt x="21" y="68"/>
                </a:moveTo>
                <a:cubicBezTo>
                  <a:pt x="31" y="72"/>
                  <a:pt x="44" y="66"/>
                  <a:pt x="56" y="70"/>
                </a:cubicBezTo>
                <a:cubicBezTo>
                  <a:pt x="88" y="62"/>
                  <a:pt x="104" y="44"/>
                  <a:pt x="132" y="34"/>
                </a:cubicBezTo>
                <a:cubicBezTo>
                  <a:pt x="142" y="29"/>
                  <a:pt x="152" y="27"/>
                  <a:pt x="161" y="27"/>
                </a:cubicBezTo>
                <a:cubicBezTo>
                  <a:pt x="165" y="21"/>
                  <a:pt x="148" y="16"/>
                  <a:pt x="143" y="9"/>
                </a:cubicBezTo>
                <a:cubicBezTo>
                  <a:pt x="81" y="0"/>
                  <a:pt x="59" y="62"/>
                  <a:pt x="0" y="65"/>
                </a:cubicBezTo>
                <a:cubicBezTo>
                  <a:pt x="6" y="70"/>
                  <a:pt x="14" y="66"/>
                  <a:pt x="21" y="6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212"/>
          <p:cNvSpPr>
            <a:spLocks/>
          </p:cNvSpPr>
          <p:nvPr/>
        </p:nvSpPr>
        <p:spPr bwMode="auto">
          <a:xfrm>
            <a:off x="8229600" y="5740400"/>
            <a:ext cx="576263" cy="163512"/>
          </a:xfrm>
          <a:custGeom>
            <a:avLst/>
            <a:gdLst>
              <a:gd name="T0" fmla="*/ 140 w 197"/>
              <a:gd name="T1" fmla="*/ 56 h 56"/>
              <a:gd name="T2" fmla="*/ 197 w 197"/>
              <a:gd name="T3" fmla="*/ 40 h 56"/>
              <a:gd name="T4" fmla="*/ 85 w 197"/>
              <a:gd name="T5" fmla="*/ 7 h 56"/>
              <a:gd name="T6" fmla="*/ 25 w 197"/>
              <a:gd name="T7" fmla="*/ 2 h 56"/>
              <a:gd name="T8" fmla="*/ 0 w 197"/>
              <a:gd name="T9" fmla="*/ 38 h 56"/>
              <a:gd name="T10" fmla="*/ 3 w 197"/>
              <a:gd name="T11" fmla="*/ 40 h 56"/>
              <a:gd name="T12" fmla="*/ 48 w 197"/>
              <a:gd name="T13" fmla="*/ 32 h 56"/>
              <a:gd name="T14" fmla="*/ 67 w 197"/>
              <a:gd name="T15" fmla="*/ 34 h 56"/>
              <a:gd name="T16" fmla="*/ 140 w 197"/>
              <a:gd name="T17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7" h="56">
                <a:moveTo>
                  <a:pt x="140" y="56"/>
                </a:moveTo>
                <a:cubicBezTo>
                  <a:pt x="159" y="56"/>
                  <a:pt x="182" y="53"/>
                  <a:pt x="197" y="40"/>
                </a:cubicBezTo>
                <a:cubicBezTo>
                  <a:pt x="157" y="43"/>
                  <a:pt x="120" y="23"/>
                  <a:pt x="85" y="7"/>
                </a:cubicBezTo>
                <a:cubicBezTo>
                  <a:pt x="64" y="2"/>
                  <a:pt x="44" y="0"/>
                  <a:pt x="25" y="2"/>
                </a:cubicBezTo>
                <a:cubicBezTo>
                  <a:pt x="0" y="38"/>
                  <a:pt x="0" y="38"/>
                  <a:pt x="0" y="38"/>
                </a:cubicBezTo>
                <a:cubicBezTo>
                  <a:pt x="2" y="39"/>
                  <a:pt x="0" y="38"/>
                  <a:pt x="3" y="40"/>
                </a:cubicBezTo>
                <a:cubicBezTo>
                  <a:pt x="16" y="34"/>
                  <a:pt x="32" y="31"/>
                  <a:pt x="48" y="32"/>
                </a:cubicBezTo>
                <a:cubicBezTo>
                  <a:pt x="54" y="34"/>
                  <a:pt x="62" y="38"/>
                  <a:pt x="67" y="34"/>
                </a:cubicBezTo>
                <a:cubicBezTo>
                  <a:pt x="140" y="56"/>
                  <a:pt x="140" y="56"/>
                  <a:pt x="140" y="5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213"/>
          <p:cNvSpPr>
            <a:spLocks/>
          </p:cNvSpPr>
          <p:nvPr/>
        </p:nvSpPr>
        <p:spPr bwMode="auto">
          <a:xfrm>
            <a:off x="7434263" y="5581650"/>
            <a:ext cx="557213" cy="207962"/>
          </a:xfrm>
          <a:custGeom>
            <a:avLst/>
            <a:gdLst>
              <a:gd name="T0" fmla="*/ 35 w 190"/>
              <a:gd name="T1" fmla="*/ 71 h 71"/>
              <a:gd name="T2" fmla="*/ 79 w 190"/>
              <a:gd name="T3" fmla="*/ 62 h 71"/>
              <a:gd name="T4" fmla="*/ 127 w 190"/>
              <a:gd name="T5" fmla="*/ 32 h 71"/>
              <a:gd name="T6" fmla="*/ 190 w 190"/>
              <a:gd name="T7" fmla="*/ 18 h 71"/>
              <a:gd name="T8" fmla="*/ 145 w 190"/>
              <a:gd name="T9" fmla="*/ 0 h 71"/>
              <a:gd name="T10" fmla="*/ 3 w 190"/>
              <a:gd name="T11" fmla="*/ 56 h 71"/>
              <a:gd name="T12" fmla="*/ 0 w 190"/>
              <a:gd name="T13" fmla="*/ 57 h 71"/>
              <a:gd name="T14" fmla="*/ 35 w 190"/>
              <a:gd name="T15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0" h="71">
                <a:moveTo>
                  <a:pt x="35" y="71"/>
                </a:moveTo>
                <a:cubicBezTo>
                  <a:pt x="79" y="62"/>
                  <a:pt x="79" y="62"/>
                  <a:pt x="79" y="62"/>
                </a:cubicBezTo>
                <a:cubicBezTo>
                  <a:pt x="95" y="53"/>
                  <a:pt x="111" y="40"/>
                  <a:pt x="127" y="32"/>
                </a:cubicBezTo>
                <a:cubicBezTo>
                  <a:pt x="144" y="20"/>
                  <a:pt x="169" y="15"/>
                  <a:pt x="190" y="18"/>
                </a:cubicBezTo>
                <a:cubicBezTo>
                  <a:pt x="181" y="4"/>
                  <a:pt x="161" y="0"/>
                  <a:pt x="145" y="0"/>
                </a:cubicBezTo>
                <a:cubicBezTo>
                  <a:pt x="86" y="2"/>
                  <a:pt x="60" y="48"/>
                  <a:pt x="3" y="56"/>
                </a:cubicBezTo>
                <a:cubicBezTo>
                  <a:pt x="1" y="57"/>
                  <a:pt x="0" y="57"/>
                  <a:pt x="0" y="57"/>
                </a:cubicBezTo>
                <a:cubicBezTo>
                  <a:pt x="7" y="66"/>
                  <a:pt x="22" y="69"/>
                  <a:pt x="35" y="7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214"/>
          <p:cNvSpPr>
            <a:spLocks/>
          </p:cNvSpPr>
          <p:nvPr/>
        </p:nvSpPr>
        <p:spPr bwMode="auto">
          <a:xfrm>
            <a:off x="8372475" y="5513388"/>
            <a:ext cx="571500" cy="241300"/>
          </a:xfrm>
          <a:custGeom>
            <a:avLst/>
            <a:gdLst>
              <a:gd name="T0" fmla="*/ 164 w 195"/>
              <a:gd name="T1" fmla="*/ 82 h 82"/>
              <a:gd name="T2" fmla="*/ 194 w 195"/>
              <a:gd name="T3" fmla="*/ 77 h 82"/>
              <a:gd name="T4" fmla="*/ 195 w 195"/>
              <a:gd name="T5" fmla="*/ 70 h 82"/>
              <a:gd name="T6" fmla="*/ 177 w 195"/>
              <a:gd name="T7" fmla="*/ 56 h 82"/>
              <a:gd name="T8" fmla="*/ 86 w 195"/>
              <a:gd name="T9" fmla="*/ 44 h 82"/>
              <a:gd name="T10" fmla="*/ 0 w 195"/>
              <a:gd name="T11" fmla="*/ 0 h 82"/>
              <a:gd name="T12" fmla="*/ 114 w 195"/>
              <a:gd name="T13" fmla="*/ 79 h 82"/>
              <a:gd name="T14" fmla="*/ 164 w 195"/>
              <a:gd name="T15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5" h="82">
                <a:moveTo>
                  <a:pt x="164" y="82"/>
                </a:moveTo>
                <a:cubicBezTo>
                  <a:pt x="194" y="77"/>
                  <a:pt x="194" y="77"/>
                  <a:pt x="194" y="77"/>
                </a:cubicBezTo>
                <a:cubicBezTo>
                  <a:pt x="195" y="70"/>
                  <a:pt x="195" y="70"/>
                  <a:pt x="195" y="70"/>
                </a:cubicBezTo>
                <a:cubicBezTo>
                  <a:pt x="192" y="63"/>
                  <a:pt x="187" y="57"/>
                  <a:pt x="177" y="56"/>
                </a:cubicBezTo>
                <a:cubicBezTo>
                  <a:pt x="145" y="55"/>
                  <a:pt x="114" y="49"/>
                  <a:pt x="86" y="44"/>
                </a:cubicBezTo>
                <a:cubicBezTo>
                  <a:pt x="52" y="32"/>
                  <a:pt x="24" y="22"/>
                  <a:pt x="0" y="0"/>
                </a:cubicBezTo>
                <a:cubicBezTo>
                  <a:pt x="28" y="41"/>
                  <a:pt x="66" y="70"/>
                  <a:pt x="114" y="79"/>
                </a:cubicBezTo>
                <a:cubicBezTo>
                  <a:pt x="131" y="82"/>
                  <a:pt x="148" y="80"/>
                  <a:pt x="164" y="8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215"/>
          <p:cNvSpPr>
            <a:spLocks/>
          </p:cNvSpPr>
          <p:nvPr/>
        </p:nvSpPr>
        <p:spPr bwMode="auto">
          <a:xfrm>
            <a:off x="7510463" y="5384800"/>
            <a:ext cx="473075" cy="269875"/>
          </a:xfrm>
          <a:custGeom>
            <a:avLst/>
            <a:gdLst>
              <a:gd name="T0" fmla="*/ 0 w 161"/>
              <a:gd name="T1" fmla="*/ 92 h 92"/>
              <a:gd name="T2" fmla="*/ 160 w 161"/>
              <a:gd name="T3" fmla="*/ 22 h 92"/>
              <a:gd name="T4" fmla="*/ 161 w 161"/>
              <a:gd name="T5" fmla="*/ 12 h 92"/>
              <a:gd name="T6" fmla="*/ 102 w 161"/>
              <a:gd name="T7" fmla="*/ 10 h 92"/>
              <a:gd name="T8" fmla="*/ 19 w 161"/>
              <a:gd name="T9" fmla="*/ 73 h 92"/>
              <a:gd name="T10" fmla="*/ 0 w 161"/>
              <a:gd name="T11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1" h="92">
                <a:moveTo>
                  <a:pt x="0" y="92"/>
                </a:moveTo>
                <a:cubicBezTo>
                  <a:pt x="47" y="63"/>
                  <a:pt x="94" y="25"/>
                  <a:pt x="160" y="22"/>
                </a:cubicBezTo>
                <a:cubicBezTo>
                  <a:pt x="161" y="20"/>
                  <a:pt x="161" y="16"/>
                  <a:pt x="161" y="12"/>
                </a:cubicBezTo>
                <a:cubicBezTo>
                  <a:pt x="144" y="0"/>
                  <a:pt x="122" y="4"/>
                  <a:pt x="102" y="10"/>
                </a:cubicBezTo>
                <a:cubicBezTo>
                  <a:pt x="68" y="22"/>
                  <a:pt x="42" y="51"/>
                  <a:pt x="19" y="73"/>
                </a:cubicBezTo>
                <a:cubicBezTo>
                  <a:pt x="15" y="80"/>
                  <a:pt x="2" y="87"/>
                  <a:pt x="0" y="9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216"/>
          <p:cNvSpPr>
            <a:spLocks/>
          </p:cNvSpPr>
          <p:nvPr/>
        </p:nvSpPr>
        <p:spPr bwMode="auto">
          <a:xfrm>
            <a:off x="7399338" y="5256213"/>
            <a:ext cx="615950" cy="363537"/>
          </a:xfrm>
          <a:custGeom>
            <a:avLst/>
            <a:gdLst>
              <a:gd name="T0" fmla="*/ 2 w 210"/>
              <a:gd name="T1" fmla="*/ 124 h 124"/>
              <a:gd name="T2" fmla="*/ 5 w 210"/>
              <a:gd name="T3" fmla="*/ 123 h 124"/>
              <a:gd name="T4" fmla="*/ 56 w 210"/>
              <a:gd name="T5" fmla="*/ 75 h 124"/>
              <a:gd name="T6" fmla="*/ 62 w 210"/>
              <a:gd name="T7" fmla="*/ 69 h 124"/>
              <a:gd name="T8" fmla="*/ 133 w 210"/>
              <a:gd name="T9" fmla="*/ 35 h 124"/>
              <a:gd name="T10" fmla="*/ 204 w 210"/>
              <a:gd name="T11" fmla="*/ 10 h 124"/>
              <a:gd name="T12" fmla="*/ 210 w 210"/>
              <a:gd name="T13" fmla="*/ 6 h 124"/>
              <a:gd name="T14" fmla="*/ 20 w 210"/>
              <a:gd name="T15" fmla="*/ 71 h 124"/>
              <a:gd name="T16" fmla="*/ 0 w 210"/>
              <a:gd name="T17" fmla="*/ 124 h 124"/>
              <a:gd name="T18" fmla="*/ 2 w 210"/>
              <a:gd name="T19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0" h="124">
                <a:moveTo>
                  <a:pt x="2" y="124"/>
                </a:moveTo>
                <a:cubicBezTo>
                  <a:pt x="2" y="124"/>
                  <a:pt x="4" y="124"/>
                  <a:pt x="5" y="123"/>
                </a:cubicBezTo>
                <a:cubicBezTo>
                  <a:pt x="18" y="106"/>
                  <a:pt x="36" y="88"/>
                  <a:pt x="56" y="75"/>
                </a:cubicBezTo>
                <a:cubicBezTo>
                  <a:pt x="59" y="72"/>
                  <a:pt x="59" y="71"/>
                  <a:pt x="62" y="69"/>
                </a:cubicBezTo>
                <a:cubicBezTo>
                  <a:pt x="83" y="56"/>
                  <a:pt x="107" y="42"/>
                  <a:pt x="133" y="35"/>
                </a:cubicBezTo>
                <a:cubicBezTo>
                  <a:pt x="160" y="28"/>
                  <a:pt x="181" y="19"/>
                  <a:pt x="204" y="10"/>
                </a:cubicBezTo>
                <a:cubicBezTo>
                  <a:pt x="207" y="8"/>
                  <a:pt x="208" y="8"/>
                  <a:pt x="210" y="6"/>
                </a:cubicBezTo>
                <a:cubicBezTo>
                  <a:pt x="140" y="0"/>
                  <a:pt x="66" y="23"/>
                  <a:pt x="20" y="71"/>
                </a:cubicBezTo>
                <a:cubicBezTo>
                  <a:pt x="7" y="85"/>
                  <a:pt x="3" y="105"/>
                  <a:pt x="0" y="124"/>
                </a:cubicBezTo>
                <a:cubicBezTo>
                  <a:pt x="2" y="124"/>
                  <a:pt x="2" y="124"/>
                  <a:pt x="2" y="124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17"/>
          <p:cNvSpPr>
            <a:spLocks/>
          </p:cNvSpPr>
          <p:nvPr/>
        </p:nvSpPr>
        <p:spPr bwMode="auto">
          <a:xfrm>
            <a:off x="8528050" y="5522913"/>
            <a:ext cx="398463" cy="85725"/>
          </a:xfrm>
          <a:custGeom>
            <a:avLst/>
            <a:gdLst>
              <a:gd name="T0" fmla="*/ 89 w 136"/>
              <a:gd name="T1" fmla="*/ 27 h 29"/>
              <a:gd name="T2" fmla="*/ 132 w 136"/>
              <a:gd name="T3" fmla="*/ 23 h 29"/>
              <a:gd name="T4" fmla="*/ 136 w 136"/>
              <a:gd name="T5" fmla="*/ 16 h 29"/>
              <a:gd name="T6" fmla="*/ 125 w 136"/>
              <a:gd name="T7" fmla="*/ 7 h 29"/>
              <a:gd name="T8" fmla="*/ 0 w 136"/>
              <a:gd name="T9" fmla="*/ 0 h 29"/>
              <a:gd name="T10" fmla="*/ 89 w 136"/>
              <a:gd name="T11" fmla="*/ 27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6" h="29">
                <a:moveTo>
                  <a:pt x="89" y="27"/>
                </a:moveTo>
                <a:cubicBezTo>
                  <a:pt x="103" y="27"/>
                  <a:pt x="119" y="29"/>
                  <a:pt x="132" y="23"/>
                </a:cubicBezTo>
                <a:cubicBezTo>
                  <a:pt x="134" y="21"/>
                  <a:pt x="136" y="20"/>
                  <a:pt x="136" y="16"/>
                </a:cubicBezTo>
                <a:cubicBezTo>
                  <a:pt x="125" y="7"/>
                  <a:pt x="125" y="7"/>
                  <a:pt x="125" y="7"/>
                </a:cubicBezTo>
                <a:cubicBezTo>
                  <a:pt x="0" y="0"/>
                  <a:pt x="0" y="0"/>
                  <a:pt x="0" y="0"/>
                </a:cubicBezTo>
                <a:cubicBezTo>
                  <a:pt x="28" y="12"/>
                  <a:pt x="58" y="23"/>
                  <a:pt x="89" y="2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18"/>
          <p:cNvSpPr>
            <a:spLocks/>
          </p:cNvSpPr>
          <p:nvPr/>
        </p:nvSpPr>
        <p:spPr bwMode="auto">
          <a:xfrm>
            <a:off x="8375650" y="5357813"/>
            <a:ext cx="527050" cy="133350"/>
          </a:xfrm>
          <a:custGeom>
            <a:avLst/>
            <a:gdLst>
              <a:gd name="T0" fmla="*/ 109 w 180"/>
              <a:gd name="T1" fmla="*/ 45 h 45"/>
              <a:gd name="T2" fmla="*/ 177 w 180"/>
              <a:gd name="T3" fmla="*/ 38 h 45"/>
              <a:gd name="T4" fmla="*/ 178 w 180"/>
              <a:gd name="T5" fmla="*/ 29 h 45"/>
              <a:gd name="T6" fmla="*/ 0 w 180"/>
              <a:gd name="T7" fmla="*/ 0 h 45"/>
              <a:gd name="T8" fmla="*/ 109 w 180"/>
              <a:gd name="T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0" h="45">
                <a:moveTo>
                  <a:pt x="109" y="45"/>
                </a:moveTo>
                <a:cubicBezTo>
                  <a:pt x="177" y="38"/>
                  <a:pt x="177" y="38"/>
                  <a:pt x="177" y="38"/>
                </a:cubicBezTo>
                <a:cubicBezTo>
                  <a:pt x="180" y="37"/>
                  <a:pt x="178" y="32"/>
                  <a:pt x="178" y="29"/>
                </a:cubicBezTo>
                <a:cubicBezTo>
                  <a:pt x="126" y="6"/>
                  <a:pt x="57" y="36"/>
                  <a:pt x="0" y="0"/>
                </a:cubicBezTo>
                <a:cubicBezTo>
                  <a:pt x="28" y="23"/>
                  <a:pt x="68" y="37"/>
                  <a:pt x="109" y="4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19"/>
          <p:cNvSpPr>
            <a:spLocks/>
          </p:cNvSpPr>
          <p:nvPr/>
        </p:nvSpPr>
        <p:spPr bwMode="auto">
          <a:xfrm>
            <a:off x="7408863" y="5103813"/>
            <a:ext cx="627063" cy="339725"/>
          </a:xfrm>
          <a:custGeom>
            <a:avLst/>
            <a:gdLst>
              <a:gd name="T0" fmla="*/ 4 w 214"/>
              <a:gd name="T1" fmla="*/ 116 h 116"/>
              <a:gd name="T2" fmla="*/ 6 w 214"/>
              <a:gd name="T3" fmla="*/ 116 h 116"/>
              <a:gd name="T4" fmla="*/ 154 w 214"/>
              <a:gd name="T5" fmla="*/ 33 h 116"/>
              <a:gd name="T6" fmla="*/ 210 w 214"/>
              <a:gd name="T7" fmla="*/ 26 h 116"/>
              <a:gd name="T8" fmla="*/ 214 w 214"/>
              <a:gd name="T9" fmla="*/ 25 h 116"/>
              <a:gd name="T10" fmla="*/ 46 w 214"/>
              <a:gd name="T11" fmla="*/ 43 h 116"/>
              <a:gd name="T12" fmla="*/ 0 w 214"/>
              <a:gd name="T13" fmla="*/ 110 h 116"/>
              <a:gd name="T14" fmla="*/ 2 w 214"/>
              <a:gd name="T15" fmla="*/ 116 h 116"/>
              <a:gd name="T16" fmla="*/ 4 w 214"/>
              <a:gd name="T17" fmla="*/ 11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4" h="116">
                <a:moveTo>
                  <a:pt x="4" y="116"/>
                </a:moveTo>
                <a:cubicBezTo>
                  <a:pt x="6" y="116"/>
                  <a:pt x="6" y="116"/>
                  <a:pt x="6" y="116"/>
                </a:cubicBezTo>
                <a:cubicBezTo>
                  <a:pt x="35" y="64"/>
                  <a:pt x="95" y="48"/>
                  <a:pt x="154" y="33"/>
                </a:cubicBezTo>
                <a:cubicBezTo>
                  <a:pt x="174" y="31"/>
                  <a:pt x="192" y="29"/>
                  <a:pt x="210" y="26"/>
                </a:cubicBezTo>
                <a:cubicBezTo>
                  <a:pt x="212" y="25"/>
                  <a:pt x="214" y="25"/>
                  <a:pt x="214" y="25"/>
                </a:cubicBezTo>
                <a:cubicBezTo>
                  <a:pt x="161" y="0"/>
                  <a:pt x="96" y="22"/>
                  <a:pt x="46" y="43"/>
                </a:cubicBezTo>
                <a:cubicBezTo>
                  <a:pt x="21" y="59"/>
                  <a:pt x="6" y="82"/>
                  <a:pt x="0" y="110"/>
                </a:cubicBezTo>
                <a:cubicBezTo>
                  <a:pt x="1" y="112"/>
                  <a:pt x="1" y="113"/>
                  <a:pt x="2" y="116"/>
                </a:cubicBezTo>
                <a:cubicBezTo>
                  <a:pt x="4" y="116"/>
                  <a:pt x="4" y="116"/>
                  <a:pt x="4" y="11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0"/>
          <p:cNvSpPr>
            <a:spLocks/>
          </p:cNvSpPr>
          <p:nvPr/>
        </p:nvSpPr>
        <p:spPr bwMode="auto">
          <a:xfrm>
            <a:off x="7548563" y="4837113"/>
            <a:ext cx="1322388" cy="520700"/>
          </a:xfrm>
          <a:custGeom>
            <a:avLst/>
            <a:gdLst>
              <a:gd name="T0" fmla="*/ 385 w 451"/>
              <a:gd name="T1" fmla="*/ 178 h 178"/>
              <a:gd name="T2" fmla="*/ 446 w 451"/>
              <a:gd name="T3" fmla="*/ 174 h 178"/>
              <a:gd name="T4" fmla="*/ 451 w 451"/>
              <a:gd name="T5" fmla="*/ 170 h 178"/>
              <a:gd name="T6" fmla="*/ 451 w 451"/>
              <a:gd name="T7" fmla="*/ 166 h 178"/>
              <a:gd name="T8" fmla="*/ 449 w 451"/>
              <a:gd name="T9" fmla="*/ 164 h 178"/>
              <a:gd name="T10" fmla="*/ 46 w 451"/>
              <a:gd name="T11" fmla="*/ 79 h 178"/>
              <a:gd name="T12" fmla="*/ 0 w 451"/>
              <a:gd name="T13" fmla="*/ 110 h 178"/>
              <a:gd name="T14" fmla="*/ 299 w 451"/>
              <a:gd name="T15" fmla="*/ 151 h 178"/>
              <a:gd name="T16" fmla="*/ 364 w 451"/>
              <a:gd name="T17" fmla="*/ 175 h 178"/>
              <a:gd name="T18" fmla="*/ 385 w 451"/>
              <a:gd name="T19" fmla="*/ 17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1" h="178">
                <a:moveTo>
                  <a:pt x="385" y="178"/>
                </a:moveTo>
                <a:cubicBezTo>
                  <a:pt x="446" y="174"/>
                  <a:pt x="446" y="174"/>
                  <a:pt x="446" y="174"/>
                </a:cubicBezTo>
                <a:cubicBezTo>
                  <a:pt x="448" y="174"/>
                  <a:pt x="449" y="172"/>
                  <a:pt x="451" y="170"/>
                </a:cubicBezTo>
                <a:cubicBezTo>
                  <a:pt x="451" y="170"/>
                  <a:pt x="451" y="168"/>
                  <a:pt x="451" y="166"/>
                </a:cubicBezTo>
                <a:cubicBezTo>
                  <a:pt x="451" y="166"/>
                  <a:pt x="449" y="165"/>
                  <a:pt x="449" y="164"/>
                </a:cubicBezTo>
                <a:cubicBezTo>
                  <a:pt x="295" y="177"/>
                  <a:pt x="205" y="0"/>
                  <a:pt x="46" y="79"/>
                </a:cubicBezTo>
                <a:cubicBezTo>
                  <a:pt x="29" y="89"/>
                  <a:pt x="14" y="102"/>
                  <a:pt x="0" y="110"/>
                </a:cubicBezTo>
                <a:cubicBezTo>
                  <a:pt x="105" y="49"/>
                  <a:pt x="221" y="89"/>
                  <a:pt x="299" y="151"/>
                </a:cubicBezTo>
                <a:cubicBezTo>
                  <a:pt x="320" y="161"/>
                  <a:pt x="342" y="170"/>
                  <a:pt x="364" y="175"/>
                </a:cubicBezTo>
                <a:cubicBezTo>
                  <a:pt x="372" y="176"/>
                  <a:pt x="379" y="175"/>
                  <a:pt x="385" y="17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21"/>
          <p:cNvSpPr>
            <a:spLocks/>
          </p:cNvSpPr>
          <p:nvPr/>
        </p:nvSpPr>
        <p:spPr bwMode="auto">
          <a:xfrm>
            <a:off x="8451850" y="5170488"/>
            <a:ext cx="412750" cy="103187"/>
          </a:xfrm>
          <a:custGeom>
            <a:avLst/>
            <a:gdLst>
              <a:gd name="T0" fmla="*/ 102 w 141"/>
              <a:gd name="T1" fmla="*/ 35 h 35"/>
              <a:gd name="T2" fmla="*/ 137 w 141"/>
              <a:gd name="T3" fmla="*/ 31 h 35"/>
              <a:gd name="T4" fmla="*/ 141 w 141"/>
              <a:gd name="T5" fmla="*/ 19 h 35"/>
              <a:gd name="T6" fmla="*/ 105 w 141"/>
              <a:gd name="T7" fmla="*/ 6 h 35"/>
              <a:gd name="T8" fmla="*/ 0 w 141"/>
              <a:gd name="T9" fmla="*/ 0 h 35"/>
              <a:gd name="T10" fmla="*/ 102 w 141"/>
              <a:gd name="T11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1" h="35">
                <a:moveTo>
                  <a:pt x="102" y="35"/>
                </a:moveTo>
                <a:cubicBezTo>
                  <a:pt x="137" y="31"/>
                  <a:pt x="137" y="31"/>
                  <a:pt x="137" y="31"/>
                </a:cubicBezTo>
                <a:cubicBezTo>
                  <a:pt x="141" y="29"/>
                  <a:pt x="141" y="24"/>
                  <a:pt x="141" y="19"/>
                </a:cubicBezTo>
                <a:cubicBezTo>
                  <a:pt x="134" y="10"/>
                  <a:pt x="119" y="6"/>
                  <a:pt x="105" y="6"/>
                </a:cubicBezTo>
                <a:cubicBezTo>
                  <a:pt x="70" y="10"/>
                  <a:pt x="34" y="12"/>
                  <a:pt x="0" y="0"/>
                </a:cubicBezTo>
                <a:cubicBezTo>
                  <a:pt x="23" y="23"/>
                  <a:pt x="67" y="31"/>
                  <a:pt x="102" y="3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22"/>
          <p:cNvSpPr>
            <a:spLocks/>
          </p:cNvSpPr>
          <p:nvPr/>
        </p:nvSpPr>
        <p:spPr bwMode="auto">
          <a:xfrm>
            <a:off x="8158163" y="4933950"/>
            <a:ext cx="563563" cy="190500"/>
          </a:xfrm>
          <a:custGeom>
            <a:avLst/>
            <a:gdLst>
              <a:gd name="T0" fmla="*/ 158 w 192"/>
              <a:gd name="T1" fmla="*/ 65 h 65"/>
              <a:gd name="T2" fmla="*/ 187 w 192"/>
              <a:gd name="T3" fmla="*/ 64 h 65"/>
              <a:gd name="T4" fmla="*/ 192 w 192"/>
              <a:gd name="T5" fmla="*/ 55 h 65"/>
              <a:gd name="T6" fmla="*/ 178 w 192"/>
              <a:gd name="T7" fmla="*/ 41 h 65"/>
              <a:gd name="T8" fmla="*/ 0 w 192"/>
              <a:gd name="T9" fmla="*/ 0 h 65"/>
              <a:gd name="T10" fmla="*/ 72 w 192"/>
              <a:gd name="T11" fmla="*/ 42 h 65"/>
              <a:gd name="T12" fmla="*/ 158 w 192"/>
              <a:gd name="T13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2" h="65">
                <a:moveTo>
                  <a:pt x="158" y="65"/>
                </a:moveTo>
                <a:cubicBezTo>
                  <a:pt x="187" y="64"/>
                  <a:pt x="187" y="64"/>
                  <a:pt x="187" y="64"/>
                </a:cubicBezTo>
                <a:cubicBezTo>
                  <a:pt x="192" y="55"/>
                  <a:pt x="192" y="55"/>
                  <a:pt x="192" y="55"/>
                </a:cubicBezTo>
                <a:cubicBezTo>
                  <a:pt x="192" y="48"/>
                  <a:pt x="184" y="44"/>
                  <a:pt x="178" y="41"/>
                </a:cubicBezTo>
                <a:cubicBezTo>
                  <a:pt x="118" y="35"/>
                  <a:pt x="58" y="17"/>
                  <a:pt x="0" y="0"/>
                </a:cubicBezTo>
                <a:cubicBezTo>
                  <a:pt x="18" y="17"/>
                  <a:pt x="47" y="27"/>
                  <a:pt x="72" y="42"/>
                </a:cubicBezTo>
                <a:cubicBezTo>
                  <a:pt x="98" y="54"/>
                  <a:pt x="129" y="64"/>
                  <a:pt x="158" y="6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223"/>
          <p:cNvSpPr>
            <a:spLocks/>
          </p:cNvSpPr>
          <p:nvPr/>
        </p:nvSpPr>
        <p:spPr bwMode="auto">
          <a:xfrm>
            <a:off x="7751763" y="4806950"/>
            <a:ext cx="823913" cy="182562"/>
          </a:xfrm>
          <a:custGeom>
            <a:avLst/>
            <a:gdLst>
              <a:gd name="T0" fmla="*/ 271 w 281"/>
              <a:gd name="T1" fmla="*/ 62 h 62"/>
              <a:gd name="T2" fmla="*/ 277 w 281"/>
              <a:gd name="T3" fmla="*/ 60 h 62"/>
              <a:gd name="T4" fmla="*/ 278 w 281"/>
              <a:gd name="T5" fmla="*/ 52 h 62"/>
              <a:gd name="T6" fmla="*/ 281 w 281"/>
              <a:gd name="T7" fmla="*/ 47 h 62"/>
              <a:gd name="T8" fmla="*/ 173 w 281"/>
              <a:gd name="T9" fmla="*/ 5 h 62"/>
              <a:gd name="T10" fmla="*/ 99 w 281"/>
              <a:gd name="T11" fmla="*/ 8 h 62"/>
              <a:gd name="T12" fmla="*/ 0 w 281"/>
              <a:gd name="T13" fmla="*/ 45 h 62"/>
              <a:gd name="T14" fmla="*/ 271 w 281"/>
              <a:gd name="T15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1" h="62">
                <a:moveTo>
                  <a:pt x="271" y="62"/>
                </a:moveTo>
                <a:cubicBezTo>
                  <a:pt x="273" y="62"/>
                  <a:pt x="275" y="60"/>
                  <a:pt x="277" y="60"/>
                </a:cubicBezTo>
                <a:cubicBezTo>
                  <a:pt x="280" y="59"/>
                  <a:pt x="277" y="55"/>
                  <a:pt x="278" y="52"/>
                </a:cubicBezTo>
                <a:cubicBezTo>
                  <a:pt x="279" y="52"/>
                  <a:pt x="279" y="49"/>
                  <a:pt x="281" y="47"/>
                </a:cubicBezTo>
                <a:cubicBezTo>
                  <a:pt x="258" y="16"/>
                  <a:pt x="210" y="16"/>
                  <a:pt x="173" y="5"/>
                </a:cubicBezTo>
                <a:cubicBezTo>
                  <a:pt x="148" y="0"/>
                  <a:pt x="123" y="3"/>
                  <a:pt x="99" y="8"/>
                </a:cubicBezTo>
                <a:cubicBezTo>
                  <a:pt x="59" y="14"/>
                  <a:pt x="34" y="33"/>
                  <a:pt x="0" y="45"/>
                </a:cubicBezTo>
                <a:cubicBezTo>
                  <a:pt x="90" y="17"/>
                  <a:pt x="182" y="23"/>
                  <a:pt x="271" y="6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24"/>
          <p:cNvSpPr>
            <a:spLocks/>
          </p:cNvSpPr>
          <p:nvPr/>
        </p:nvSpPr>
        <p:spPr bwMode="auto">
          <a:xfrm>
            <a:off x="8313738" y="4745038"/>
            <a:ext cx="457200" cy="141287"/>
          </a:xfrm>
          <a:custGeom>
            <a:avLst/>
            <a:gdLst>
              <a:gd name="T0" fmla="*/ 114 w 156"/>
              <a:gd name="T1" fmla="*/ 48 h 48"/>
              <a:gd name="T2" fmla="*/ 152 w 156"/>
              <a:gd name="T3" fmla="*/ 44 h 48"/>
              <a:gd name="T4" fmla="*/ 156 w 156"/>
              <a:gd name="T5" fmla="*/ 33 h 48"/>
              <a:gd name="T6" fmla="*/ 139 w 156"/>
              <a:gd name="T7" fmla="*/ 23 h 48"/>
              <a:gd name="T8" fmla="*/ 4 w 156"/>
              <a:gd name="T9" fmla="*/ 0 h 48"/>
              <a:gd name="T10" fmla="*/ 0 w 156"/>
              <a:gd name="T11" fmla="*/ 2 h 48"/>
              <a:gd name="T12" fmla="*/ 114 w 156"/>
              <a:gd name="T1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48">
                <a:moveTo>
                  <a:pt x="114" y="48"/>
                </a:moveTo>
                <a:cubicBezTo>
                  <a:pt x="152" y="44"/>
                  <a:pt x="152" y="44"/>
                  <a:pt x="152" y="44"/>
                </a:cubicBezTo>
                <a:cubicBezTo>
                  <a:pt x="156" y="33"/>
                  <a:pt x="156" y="33"/>
                  <a:pt x="156" y="33"/>
                </a:cubicBezTo>
                <a:cubicBezTo>
                  <a:pt x="153" y="27"/>
                  <a:pt x="145" y="27"/>
                  <a:pt x="139" y="23"/>
                </a:cubicBezTo>
                <a:cubicBezTo>
                  <a:pt x="94" y="26"/>
                  <a:pt x="48" y="8"/>
                  <a:pt x="4" y="0"/>
                </a:cubicBezTo>
                <a:cubicBezTo>
                  <a:pt x="2" y="1"/>
                  <a:pt x="0" y="2"/>
                  <a:pt x="0" y="2"/>
                </a:cubicBezTo>
                <a:cubicBezTo>
                  <a:pt x="33" y="20"/>
                  <a:pt x="70" y="42"/>
                  <a:pt x="114" y="4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225"/>
          <p:cNvSpPr>
            <a:spLocks/>
          </p:cNvSpPr>
          <p:nvPr/>
        </p:nvSpPr>
        <p:spPr bwMode="auto">
          <a:xfrm>
            <a:off x="7669213" y="4654550"/>
            <a:ext cx="352425" cy="225425"/>
          </a:xfrm>
          <a:custGeom>
            <a:avLst/>
            <a:gdLst>
              <a:gd name="T0" fmla="*/ 1 w 120"/>
              <a:gd name="T1" fmla="*/ 77 h 77"/>
              <a:gd name="T2" fmla="*/ 114 w 120"/>
              <a:gd name="T3" fmla="*/ 23 h 77"/>
              <a:gd name="T4" fmla="*/ 119 w 120"/>
              <a:gd name="T5" fmla="*/ 12 h 77"/>
              <a:gd name="T6" fmla="*/ 0 w 120"/>
              <a:gd name="T7" fmla="*/ 76 h 77"/>
              <a:gd name="T8" fmla="*/ 1 w 120"/>
              <a:gd name="T9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" h="77">
                <a:moveTo>
                  <a:pt x="1" y="77"/>
                </a:moveTo>
                <a:cubicBezTo>
                  <a:pt x="47" y="67"/>
                  <a:pt x="72" y="38"/>
                  <a:pt x="114" y="23"/>
                </a:cubicBezTo>
                <a:cubicBezTo>
                  <a:pt x="117" y="21"/>
                  <a:pt x="120" y="17"/>
                  <a:pt x="119" y="12"/>
                </a:cubicBezTo>
                <a:cubicBezTo>
                  <a:pt x="66" y="0"/>
                  <a:pt x="39" y="56"/>
                  <a:pt x="0" y="76"/>
                </a:cubicBezTo>
                <a:cubicBezTo>
                  <a:pt x="1" y="77"/>
                  <a:pt x="1" y="77"/>
                  <a:pt x="1" y="7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26"/>
          <p:cNvSpPr>
            <a:spLocks/>
          </p:cNvSpPr>
          <p:nvPr/>
        </p:nvSpPr>
        <p:spPr bwMode="auto">
          <a:xfrm>
            <a:off x="7578725" y="4551363"/>
            <a:ext cx="430213" cy="269875"/>
          </a:xfrm>
          <a:custGeom>
            <a:avLst/>
            <a:gdLst>
              <a:gd name="T0" fmla="*/ 1 w 147"/>
              <a:gd name="T1" fmla="*/ 92 h 92"/>
              <a:gd name="T2" fmla="*/ 139 w 147"/>
              <a:gd name="T3" fmla="*/ 27 h 92"/>
              <a:gd name="T4" fmla="*/ 145 w 147"/>
              <a:gd name="T5" fmla="*/ 24 h 92"/>
              <a:gd name="T6" fmla="*/ 147 w 147"/>
              <a:gd name="T7" fmla="*/ 14 h 92"/>
              <a:gd name="T8" fmla="*/ 85 w 147"/>
              <a:gd name="T9" fmla="*/ 21 h 92"/>
              <a:gd name="T10" fmla="*/ 0 w 147"/>
              <a:gd name="T11" fmla="*/ 91 h 92"/>
              <a:gd name="T12" fmla="*/ 1 w 147"/>
              <a:gd name="T13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92">
                <a:moveTo>
                  <a:pt x="1" y="92"/>
                </a:moveTo>
                <a:cubicBezTo>
                  <a:pt x="43" y="70"/>
                  <a:pt x="83" y="33"/>
                  <a:pt x="139" y="27"/>
                </a:cubicBezTo>
                <a:cubicBezTo>
                  <a:pt x="143" y="27"/>
                  <a:pt x="144" y="26"/>
                  <a:pt x="145" y="24"/>
                </a:cubicBezTo>
                <a:cubicBezTo>
                  <a:pt x="147" y="22"/>
                  <a:pt x="147" y="17"/>
                  <a:pt x="147" y="14"/>
                </a:cubicBezTo>
                <a:cubicBezTo>
                  <a:pt x="128" y="0"/>
                  <a:pt x="103" y="12"/>
                  <a:pt x="85" y="21"/>
                </a:cubicBezTo>
                <a:cubicBezTo>
                  <a:pt x="52" y="37"/>
                  <a:pt x="27" y="64"/>
                  <a:pt x="0" y="91"/>
                </a:cubicBezTo>
                <a:cubicBezTo>
                  <a:pt x="1" y="92"/>
                  <a:pt x="1" y="92"/>
                  <a:pt x="1" y="9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27"/>
          <p:cNvSpPr>
            <a:spLocks/>
          </p:cNvSpPr>
          <p:nvPr/>
        </p:nvSpPr>
        <p:spPr bwMode="auto">
          <a:xfrm>
            <a:off x="7510463" y="4405313"/>
            <a:ext cx="554038" cy="395287"/>
          </a:xfrm>
          <a:custGeom>
            <a:avLst/>
            <a:gdLst>
              <a:gd name="T0" fmla="*/ 2 w 189"/>
              <a:gd name="T1" fmla="*/ 135 h 135"/>
              <a:gd name="T2" fmla="*/ 66 w 189"/>
              <a:gd name="T3" fmla="*/ 70 h 135"/>
              <a:gd name="T4" fmla="*/ 189 w 189"/>
              <a:gd name="T5" fmla="*/ 0 h 135"/>
              <a:gd name="T6" fmla="*/ 10 w 189"/>
              <a:gd name="T7" fmla="*/ 93 h 135"/>
              <a:gd name="T8" fmla="*/ 0 w 189"/>
              <a:gd name="T9" fmla="*/ 135 h 135"/>
              <a:gd name="T10" fmla="*/ 2 w 189"/>
              <a:gd name="T11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135">
                <a:moveTo>
                  <a:pt x="2" y="135"/>
                </a:moveTo>
                <a:cubicBezTo>
                  <a:pt x="24" y="117"/>
                  <a:pt x="40" y="87"/>
                  <a:pt x="66" y="70"/>
                </a:cubicBezTo>
                <a:cubicBezTo>
                  <a:pt x="105" y="43"/>
                  <a:pt x="154" y="33"/>
                  <a:pt x="189" y="0"/>
                </a:cubicBezTo>
                <a:cubicBezTo>
                  <a:pt x="116" y="9"/>
                  <a:pt x="52" y="40"/>
                  <a:pt x="10" y="93"/>
                </a:cubicBezTo>
                <a:cubicBezTo>
                  <a:pt x="1" y="106"/>
                  <a:pt x="2" y="120"/>
                  <a:pt x="0" y="135"/>
                </a:cubicBezTo>
                <a:cubicBezTo>
                  <a:pt x="2" y="135"/>
                  <a:pt x="2" y="135"/>
                  <a:pt x="2" y="13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28"/>
          <p:cNvSpPr>
            <a:spLocks/>
          </p:cNvSpPr>
          <p:nvPr/>
        </p:nvSpPr>
        <p:spPr bwMode="auto">
          <a:xfrm>
            <a:off x="8367713" y="4651375"/>
            <a:ext cx="485775" cy="111125"/>
          </a:xfrm>
          <a:custGeom>
            <a:avLst/>
            <a:gdLst>
              <a:gd name="T0" fmla="*/ 106 w 166"/>
              <a:gd name="T1" fmla="*/ 38 h 38"/>
              <a:gd name="T2" fmla="*/ 162 w 166"/>
              <a:gd name="T3" fmla="*/ 32 h 38"/>
              <a:gd name="T4" fmla="*/ 166 w 166"/>
              <a:gd name="T5" fmla="*/ 23 h 38"/>
              <a:gd name="T6" fmla="*/ 164 w 166"/>
              <a:gd name="T7" fmla="*/ 20 h 38"/>
              <a:gd name="T8" fmla="*/ 0 w 166"/>
              <a:gd name="T9" fmla="*/ 1 h 38"/>
              <a:gd name="T10" fmla="*/ 106 w 166"/>
              <a:gd name="T11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6" h="38">
                <a:moveTo>
                  <a:pt x="106" y="38"/>
                </a:moveTo>
                <a:cubicBezTo>
                  <a:pt x="162" y="32"/>
                  <a:pt x="162" y="32"/>
                  <a:pt x="162" y="32"/>
                </a:cubicBezTo>
                <a:cubicBezTo>
                  <a:pt x="164" y="31"/>
                  <a:pt x="164" y="26"/>
                  <a:pt x="166" y="23"/>
                </a:cubicBezTo>
                <a:cubicBezTo>
                  <a:pt x="166" y="22"/>
                  <a:pt x="165" y="21"/>
                  <a:pt x="164" y="20"/>
                </a:cubicBezTo>
                <a:cubicBezTo>
                  <a:pt x="114" y="0"/>
                  <a:pt x="54" y="24"/>
                  <a:pt x="0" y="1"/>
                </a:cubicBezTo>
                <a:cubicBezTo>
                  <a:pt x="26" y="21"/>
                  <a:pt x="68" y="34"/>
                  <a:pt x="106" y="3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229"/>
          <p:cNvSpPr>
            <a:spLocks/>
          </p:cNvSpPr>
          <p:nvPr/>
        </p:nvSpPr>
        <p:spPr bwMode="auto">
          <a:xfrm>
            <a:off x="7451725" y="4205288"/>
            <a:ext cx="1287463" cy="460375"/>
          </a:xfrm>
          <a:custGeom>
            <a:avLst/>
            <a:gdLst>
              <a:gd name="T0" fmla="*/ 6 w 439"/>
              <a:gd name="T1" fmla="*/ 157 h 157"/>
              <a:gd name="T2" fmla="*/ 82 w 439"/>
              <a:gd name="T3" fmla="*/ 85 h 157"/>
              <a:gd name="T4" fmla="*/ 106 w 439"/>
              <a:gd name="T5" fmla="*/ 68 h 157"/>
              <a:gd name="T6" fmla="*/ 341 w 439"/>
              <a:gd name="T7" fmla="*/ 45 h 157"/>
              <a:gd name="T8" fmla="*/ 439 w 439"/>
              <a:gd name="T9" fmla="*/ 0 h 157"/>
              <a:gd name="T10" fmla="*/ 307 w 439"/>
              <a:gd name="T11" fmla="*/ 20 h 157"/>
              <a:gd name="T12" fmla="*/ 42 w 439"/>
              <a:gd name="T13" fmla="*/ 79 h 157"/>
              <a:gd name="T14" fmla="*/ 4 w 439"/>
              <a:gd name="T15" fmla="*/ 157 h 157"/>
              <a:gd name="T16" fmla="*/ 6 w 439"/>
              <a:gd name="T17" fmla="*/ 157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9" h="157">
                <a:moveTo>
                  <a:pt x="6" y="157"/>
                </a:moveTo>
                <a:cubicBezTo>
                  <a:pt x="27" y="132"/>
                  <a:pt x="49" y="100"/>
                  <a:pt x="82" y="85"/>
                </a:cubicBezTo>
                <a:cubicBezTo>
                  <a:pt x="91" y="77"/>
                  <a:pt x="99" y="73"/>
                  <a:pt x="106" y="68"/>
                </a:cubicBezTo>
                <a:cubicBezTo>
                  <a:pt x="180" y="26"/>
                  <a:pt x="263" y="47"/>
                  <a:pt x="341" y="45"/>
                </a:cubicBezTo>
                <a:cubicBezTo>
                  <a:pt x="380" y="45"/>
                  <a:pt x="420" y="30"/>
                  <a:pt x="439" y="0"/>
                </a:cubicBezTo>
                <a:cubicBezTo>
                  <a:pt x="403" y="29"/>
                  <a:pt x="352" y="23"/>
                  <a:pt x="307" y="20"/>
                </a:cubicBezTo>
                <a:cubicBezTo>
                  <a:pt x="213" y="0"/>
                  <a:pt x="107" y="18"/>
                  <a:pt x="42" y="79"/>
                </a:cubicBezTo>
                <a:cubicBezTo>
                  <a:pt x="21" y="99"/>
                  <a:pt x="0" y="124"/>
                  <a:pt x="4" y="157"/>
                </a:cubicBezTo>
                <a:cubicBezTo>
                  <a:pt x="6" y="157"/>
                  <a:pt x="6" y="157"/>
                  <a:pt x="6" y="15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230"/>
          <p:cNvSpPr>
            <a:spLocks/>
          </p:cNvSpPr>
          <p:nvPr/>
        </p:nvSpPr>
        <p:spPr bwMode="auto">
          <a:xfrm>
            <a:off x="8320088" y="4443413"/>
            <a:ext cx="588963" cy="190500"/>
          </a:xfrm>
          <a:custGeom>
            <a:avLst/>
            <a:gdLst>
              <a:gd name="T0" fmla="*/ 83 w 201"/>
              <a:gd name="T1" fmla="*/ 61 h 65"/>
              <a:gd name="T2" fmla="*/ 196 w 201"/>
              <a:gd name="T3" fmla="*/ 29 h 65"/>
              <a:gd name="T4" fmla="*/ 201 w 201"/>
              <a:gd name="T5" fmla="*/ 11 h 65"/>
              <a:gd name="T6" fmla="*/ 14 w 201"/>
              <a:gd name="T7" fmla="*/ 40 h 65"/>
              <a:gd name="T8" fmla="*/ 0 w 201"/>
              <a:gd name="T9" fmla="*/ 42 h 65"/>
              <a:gd name="T10" fmla="*/ 83 w 201"/>
              <a:gd name="T11" fmla="*/ 6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1" h="65">
                <a:moveTo>
                  <a:pt x="83" y="61"/>
                </a:moveTo>
                <a:cubicBezTo>
                  <a:pt x="125" y="65"/>
                  <a:pt x="168" y="55"/>
                  <a:pt x="196" y="29"/>
                </a:cubicBezTo>
                <a:cubicBezTo>
                  <a:pt x="200" y="24"/>
                  <a:pt x="201" y="17"/>
                  <a:pt x="201" y="11"/>
                </a:cubicBezTo>
                <a:cubicBezTo>
                  <a:pt x="137" y="0"/>
                  <a:pt x="84" y="64"/>
                  <a:pt x="14" y="40"/>
                </a:cubicBezTo>
                <a:cubicBezTo>
                  <a:pt x="8" y="43"/>
                  <a:pt x="5" y="41"/>
                  <a:pt x="0" y="42"/>
                </a:cubicBezTo>
                <a:cubicBezTo>
                  <a:pt x="83" y="61"/>
                  <a:pt x="83" y="61"/>
                  <a:pt x="83" y="6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231"/>
          <p:cNvSpPr>
            <a:spLocks/>
          </p:cNvSpPr>
          <p:nvPr/>
        </p:nvSpPr>
        <p:spPr bwMode="auto">
          <a:xfrm>
            <a:off x="8305800" y="4232275"/>
            <a:ext cx="523875" cy="273050"/>
          </a:xfrm>
          <a:custGeom>
            <a:avLst/>
            <a:gdLst>
              <a:gd name="T0" fmla="*/ 46 w 179"/>
              <a:gd name="T1" fmla="*/ 93 h 93"/>
              <a:gd name="T2" fmla="*/ 148 w 179"/>
              <a:gd name="T3" fmla="*/ 51 h 93"/>
              <a:gd name="T4" fmla="*/ 179 w 179"/>
              <a:gd name="T5" fmla="*/ 4 h 93"/>
              <a:gd name="T6" fmla="*/ 179 w 179"/>
              <a:gd name="T7" fmla="*/ 0 h 93"/>
              <a:gd name="T8" fmla="*/ 72 w 179"/>
              <a:gd name="T9" fmla="*/ 59 h 93"/>
              <a:gd name="T10" fmla="*/ 11 w 179"/>
              <a:gd name="T11" fmla="*/ 59 h 93"/>
              <a:gd name="T12" fmla="*/ 3 w 179"/>
              <a:gd name="T13" fmla="*/ 57 h 93"/>
              <a:gd name="T14" fmla="*/ 0 w 179"/>
              <a:gd name="T15" fmla="*/ 59 h 93"/>
              <a:gd name="T16" fmla="*/ 5 w 179"/>
              <a:gd name="T17" fmla="*/ 84 h 93"/>
              <a:gd name="T18" fmla="*/ 46 w 179"/>
              <a:gd name="T1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9" h="93">
                <a:moveTo>
                  <a:pt x="46" y="93"/>
                </a:moveTo>
                <a:cubicBezTo>
                  <a:pt x="86" y="93"/>
                  <a:pt x="125" y="79"/>
                  <a:pt x="148" y="51"/>
                </a:cubicBezTo>
                <a:cubicBezTo>
                  <a:pt x="163" y="38"/>
                  <a:pt x="170" y="20"/>
                  <a:pt x="179" y="4"/>
                </a:cubicBezTo>
                <a:cubicBezTo>
                  <a:pt x="179" y="2"/>
                  <a:pt x="179" y="0"/>
                  <a:pt x="179" y="0"/>
                </a:cubicBezTo>
                <a:cubicBezTo>
                  <a:pt x="154" y="36"/>
                  <a:pt x="117" y="57"/>
                  <a:pt x="72" y="59"/>
                </a:cubicBezTo>
                <a:cubicBezTo>
                  <a:pt x="51" y="58"/>
                  <a:pt x="32" y="57"/>
                  <a:pt x="11" y="59"/>
                </a:cubicBezTo>
                <a:cubicBezTo>
                  <a:pt x="7" y="56"/>
                  <a:pt x="6" y="57"/>
                  <a:pt x="3" y="57"/>
                </a:cubicBezTo>
                <a:cubicBezTo>
                  <a:pt x="2" y="57"/>
                  <a:pt x="1" y="57"/>
                  <a:pt x="0" y="59"/>
                </a:cubicBezTo>
                <a:cubicBezTo>
                  <a:pt x="5" y="84"/>
                  <a:pt x="5" y="84"/>
                  <a:pt x="5" y="84"/>
                </a:cubicBezTo>
                <a:cubicBezTo>
                  <a:pt x="46" y="93"/>
                  <a:pt x="46" y="93"/>
                  <a:pt x="46" y="93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232"/>
          <p:cNvSpPr>
            <a:spLocks/>
          </p:cNvSpPr>
          <p:nvPr/>
        </p:nvSpPr>
        <p:spPr bwMode="auto">
          <a:xfrm>
            <a:off x="7454900" y="4094163"/>
            <a:ext cx="1193800" cy="352425"/>
          </a:xfrm>
          <a:custGeom>
            <a:avLst/>
            <a:gdLst>
              <a:gd name="T0" fmla="*/ 1 w 407"/>
              <a:gd name="T1" fmla="*/ 120 h 120"/>
              <a:gd name="T2" fmla="*/ 88 w 407"/>
              <a:gd name="T3" fmla="*/ 56 h 120"/>
              <a:gd name="T4" fmla="*/ 129 w 407"/>
              <a:gd name="T5" fmla="*/ 40 h 120"/>
              <a:gd name="T6" fmla="*/ 183 w 407"/>
              <a:gd name="T7" fmla="*/ 33 h 120"/>
              <a:gd name="T8" fmla="*/ 300 w 407"/>
              <a:gd name="T9" fmla="*/ 39 h 120"/>
              <a:gd name="T10" fmla="*/ 396 w 407"/>
              <a:gd name="T11" fmla="*/ 31 h 120"/>
              <a:gd name="T12" fmla="*/ 407 w 407"/>
              <a:gd name="T13" fmla="*/ 25 h 120"/>
              <a:gd name="T14" fmla="*/ 200 w 407"/>
              <a:gd name="T15" fmla="*/ 5 h 120"/>
              <a:gd name="T16" fmla="*/ 10 w 407"/>
              <a:gd name="T17" fmla="*/ 79 h 120"/>
              <a:gd name="T18" fmla="*/ 0 w 407"/>
              <a:gd name="T19" fmla="*/ 120 h 120"/>
              <a:gd name="T20" fmla="*/ 1 w 407"/>
              <a:gd name="T21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07" h="120">
                <a:moveTo>
                  <a:pt x="1" y="120"/>
                </a:moveTo>
                <a:cubicBezTo>
                  <a:pt x="31" y="97"/>
                  <a:pt x="52" y="69"/>
                  <a:pt x="88" y="56"/>
                </a:cubicBezTo>
                <a:cubicBezTo>
                  <a:pt x="100" y="48"/>
                  <a:pt x="116" y="45"/>
                  <a:pt x="129" y="40"/>
                </a:cubicBezTo>
                <a:cubicBezTo>
                  <a:pt x="148" y="40"/>
                  <a:pt x="164" y="31"/>
                  <a:pt x="183" y="33"/>
                </a:cubicBezTo>
                <a:cubicBezTo>
                  <a:pt x="223" y="33"/>
                  <a:pt x="262" y="38"/>
                  <a:pt x="300" y="39"/>
                </a:cubicBezTo>
                <a:cubicBezTo>
                  <a:pt x="333" y="41"/>
                  <a:pt x="365" y="41"/>
                  <a:pt x="396" y="31"/>
                </a:cubicBezTo>
                <a:cubicBezTo>
                  <a:pt x="401" y="28"/>
                  <a:pt x="404" y="27"/>
                  <a:pt x="407" y="25"/>
                </a:cubicBezTo>
                <a:cubicBezTo>
                  <a:pt x="337" y="30"/>
                  <a:pt x="268" y="8"/>
                  <a:pt x="200" y="5"/>
                </a:cubicBezTo>
                <a:cubicBezTo>
                  <a:pt x="127" y="0"/>
                  <a:pt x="58" y="30"/>
                  <a:pt x="10" y="79"/>
                </a:cubicBezTo>
                <a:cubicBezTo>
                  <a:pt x="2" y="91"/>
                  <a:pt x="1" y="106"/>
                  <a:pt x="0" y="120"/>
                </a:cubicBezTo>
                <a:cubicBezTo>
                  <a:pt x="1" y="120"/>
                  <a:pt x="1" y="120"/>
                  <a:pt x="1" y="120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233"/>
          <p:cNvSpPr>
            <a:spLocks/>
          </p:cNvSpPr>
          <p:nvPr/>
        </p:nvSpPr>
        <p:spPr bwMode="auto">
          <a:xfrm>
            <a:off x="7602538" y="3917950"/>
            <a:ext cx="1089025" cy="276225"/>
          </a:xfrm>
          <a:custGeom>
            <a:avLst/>
            <a:gdLst>
              <a:gd name="T0" fmla="*/ 2 w 372"/>
              <a:gd name="T1" fmla="*/ 77 h 94"/>
              <a:gd name="T2" fmla="*/ 25 w 372"/>
              <a:gd name="T3" fmla="*/ 64 h 94"/>
              <a:gd name="T4" fmla="*/ 370 w 372"/>
              <a:gd name="T5" fmla="*/ 53 h 94"/>
              <a:gd name="T6" fmla="*/ 372 w 372"/>
              <a:gd name="T7" fmla="*/ 49 h 94"/>
              <a:gd name="T8" fmla="*/ 363 w 372"/>
              <a:gd name="T9" fmla="*/ 42 h 94"/>
              <a:gd name="T10" fmla="*/ 275 w 372"/>
              <a:gd name="T11" fmla="*/ 34 h 94"/>
              <a:gd name="T12" fmla="*/ 15 w 372"/>
              <a:gd name="T13" fmla="*/ 63 h 94"/>
              <a:gd name="T14" fmla="*/ 0 w 372"/>
              <a:gd name="T15" fmla="*/ 78 h 94"/>
              <a:gd name="T16" fmla="*/ 2 w 372"/>
              <a:gd name="T17" fmla="*/ 7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2" h="94">
                <a:moveTo>
                  <a:pt x="2" y="77"/>
                </a:moveTo>
                <a:cubicBezTo>
                  <a:pt x="8" y="73"/>
                  <a:pt x="18" y="69"/>
                  <a:pt x="25" y="64"/>
                </a:cubicBezTo>
                <a:cubicBezTo>
                  <a:pt x="139" y="4"/>
                  <a:pt x="258" y="94"/>
                  <a:pt x="370" y="53"/>
                </a:cubicBezTo>
                <a:cubicBezTo>
                  <a:pt x="370" y="52"/>
                  <a:pt x="371" y="50"/>
                  <a:pt x="372" y="49"/>
                </a:cubicBezTo>
                <a:cubicBezTo>
                  <a:pt x="370" y="44"/>
                  <a:pt x="367" y="44"/>
                  <a:pt x="363" y="42"/>
                </a:cubicBezTo>
                <a:cubicBezTo>
                  <a:pt x="334" y="40"/>
                  <a:pt x="305" y="41"/>
                  <a:pt x="275" y="34"/>
                </a:cubicBezTo>
                <a:cubicBezTo>
                  <a:pt x="188" y="19"/>
                  <a:pt x="83" y="0"/>
                  <a:pt x="15" y="63"/>
                </a:cubicBezTo>
                <a:cubicBezTo>
                  <a:pt x="8" y="69"/>
                  <a:pt x="4" y="71"/>
                  <a:pt x="0" y="78"/>
                </a:cubicBezTo>
                <a:cubicBezTo>
                  <a:pt x="2" y="77"/>
                  <a:pt x="2" y="77"/>
                  <a:pt x="2" y="7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234"/>
          <p:cNvSpPr>
            <a:spLocks/>
          </p:cNvSpPr>
          <p:nvPr/>
        </p:nvSpPr>
        <p:spPr bwMode="auto">
          <a:xfrm>
            <a:off x="8140700" y="3911600"/>
            <a:ext cx="287338" cy="61912"/>
          </a:xfrm>
          <a:custGeom>
            <a:avLst/>
            <a:gdLst>
              <a:gd name="T0" fmla="*/ 77 w 98"/>
              <a:gd name="T1" fmla="*/ 21 h 21"/>
              <a:gd name="T2" fmla="*/ 97 w 98"/>
              <a:gd name="T3" fmla="*/ 17 h 21"/>
              <a:gd name="T4" fmla="*/ 98 w 98"/>
              <a:gd name="T5" fmla="*/ 14 h 21"/>
              <a:gd name="T6" fmla="*/ 0 w 98"/>
              <a:gd name="T7" fmla="*/ 5 h 21"/>
              <a:gd name="T8" fmla="*/ 77 w 98"/>
              <a:gd name="T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21">
                <a:moveTo>
                  <a:pt x="77" y="21"/>
                </a:moveTo>
                <a:cubicBezTo>
                  <a:pt x="97" y="17"/>
                  <a:pt x="97" y="17"/>
                  <a:pt x="97" y="17"/>
                </a:cubicBezTo>
                <a:cubicBezTo>
                  <a:pt x="98" y="17"/>
                  <a:pt x="98" y="17"/>
                  <a:pt x="98" y="14"/>
                </a:cubicBezTo>
                <a:cubicBezTo>
                  <a:pt x="70" y="0"/>
                  <a:pt x="32" y="4"/>
                  <a:pt x="0" y="5"/>
                </a:cubicBezTo>
                <a:cubicBezTo>
                  <a:pt x="24" y="17"/>
                  <a:pt x="51" y="17"/>
                  <a:pt x="77" y="2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235"/>
          <p:cNvSpPr>
            <a:spLocks/>
          </p:cNvSpPr>
          <p:nvPr/>
        </p:nvSpPr>
        <p:spPr bwMode="auto">
          <a:xfrm>
            <a:off x="9378950" y="6142038"/>
            <a:ext cx="896938" cy="287337"/>
          </a:xfrm>
          <a:custGeom>
            <a:avLst/>
            <a:gdLst>
              <a:gd name="T0" fmla="*/ 132 w 306"/>
              <a:gd name="T1" fmla="*/ 87 h 98"/>
              <a:gd name="T2" fmla="*/ 303 w 306"/>
              <a:gd name="T3" fmla="*/ 14 h 98"/>
              <a:gd name="T4" fmla="*/ 306 w 306"/>
              <a:gd name="T5" fmla="*/ 11 h 98"/>
              <a:gd name="T6" fmla="*/ 246 w 306"/>
              <a:gd name="T7" fmla="*/ 3 h 98"/>
              <a:gd name="T8" fmla="*/ 199 w 306"/>
              <a:gd name="T9" fmla="*/ 33 h 98"/>
              <a:gd name="T10" fmla="*/ 74 w 306"/>
              <a:gd name="T11" fmla="*/ 30 h 98"/>
              <a:gd name="T12" fmla="*/ 0 w 306"/>
              <a:gd name="T13" fmla="*/ 73 h 98"/>
              <a:gd name="T14" fmla="*/ 0 w 306"/>
              <a:gd name="T15" fmla="*/ 78 h 98"/>
              <a:gd name="T16" fmla="*/ 2 w 306"/>
              <a:gd name="T17" fmla="*/ 82 h 98"/>
              <a:gd name="T18" fmla="*/ 35 w 306"/>
              <a:gd name="T19" fmla="*/ 82 h 98"/>
              <a:gd name="T20" fmla="*/ 118 w 306"/>
              <a:gd name="T21" fmla="*/ 50 h 98"/>
              <a:gd name="T22" fmla="*/ 177 w 306"/>
              <a:gd name="T23" fmla="*/ 45 h 98"/>
              <a:gd name="T24" fmla="*/ 187 w 306"/>
              <a:gd name="T25" fmla="*/ 42 h 98"/>
              <a:gd name="T26" fmla="*/ 191 w 306"/>
              <a:gd name="T27" fmla="*/ 45 h 98"/>
              <a:gd name="T28" fmla="*/ 128 w 306"/>
              <a:gd name="T29" fmla="*/ 84 h 98"/>
              <a:gd name="T30" fmla="*/ 120 w 306"/>
              <a:gd name="T31" fmla="*/ 83 h 98"/>
              <a:gd name="T32" fmla="*/ 132 w 306"/>
              <a:gd name="T33" fmla="*/ 87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6" h="98">
                <a:moveTo>
                  <a:pt x="132" y="87"/>
                </a:moveTo>
                <a:cubicBezTo>
                  <a:pt x="205" y="98"/>
                  <a:pt x="241" y="34"/>
                  <a:pt x="303" y="14"/>
                </a:cubicBezTo>
                <a:cubicBezTo>
                  <a:pt x="303" y="12"/>
                  <a:pt x="306" y="11"/>
                  <a:pt x="306" y="11"/>
                </a:cubicBezTo>
                <a:cubicBezTo>
                  <a:pt x="289" y="0"/>
                  <a:pt x="265" y="0"/>
                  <a:pt x="246" y="3"/>
                </a:cubicBezTo>
                <a:cubicBezTo>
                  <a:pt x="226" y="10"/>
                  <a:pt x="216" y="25"/>
                  <a:pt x="199" y="33"/>
                </a:cubicBezTo>
                <a:cubicBezTo>
                  <a:pt x="157" y="25"/>
                  <a:pt x="116" y="21"/>
                  <a:pt x="74" y="30"/>
                </a:cubicBezTo>
                <a:cubicBezTo>
                  <a:pt x="43" y="41"/>
                  <a:pt x="12" y="46"/>
                  <a:pt x="0" y="73"/>
                </a:cubicBezTo>
                <a:cubicBezTo>
                  <a:pt x="0" y="74"/>
                  <a:pt x="0" y="77"/>
                  <a:pt x="0" y="78"/>
                </a:cubicBezTo>
                <a:cubicBezTo>
                  <a:pt x="1" y="78"/>
                  <a:pt x="1" y="80"/>
                  <a:pt x="2" y="82"/>
                </a:cubicBezTo>
                <a:cubicBezTo>
                  <a:pt x="12" y="89"/>
                  <a:pt x="26" y="84"/>
                  <a:pt x="35" y="82"/>
                </a:cubicBezTo>
                <a:cubicBezTo>
                  <a:pt x="58" y="63"/>
                  <a:pt x="87" y="55"/>
                  <a:pt x="118" y="50"/>
                </a:cubicBezTo>
                <a:cubicBezTo>
                  <a:pt x="138" y="52"/>
                  <a:pt x="158" y="45"/>
                  <a:pt x="177" y="45"/>
                </a:cubicBezTo>
                <a:cubicBezTo>
                  <a:pt x="181" y="44"/>
                  <a:pt x="184" y="42"/>
                  <a:pt x="187" y="42"/>
                </a:cubicBezTo>
                <a:cubicBezTo>
                  <a:pt x="189" y="42"/>
                  <a:pt x="191" y="42"/>
                  <a:pt x="191" y="45"/>
                </a:cubicBezTo>
                <a:cubicBezTo>
                  <a:pt x="178" y="68"/>
                  <a:pt x="155" y="81"/>
                  <a:pt x="128" y="84"/>
                </a:cubicBezTo>
                <a:cubicBezTo>
                  <a:pt x="125" y="84"/>
                  <a:pt x="123" y="84"/>
                  <a:pt x="120" y="83"/>
                </a:cubicBezTo>
                <a:cubicBezTo>
                  <a:pt x="132" y="87"/>
                  <a:pt x="132" y="87"/>
                  <a:pt x="132" y="8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236"/>
          <p:cNvSpPr>
            <a:spLocks/>
          </p:cNvSpPr>
          <p:nvPr/>
        </p:nvSpPr>
        <p:spPr bwMode="auto">
          <a:xfrm>
            <a:off x="10058400" y="6288088"/>
            <a:ext cx="146050" cy="88900"/>
          </a:xfrm>
          <a:custGeom>
            <a:avLst/>
            <a:gdLst>
              <a:gd name="T0" fmla="*/ 1 w 50"/>
              <a:gd name="T1" fmla="*/ 30 h 30"/>
              <a:gd name="T2" fmla="*/ 46 w 50"/>
              <a:gd name="T3" fmla="*/ 15 h 30"/>
              <a:gd name="T4" fmla="*/ 50 w 50"/>
              <a:gd name="T5" fmla="*/ 9 h 30"/>
              <a:gd name="T6" fmla="*/ 50 w 50"/>
              <a:gd name="T7" fmla="*/ 6 h 30"/>
              <a:gd name="T8" fmla="*/ 36 w 50"/>
              <a:gd name="T9" fmla="*/ 0 h 30"/>
              <a:gd name="T10" fmla="*/ 0 w 50"/>
              <a:gd name="T11" fmla="*/ 30 h 30"/>
              <a:gd name="T12" fmla="*/ 1 w 50"/>
              <a:gd name="T1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" h="30">
                <a:moveTo>
                  <a:pt x="1" y="30"/>
                </a:moveTo>
                <a:cubicBezTo>
                  <a:pt x="46" y="15"/>
                  <a:pt x="46" y="15"/>
                  <a:pt x="46" y="15"/>
                </a:cubicBezTo>
                <a:cubicBezTo>
                  <a:pt x="47" y="13"/>
                  <a:pt x="50" y="11"/>
                  <a:pt x="50" y="9"/>
                </a:cubicBezTo>
                <a:cubicBezTo>
                  <a:pt x="50" y="9"/>
                  <a:pt x="50" y="7"/>
                  <a:pt x="50" y="6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30"/>
                  <a:pt x="0" y="30"/>
                  <a:pt x="0" y="30"/>
                </a:cubicBezTo>
                <a:cubicBezTo>
                  <a:pt x="1" y="30"/>
                  <a:pt x="1" y="30"/>
                  <a:pt x="1" y="30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237"/>
          <p:cNvSpPr>
            <a:spLocks/>
          </p:cNvSpPr>
          <p:nvPr/>
        </p:nvSpPr>
        <p:spPr bwMode="auto">
          <a:xfrm>
            <a:off x="9507538" y="5976938"/>
            <a:ext cx="615950" cy="249237"/>
          </a:xfrm>
          <a:custGeom>
            <a:avLst/>
            <a:gdLst>
              <a:gd name="T0" fmla="*/ 6 w 210"/>
              <a:gd name="T1" fmla="*/ 85 h 85"/>
              <a:gd name="T2" fmla="*/ 210 w 210"/>
              <a:gd name="T3" fmla="*/ 42 h 85"/>
              <a:gd name="T4" fmla="*/ 34 w 210"/>
              <a:gd name="T5" fmla="*/ 39 h 85"/>
              <a:gd name="T6" fmla="*/ 0 w 210"/>
              <a:gd name="T7" fmla="*/ 75 h 85"/>
              <a:gd name="T8" fmla="*/ 3 w 210"/>
              <a:gd name="T9" fmla="*/ 85 h 85"/>
              <a:gd name="T10" fmla="*/ 6 w 210"/>
              <a:gd name="T11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0" h="85">
                <a:moveTo>
                  <a:pt x="6" y="85"/>
                </a:moveTo>
                <a:cubicBezTo>
                  <a:pt x="60" y="31"/>
                  <a:pt x="147" y="80"/>
                  <a:pt x="210" y="42"/>
                </a:cubicBezTo>
                <a:cubicBezTo>
                  <a:pt x="154" y="34"/>
                  <a:pt x="91" y="0"/>
                  <a:pt x="34" y="39"/>
                </a:cubicBezTo>
                <a:cubicBezTo>
                  <a:pt x="17" y="46"/>
                  <a:pt x="10" y="63"/>
                  <a:pt x="0" y="75"/>
                </a:cubicBezTo>
                <a:cubicBezTo>
                  <a:pt x="3" y="85"/>
                  <a:pt x="3" y="85"/>
                  <a:pt x="3" y="85"/>
                </a:cubicBezTo>
                <a:cubicBezTo>
                  <a:pt x="3" y="85"/>
                  <a:pt x="4" y="85"/>
                  <a:pt x="6" y="8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238"/>
          <p:cNvSpPr>
            <a:spLocks/>
          </p:cNvSpPr>
          <p:nvPr/>
        </p:nvSpPr>
        <p:spPr bwMode="auto">
          <a:xfrm>
            <a:off x="9683750" y="5821363"/>
            <a:ext cx="609600" cy="220662"/>
          </a:xfrm>
          <a:custGeom>
            <a:avLst/>
            <a:gdLst>
              <a:gd name="T0" fmla="*/ 122 w 208"/>
              <a:gd name="T1" fmla="*/ 71 h 75"/>
              <a:gd name="T2" fmla="*/ 208 w 208"/>
              <a:gd name="T3" fmla="*/ 46 h 75"/>
              <a:gd name="T4" fmla="*/ 123 w 208"/>
              <a:gd name="T5" fmla="*/ 41 h 75"/>
              <a:gd name="T6" fmla="*/ 75 w 208"/>
              <a:gd name="T7" fmla="*/ 11 h 75"/>
              <a:gd name="T8" fmla="*/ 10 w 208"/>
              <a:gd name="T9" fmla="*/ 19 h 75"/>
              <a:gd name="T10" fmla="*/ 0 w 208"/>
              <a:gd name="T11" fmla="*/ 35 h 75"/>
              <a:gd name="T12" fmla="*/ 0 w 208"/>
              <a:gd name="T13" fmla="*/ 41 h 75"/>
              <a:gd name="T14" fmla="*/ 90 w 208"/>
              <a:gd name="T15" fmla="*/ 58 h 75"/>
              <a:gd name="T16" fmla="*/ 103 w 208"/>
              <a:gd name="T17" fmla="*/ 65 h 75"/>
              <a:gd name="T18" fmla="*/ 120 w 208"/>
              <a:gd name="T19" fmla="*/ 71 h 75"/>
              <a:gd name="T20" fmla="*/ 122 w 208"/>
              <a:gd name="T21" fmla="*/ 7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8" h="75">
                <a:moveTo>
                  <a:pt x="122" y="71"/>
                </a:moveTo>
                <a:cubicBezTo>
                  <a:pt x="154" y="75"/>
                  <a:pt x="186" y="63"/>
                  <a:pt x="208" y="46"/>
                </a:cubicBezTo>
                <a:cubicBezTo>
                  <a:pt x="185" y="50"/>
                  <a:pt x="147" y="60"/>
                  <a:pt x="123" y="41"/>
                </a:cubicBezTo>
                <a:cubicBezTo>
                  <a:pt x="108" y="28"/>
                  <a:pt x="90" y="21"/>
                  <a:pt x="75" y="11"/>
                </a:cubicBezTo>
                <a:cubicBezTo>
                  <a:pt x="51" y="0"/>
                  <a:pt x="26" y="8"/>
                  <a:pt x="10" y="19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7"/>
                  <a:pt x="0" y="39"/>
                  <a:pt x="0" y="41"/>
                </a:cubicBezTo>
                <a:cubicBezTo>
                  <a:pt x="26" y="39"/>
                  <a:pt x="63" y="42"/>
                  <a:pt x="90" y="58"/>
                </a:cubicBezTo>
                <a:cubicBezTo>
                  <a:pt x="96" y="63"/>
                  <a:pt x="98" y="65"/>
                  <a:pt x="103" y="65"/>
                </a:cubicBezTo>
                <a:cubicBezTo>
                  <a:pt x="109" y="63"/>
                  <a:pt x="115" y="67"/>
                  <a:pt x="120" y="71"/>
                </a:cubicBezTo>
                <a:cubicBezTo>
                  <a:pt x="122" y="71"/>
                  <a:pt x="122" y="71"/>
                  <a:pt x="122" y="7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239"/>
          <p:cNvSpPr>
            <a:spLocks/>
          </p:cNvSpPr>
          <p:nvPr/>
        </p:nvSpPr>
        <p:spPr bwMode="auto">
          <a:xfrm>
            <a:off x="9902825" y="5716588"/>
            <a:ext cx="547688" cy="161925"/>
          </a:xfrm>
          <a:custGeom>
            <a:avLst/>
            <a:gdLst>
              <a:gd name="T0" fmla="*/ 97 w 187"/>
              <a:gd name="T1" fmla="*/ 55 h 55"/>
              <a:gd name="T2" fmla="*/ 158 w 187"/>
              <a:gd name="T3" fmla="*/ 36 h 55"/>
              <a:gd name="T4" fmla="*/ 172 w 187"/>
              <a:gd name="T5" fmla="*/ 30 h 55"/>
              <a:gd name="T6" fmla="*/ 182 w 187"/>
              <a:gd name="T7" fmla="*/ 30 h 55"/>
              <a:gd name="T8" fmla="*/ 185 w 187"/>
              <a:gd name="T9" fmla="*/ 22 h 55"/>
              <a:gd name="T10" fmla="*/ 0 w 187"/>
              <a:gd name="T11" fmla="*/ 4 h 55"/>
              <a:gd name="T12" fmla="*/ 97 w 187"/>
              <a:gd name="T13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7" h="55">
                <a:moveTo>
                  <a:pt x="97" y="55"/>
                </a:moveTo>
                <a:cubicBezTo>
                  <a:pt x="118" y="52"/>
                  <a:pt x="141" y="50"/>
                  <a:pt x="158" y="36"/>
                </a:cubicBezTo>
                <a:cubicBezTo>
                  <a:pt x="165" y="35"/>
                  <a:pt x="167" y="32"/>
                  <a:pt x="172" y="30"/>
                </a:cubicBezTo>
                <a:cubicBezTo>
                  <a:pt x="182" y="30"/>
                  <a:pt x="182" y="30"/>
                  <a:pt x="182" y="30"/>
                </a:cubicBezTo>
                <a:cubicBezTo>
                  <a:pt x="185" y="30"/>
                  <a:pt x="187" y="26"/>
                  <a:pt x="185" y="22"/>
                </a:cubicBezTo>
                <a:cubicBezTo>
                  <a:pt x="128" y="0"/>
                  <a:pt x="51" y="50"/>
                  <a:pt x="0" y="4"/>
                </a:cubicBezTo>
                <a:cubicBezTo>
                  <a:pt x="15" y="42"/>
                  <a:pt x="57" y="50"/>
                  <a:pt x="97" y="55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240"/>
          <p:cNvSpPr>
            <a:spLocks/>
          </p:cNvSpPr>
          <p:nvPr/>
        </p:nvSpPr>
        <p:spPr bwMode="auto">
          <a:xfrm>
            <a:off x="9972675" y="5551488"/>
            <a:ext cx="550863" cy="168275"/>
          </a:xfrm>
          <a:custGeom>
            <a:avLst/>
            <a:gdLst>
              <a:gd name="T0" fmla="*/ 91 w 188"/>
              <a:gd name="T1" fmla="*/ 57 h 57"/>
              <a:gd name="T2" fmla="*/ 188 w 188"/>
              <a:gd name="T3" fmla="*/ 21 h 57"/>
              <a:gd name="T4" fmla="*/ 184 w 188"/>
              <a:gd name="T5" fmla="*/ 14 h 57"/>
              <a:gd name="T6" fmla="*/ 139 w 188"/>
              <a:gd name="T7" fmla="*/ 3 h 57"/>
              <a:gd name="T8" fmla="*/ 33 w 188"/>
              <a:gd name="T9" fmla="*/ 34 h 57"/>
              <a:gd name="T10" fmla="*/ 0 w 188"/>
              <a:gd name="T11" fmla="*/ 15 h 57"/>
              <a:gd name="T12" fmla="*/ 91 w 188"/>
              <a:gd name="T13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8" h="57">
                <a:moveTo>
                  <a:pt x="91" y="57"/>
                </a:moveTo>
                <a:cubicBezTo>
                  <a:pt x="128" y="57"/>
                  <a:pt x="153" y="32"/>
                  <a:pt x="188" y="21"/>
                </a:cubicBezTo>
                <a:cubicBezTo>
                  <a:pt x="184" y="14"/>
                  <a:pt x="184" y="14"/>
                  <a:pt x="184" y="14"/>
                </a:cubicBezTo>
                <a:cubicBezTo>
                  <a:pt x="176" y="2"/>
                  <a:pt x="153" y="0"/>
                  <a:pt x="139" y="3"/>
                </a:cubicBezTo>
                <a:cubicBezTo>
                  <a:pt x="105" y="17"/>
                  <a:pt x="73" y="45"/>
                  <a:pt x="33" y="34"/>
                </a:cubicBezTo>
                <a:cubicBezTo>
                  <a:pt x="0" y="15"/>
                  <a:pt x="0" y="15"/>
                  <a:pt x="0" y="15"/>
                </a:cubicBezTo>
                <a:cubicBezTo>
                  <a:pt x="14" y="47"/>
                  <a:pt x="56" y="56"/>
                  <a:pt x="91" y="5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241"/>
          <p:cNvSpPr>
            <a:spLocks/>
          </p:cNvSpPr>
          <p:nvPr/>
        </p:nvSpPr>
        <p:spPr bwMode="auto">
          <a:xfrm>
            <a:off x="9340850" y="5357813"/>
            <a:ext cx="973138" cy="244475"/>
          </a:xfrm>
          <a:custGeom>
            <a:avLst/>
            <a:gdLst>
              <a:gd name="T0" fmla="*/ 78 w 332"/>
              <a:gd name="T1" fmla="*/ 81 h 83"/>
              <a:gd name="T2" fmla="*/ 123 w 332"/>
              <a:gd name="T3" fmla="*/ 77 h 83"/>
              <a:gd name="T4" fmla="*/ 200 w 332"/>
              <a:gd name="T5" fmla="*/ 42 h 83"/>
              <a:gd name="T6" fmla="*/ 105 w 332"/>
              <a:gd name="T7" fmla="*/ 56 h 83"/>
              <a:gd name="T8" fmla="*/ 84 w 332"/>
              <a:gd name="T9" fmla="*/ 64 h 83"/>
              <a:gd name="T10" fmla="*/ 82 w 332"/>
              <a:gd name="T11" fmla="*/ 59 h 83"/>
              <a:gd name="T12" fmla="*/ 87 w 332"/>
              <a:gd name="T13" fmla="*/ 55 h 83"/>
              <a:gd name="T14" fmla="*/ 89 w 332"/>
              <a:gd name="T15" fmla="*/ 57 h 83"/>
              <a:gd name="T16" fmla="*/ 190 w 332"/>
              <a:gd name="T17" fmla="*/ 26 h 83"/>
              <a:gd name="T18" fmla="*/ 332 w 332"/>
              <a:gd name="T19" fmla="*/ 12 h 83"/>
              <a:gd name="T20" fmla="*/ 39 w 332"/>
              <a:gd name="T21" fmla="*/ 25 h 83"/>
              <a:gd name="T22" fmla="*/ 20 w 332"/>
              <a:gd name="T23" fmla="*/ 17 h 83"/>
              <a:gd name="T24" fmla="*/ 1 w 332"/>
              <a:gd name="T25" fmla="*/ 39 h 83"/>
              <a:gd name="T26" fmla="*/ 0 w 332"/>
              <a:gd name="T27" fmla="*/ 43 h 83"/>
              <a:gd name="T28" fmla="*/ 56 w 332"/>
              <a:gd name="T29" fmla="*/ 60 h 83"/>
              <a:gd name="T30" fmla="*/ 63 w 332"/>
              <a:gd name="T31" fmla="*/ 62 h 83"/>
              <a:gd name="T32" fmla="*/ 60 w 332"/>
              <a:gd name="T33" fmla="*/ 70 h 83"/>
              <a:gd name="T34" fmla="*/ 63 w 332"/>
              <a:gd name="T35" fmla="*/ 76 h 83"/>
              <a:gd name="T36" fmla="*/ 78 w 332"/>
              <a:gd name="T37" fmla="*/ 81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32" h="83">
                <a:moveTo>
                  <a:pt x="78" y="81"/>
                </a:moveTo>
                <a:cubicBezTo>
                  <a:pt x="93" y="83"/>
                  <a:pt x="108" y="81"/>
                  <a:pt x="123" y="77"/>
                </a:cubicBezTo>
                <a:cubicBezTo>
                  <a:pt x="150" y="65"/>
                  <a:pt x="183" y="62"/>
                  <a:pt x="200" y="42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84" y="64"/>
                  <a:pt x="84" y="64"/>
                  <a:pt x="84" y="64"/>
                </a:cubicBezTo>
                <a:cubicBezTo>
                  <a:pt x="84" y="64"/>
                  <a:pt x="83" y="62"/>
                  <a:pt x="82" y="59"/>
                </a:cubicBezTo>
                <a:cubicBezTo>
                  <a:pt x="87" y="55"/>
                  <a:pt x="87" y="55"/>
                  <a:pt x="87" y="55"/>
                </a:cubicBezTo>
                <a:cubicBezTo>
                  <a:pt x="89" y="56"/>
                  <a:pt x="87" y="55"/>
                  <a:pt x="89" y="57"/>
                </a:cubicBezTo>
                <a:cubicBezTo>
                  <a:pt x="114" y="40"/>
                  <a:pt x="155" y="25"/>
                  <a:pt x="190" y="26"/>
                </a:cubicBezTo>
                <a:cubicBezTo>
                  <a:pt x="239" y="32"/>
                  <a:pt x="291" y="37"/>
                  <a:pt x="332" y="12"/>
                </a:cubicBezTo>
                <a:cubicBezTo>
                  <a:pt x="234" y="0"/>
                  <a:pt x="138" y="4"/>
                  <a:pt x="39" y="25"/>
                </a:cubicBezTo>
                <a:cubicBezTo>
                  <a:pt x="31" y="23"/>
                  <a:pt x="25" y="23"/>
                  <a:pt x="20" y="17"/>
                </a:cubicBezTo>
                <a:cubicBezTo>
                  <a:pt x="8" y="17"/>
                  <a:pt x="7" y="32"/>
                  <a:pt x="1" y="39"/>
                </a:cubicBezTo>
                <a:cubicBezTo>
                  <a:pt x="0" y="42"/>
                  <a:pt x="0" y="43"/>
                  <a:pt x="0" y="43"/>
                </a:cubicBezTo>
                <a:cubicBezTo>
                  <a:pt x="16" y="53"/>
                  <a:pt x="37" y="57"/>
                  <a:pt x="56" y="60"/>
                </a:cubicBezTo>
                <a:cubicBezTo>
                  <a:pt x="56" y="62"/>
                  <a:pt x="60" y="64"/>
                  <a:pt x="63" y="62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72"/>
                  <a:pt x="61" y="74"/>
                  <a:pt x="63" y="76"/>
                </a:cubicBezTo>
                <a:cubicBezTo>
                  <a:pt x="78" y="81"/>
                  <a:pt x="78" y="81"/>
                  <a:pt x="78" y="8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242"/>
          <p:cNvSpPr>
            <a:spLocks/>
          </p:cNvSpPr>
          <p:nvPr/>
        </p:nvSpPr>
        <p:spPr bwMode="auto">
          <a:xfrm>
            <a:off x="10099675" y="5305425"/>
            <a:ext cx="544513" cy="266700"/>
          </a:xfrm>
          <a:custGeom>
            <a:avLst/>
            <a:gdLst>
              <a:gd name="T0" fmla="*/ 34 w 186"/>
              <a:gd name="T1" fmla="*/ 88 h 91"/>
              <a:gd name="T2" fmla="*/ 185 w 186"/>
              <a:gd name="T3" fmla="*/ 22 h 91"/>
              <a:gd name="T4" fmla="*/ 186 w 186"/>
              <a:gd name="T5" fmla="*/ 17 h 91"/>
              <a:gd name="T6" fmla="*/ 159 w 186"/>
              <a:gd name="T7" fmla="*/ 3 h 91"/>
              <a:gd name="T8" fmla="*/ 0 w 186"/>
              <a:gd name="T9" fmla="*/ 74 h 91"/>
              <a:gd name="T10" fmla="*/ 34 w 186"/>
              <a:gd name="T11" fmla="*/ 8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6" h="91">
                <a:moveTo>
                  <a:pt x="34" y="88"/>
                </a:moveTo>
                <a:cubicBezTo>
                  <a:pt x="98" y="91"/>
                  <a:pt x="126" y="34"/>
                  <a:pt x="185" y="22"/>
                </a:cubicBezTo>
                <a:cubicBezTo>
                  <a:pt x="186" y="21"/>
                  <a:pt x="185" y="19"/>
                  <a:pt x="186" y="17"/>
                </a:cubicBezTo>
                <a:cubicBezTo>
                  <a:pt x="182" y="7"/>
                  <a:pt x="170" y="5"/>
                  <a:pt x="159" y="3"/>
                </a:cubicBezTo>
                <a:cubicBezTo>
                  <a:pt x="92" y="0"/>
                  <a:pt x="68" y="86"/>
                  <a:pt x="0" y="74"/>
                </a:cubicBezTo>
                <a:cubicBezTo>
                  <a:pt x="34" y="88"/>
                  <a:pt x="34" y="88"/>
                  <a:pt x="34" y="8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243"/>
          <p:cNvSpPr>
            <a:spLocks/>
          </p:cNvSpPr>
          <p:nvPr/>
        </p:nvSpPr>
        <p:spPr bwMode="auto">
          <a:xfrm>
            <a:off x="9548813" y="5540375"/>
            <a:ext cx="20638" cy="6350"/>
          </a:xfrm>
          <a:custGeom>
            <a:avLst/>
            <a:gdLst>
              <a:gd name="T0" fmla="*/ 2 w 7"/>
              <a:gd name="T1" fmla="*/ 2 h 2"/>
              <a:gd name="T2" fmla="*/ 7 w 7"/>
              <a:gd name="T3" fmla="*/ 0 h 2"/>
              <a:gd name="T4" fmla="*/ 0 w 7"/>
              <a:gd name="T5" fmla="*/ 0 h 2"/>
              <a:gd name="T6" fmla="*/ 2 w 7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2">
                <a:moveTo>
                  <a:pt x="2" y="2"/>
                </a:moveTo>
                <a:cubicBezTo>
                  <a:pt x="3" y="2"/>
                  <a:pt x="5" y="0"/>
                  <a:pt x="7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244"/>
          <p:cNvSpPr>
            <a:spLocks/>
          </p:cNvSpPr>
          <p:nvPr/>
        </p:nvSpPr>
        <p:spPr bwMode="auto">
          <a:xfrm>
            <a:off x="9126538" y="5124450"/>
            <a:ext cx="1511300" cy="269875"/>
          </a:xfrm>
          <a:custGeom>
            <a:avLst/>
            <a:gdLst>
              <a:gd name="T0" fmla="*/ 99 w 516"/>
              <a:gd name="T1" fmla="*/ 86 h 92"/>
              <a:gd name="T2" fmla="*/ 283 w 516"/>
              <a:gd name="T3" fmla="*/ 58 h 92"/>
              <a:gd name="T4" fmla="*/ 307 w 516"/>
              <a:gd name="T5" fmla="*/ 60 h 92"/>
              <a:gd name="T6" fmla="*/ 312 w 516"/>
              <a:gd name="T7" fmla="*/ 59 h 92"/>
              <a:gd name="T8" fmla="*/ 485 w 516"/>
              <a:gd name="T9" fmla="*/ 30 h 92"/>
              <a:gd name="T10" fmla="*/ 516 w 516"/>
              <a:gd name="T11" fmla="*/ 0 h 92"/>
              <a:gd name="T12" fmla="*/ 342 w 516"/>
              <a:gd name="T13" fmla="*/ 39 h 92"/>
              <a:gd name="T14" fmla="*/ 32 w 516"/>
              <a:gd name="T15" fmla="*/ 29 h 92"/>
              <a:gd name="T16" fmla="*/ 16 w 516"/>
              <a:gd name="T17" fmla="*/ 22 h 92"/>
              <a:gd name="T18" fmla="*/ 1 w 516"/>
              <a:gd name="T19" fmla="*/ 34 h 92"/>
              <a:gd name="T20" fmla="*/ 16 w 516"/>
              <a:gd name="T21" fmla="*/ 60 h 92"/>
              <a:gd name="T22" fmla="*/ 77 w 516"/>
              <a:gd name="T23" fmla="*/ 83 h 92"/>
              <a:gd name="T24" fmla="*/ 99 w 516"/>
              <a:gd name="T25" fmla="*/ 8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6" h="92">
                <a:moveTo>
                  <a:pt x="99" y="86"/>
                </a:moveTo>
                <a:cubicBezTo>
                  <a:pt x="162" y="92"/>
                  <a:pt x="220" y="53"/>
                  <a:pt x="283" y="58"/>
                </a:cubicBezTo>
                <a:cubicBezTo>
                  <a:pt x="292" y="56"/>
                  <a:pt x="302" y="56"/>
                  <a:pt x="307" y="60"/>
                </a:cubicBezTo>
                <a:cubicBezTo>
                  <a:pt x="308" y="60"/>
                  <a:pt x="310" y="60"/>
                  <a:pt x="312" y="59"/>
                </a:cubicBezTo>
                <a:cubicBezTo>
                  <a:pt x="368" y="77"/>
                  <a:pt x="441" y="62"/>
                  <a:pt x="485" y="30"/>
                </a:cubicBezTo>
                <a:cubicBezTo>
                  <a:pt x="498" y="20"/>
                  <a:pt x="509" y="11"/>
                  <a:pt x="516" y="0"/>
                </a:cubicBezTo>
                <a:cubicBezTo>
                  <a:pt x="476" y="35"/>
                  <a:pt x="402" y="58"/>
                  <a:pt x="342" y="39"/>
                </a:cubicBezTo>
                <a:cubicBezTo>
                  <a:pt x="238" y="17"/>
                  <a:pt x="133" y="82"/>
                  <a:pt x="32" y="29"/>
                </a:cubicBezTo>
                <a:cubicBezTo>
                  <a:pt x="24" y="28"/>
                  <a:pt x="22" y="24"/>
                  <a:pt x="16" y="22"/>
                </a:cubicBezTo>
                <a:cubicBezTo>
                  <a:pt x="11" y="24"/>
                  <a:pt x="5" y="28"/>
                  <a:pt x="1" y="34"/>
                </a:cubicBezTo>
                <a:cubicBezTo>
                  <a:pt x="0" y="45"/>
                  <a:pt x="7" y="54"/>
                  <a:pt x="16" y="60"/>
                </a:cubicBezTo>
                <a:cubicBezTo>
                  <a:pt x="35" y="71"/>
                  <a:pt x="57" y="77"/>
                  <a:pt x="77" y="83"/>
                </a:cubicBezTo>
                <a:cubicBezTo>
                  <a:pt x="86" y="82"/>
                  <a:pt x="92" y="84"/>
                  <a:pt x="99" y="8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245"/>
          <p:cNvSpPr>
            <a:spLocks/>
          </p:cNvSpPr>
          <p:nvPr/>
        </p:nvSpPr>
        <p:spPr bwMode="auto">
          <a:xfrm>
            <a:off x="9588500" y="5038725"/>
            <a:ext cx="850900" cy="179387"/>
          </a:xfrm>
          <a:custGeom>
            <a:avLst/>
            <a:gdLst>
              <a:gd name="T0" fmla="*/ 10 w 290"/>
              <a:gd name="T1" fmla="*/ 61 h 61"/>
              <a:gd name="T2" fmla="*/ 257 w 290"/>
              <a:gd name="T3" fmla="*/ 43 h 61"/>
              <a:gd name="T4" fmla="*/ 290 w 290"/>
              <a:gd name="T5" fmla="*/ 33 h 61"/>
              <a:gd name="T6" fmla="*/ 188 w 290"/>
              <a:gd name="T7" fmla="*/ 8 h 61"/>
              <a:gd name="T8" fmla="*/ 2 w 290"/>
              <a:gd name="T9" fmla="*/ 55 h 61"/>
              <a:gd name="T10" fmla="*/ 10 w 290"/>
              <a:gd name="T11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0" h="61">
                <a:moveTo>
                  <a:pt x="10" y="61"/>
                </a:moveTo>
                <a:cubicBezTo>
                  <a:pt x="88" y="29"/>
                  <a:pt x="174" y="31"/>
                  <a:pt x="257" y="43"/>
                </a:cubicBezTo>
                <a:cubicBezTo>
                  <a:pt x="269" y="38"/>
                  <a:pt x="281" y="40"/>
                  <a:pt x="290" y="33"/>
                </a:cubicBezTo>
                <a:cubicBezTo>
                  <a:pt x="258" y="27"/>
                  <a:pt x="222" y="14"/>
                  <a:pt x="188" y="8"/>
                </a:cubicBezTo>
                <a:cubicBezTo>
                  <a:pt x="119" y="0"/>
                  <a:pt x="58" y="27"/>
                  <a:pt x="2" y="55"/>
                </a:cubicBezTo>
                <a:cubicBezTo>
                  <a:pt x="0" y="59"/>
                  <a:pt x="6" y="60"/>
                  <a:pt x="10" y="6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246"/>
          <p:cNvSpPr>
            <a:spLocks/>
          </p:cNvSpPr>
          <p:nvPr/>
        </p:nvSpPr>
        <p:spPr bwMode="auto">
          <a:xfrm>
            <a:off x="9093200" y="4965700"/>
            <a:ext cx="688975" cy="219075"/>
          </a:xfrm>
          <a:custGeom>
            <a:avLst/>
            <a:gdLst>
              <a:gd name="T0" fmla="*/ 84 w 235"/>
              <a:gd name="T1" fmla="*/ 74 h 75"/>
              <a:gd name="T2" fmla="*/ 173 w 235"/>
              <a:gd name="T3" fmla="*/ 60 h 75"/>
              <a:gd name="T4" fmla="*/ 209 w 235"/>
              <a:gd name="T5" fmla="*/ 35 h 75"/>
              <a:gd name="T6" fmla="*/ 232 w 235"/>
              <a:gd name="T7" fmla="*/ 28 h 75"/>
              <a:gd name="T8" fmla="*/ 225 w 235"/>
              <a:gd name="T9" fmla="*/ 15 h 75"/>
              <a:gd name="T10" fmla="*/ 147 w 235"/>
              <a:gd name="T11" fmla="*/ 22 h 75"/>
              <a:gd name="T12" fmla="*/ 29 w 235"/>
              <a:gd name="T13" fmla="*/ 54 h 75"/>
              <a:gd name="T14" fmla="*/ 0 w 235"/>
              <a:gd name="T15" fmla="*/ 48 h 75"/>
              <a:gd name="T16" fmla="*/ 84 w 235"/>
              <a:gd name="T17" fmla="*/ 7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5" h="75">
                <a:moveTo>
                  <a:pt x="84" y="74"/>
                </a:moveTo>
                <a:cubicBezTo>
                  <a:pt x="113" y="75"/>
                  <a:pt x="147" y="74"/>
                  <a:pt x="173" y="60"/>
                </a:cubicBezTo>
                <a:cubicBezTo>
                  <a:pt x="183" y="50"/>
                  <a:pt x="198" y="42"/>
                  <a:pt x="209" y="35"/>
                </a:cubicBezTo>
                <a:cubicBezTo>
                  <a:pt x="217" y="32"/>
                  <a:pt x="225" y="32"/>
                  <a:pt x="232" y="28"/>
                </a:cubicBezTo>
                <a:cubicBezTo>
                  <a:pt x="235" y="23"/>
                  <a:pt x="228" y="18"/>
                  <a:pt x="225" y="15"/>
                </a:cubicBezTo>
                <a:cubicBezTo>
                  <a:pt x="200" y="0"/>
                  <a:pt x="168" y="9"/>
                  <a:pt x="147" y="22"/>
                </a:cubicBezTo>
                <a:cubicBezTo>
                  <a:pt x="114" y="45"/>
                  <a:pt x="70" y="56"/>
                  <a:pt x="29" y="54"/>
                </a:cubicBezTo>
                <a:cubicBezTo>
                  <a:pt x="18" y="51"/>
                  <a:pt x="10" y="52"/>
                  <a:pt x="0" y="48"/>
                </a:cubicBezTo>
                <a:cubicBezTo>
                  <a:pt x="22" y="69"/>
                  <a:pt x="54" y="69"/>
                  <a:pt x="84" y="74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247"/>
          <p:cNvSpPr>
            <a:spLocks/>
          </p:cNvSpPr>
          <p:nvPr/>
        </p:nvSpPr>
        <p:spPr bwMode="auto">
          <a:xfrm>
            <a:off x="10020300" y="4914900"/>
            <a:ext cx="682625" cy="153987"/>
          </a:xfrm>
          <a:custGeom>
            <a:avLst/>
            <a:gdLst>
              <a:gd name="T0" fmla="*/ 114 w 233"/>
              <a:gd name="T1" fmla="*/ 48 h 52"/>
              <a:gd name="T2" fmla="*/ 224 w 233"/>
              <a:gd name="T3" fmla="*/ 10 h 52"/>
              <a:gd name="T4" fmla="*/ 233 w 233"/>
              <a:gd name="T5" fmla="*/ 0 h 52"/>
              <a:gd name="T6" fmla="*/ 118 w 233"/>
              <a:gd name="T7" fmla="*/ 21 h 52"/>
              <a:gd name="T8" fmla="*/ 14 w 233"/>
              <a:gd name="T9" fmla="*/ 17 h 52"/>
              <a:gd name="T10" fmla="*/ 0 w 233"/>
              <a:gd name="T11" fmla="*/ 35 h 52"/>
              <a:gd name="T12" fmla="*/ 4 w 233"/>
              <a:gd name="T13" fmla="*/ 38 h 52"/>
              <a:gd name="T14" fmla="*/ 114 w 233"/>
              <a:gd name="T15" fmla="*/ 4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52">
                <a:moveTo>
                  <a:pt x="114" y="48"/>
                </a:moveTo>
                <a:cubicBezTo>
                  <a:pt x="152" y="52"/>
                  <a:pt x="200" y="41"/>
                  <a:pt x="224" y="10"/>
                </a:cubicBezTo>
                <a:cubicBezTo>
                  <a:pt x="228" y="5"/>
                  <a:pt x="230" y="3"/>
                  <a:pt x="233" y="0"/>
                </a:cubicBezTo>
                <a:cubicBezTo>
                  <a:pt x="206" y="25"/>
                  <a:pt x="158" y="34"/>
                  <a:pt x="118" y="21"/>
                </a:cubicBezTo>
                <a:cubicBezTo>
                  <a:pt x="84" y="5"/>
                  <a:pt x="46" y="3"/>
                  <a:pt x="14" y="17"/>
                </a:cubicBezTo>
                <a:cubicBezTo>
                  <a:pt x="9" y="24"/>
                  <a:pt x="3" y="29"/>
                  <a:pt x="0" y="35"/>
                </a:cubicBezTo>
                <a:cubicBezTo>
                  <a:pt x="0" y="37"/>
                  <a:pt x="2" y="38"/>
                  <a:pt x="4" y="38"/>
                </a:cubicBezTo>
                <a:cubicBezTo>
                  <a:pt x="43" y="25"/>
                  <a:pt x="77" y="41"/>
                  <a:pt x="114" y="4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248"/>
          <p:cNvSpPr>
            <a:spLocks/>
          </p:cNvSpPr>
          <p:nvPr/>
        </p:nvSpPr>
        <p:spPr bwMode="auto">
          <a:xfrm>
            <a:off x="9213850" y="4841875"/>
            <a:ext cx="512763" cy="220662"/>
          </a:xfrm>
          <a:custGeom>
            <a:avLst/>
            <a:gdLst>
              <a:gd name="T0" fmla="*/ 7 w 175"/>
              <a:gd name="T1" fmla="*/ 63 h 75"/>
              <a:gd name="T2" fmla="*/ 172 w 175"/>
              <a:gd name="T3" fmla="*/ 19 h 75"/>
              <a:gd name="T4" fmla="*/ 175 w 175"/>
              <a:gd name="T5" fmla="*/ 18 h 75"/>
              <a:gd name="T6" fmla="*/ 132 w 175"/>
              <a:gd name="T7" fmla="*/ 1 h 75"/>
              <a:gd name="T8" fmla="*/ 0 w 175"/>
              <a:gd name="T9" fmla="*/ 62 h 75"/>
              <a:gd name="T10" fmla="*/ 7 w 175"/>
              <a:gd name="T11" fmla="*/ 6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5" h="75">
                <a:moveTo>
                  <a:pt x="7" y="63"/>
                </a:moveTo>
                <a:cubicBezTo>
                  <a:pt x="71" y="75"/>
                  <a:pt x="114" y="28"/>
                  <a:pt x="172" y="19"/>
                </a:cubicBezTo>
                <a:cubicBezTo>
                  <a:pt x="173" y="19"/>
                  <a:pt x="175" y="18"/>
                  <a:pt x="175" y="18"/>
                </a:cubicBezTo>
                <a:cubicBezTo>
                  <a:pt x="168" y="3"/>
                  <a:pt x="149" y="0"/>
                  <a:pt x="132" y="1"/>
                </a:cubicBezTo>
                <a:cubicBezTo>
                  <a:pt x="80" y="16"/>
                  <a:pt x="58" y="57"/>
                  <a:pt x="0" y="62"/>
                </a:cubicBezTo>
                <a:cubicBezTo>
                  <a:pt x="1" y="62"/>
                  <a:pt x="5" y="63"/>
                  <a:pt x="7" y="63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249"/>
          <p:cNvSpPr>
            <a:spLocks/>
          </p:cNvSpPr>
          <p:nvPr/>
        </p:nvSpPr>
        <p:spPr bwMode="auto">
          <a:xfrm>
            <a:off x="9120188" y="4622800"/>
            <a:ext cx="609600" cy="322262"/>
          </a:xfrm>
          <a:custGeom>
            <a:avLst/>
            <a:gdLst>
              <a:gd name="T0" fmla="*/ 22 w 208"/>
              <a:gd name="T1" fmla="*/ 110 h 110"/>
              <a:gd name="T2" fmla="*/ 177 w 208"/>
              <a:gd name="T3" fmla="*/ 33 h 110"/>
              <a:gd name="T4" fmla="*/ 186 w 208"/>
              <a:gd name="T5" fmla="*/ 27 h 110"/>
              <a:gd name="T6" fmla="*/ 208 w 208"/>
              <a:gd name="T7" fmla="*/ 22 h 110"/>
              <a:gd name="T8" fmla="*/ 194 w 208"/>
              <a:gd name="T9" fmla="*/ 8 h 110"/>
              <a:gd name="T10" fmla="*/ 131 w 208"/>
              <a:gd name="T11" fmla="*/ 21 h 110"/>
              <a:gd name="T12" fmla="*/ 0 w 208"/>
              <a:gd name="T13" fmla="*/ 102 h 110"/>
              <a:gd name="T14" fmla="*/ 22 w 208"/>
              <a:gd name="T15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8" h="110">
                <a:moveTo>
                  <a:pt x="22" y="110"/>
                </a:moveTo>
                <a:cubicBezTo>
                  <a:pt x="87" y="110"/>
                  <a:pt x="131" y="67"/>
                  <a:pt x="177" y="33"/>
                </a:cubicBezTo>
                <a:cubicBezTo>
                  <a:pt x="181" y="29"/>
                  <a:pt x="183" y="29"/>
                  <a:pt x="186" y="27"/>
                </a:cubicBezTo>
                <a:cubicBezTo>
                  <a:pt x="208" y="22"/>
                  <a:pt x="208" y="22"/>
                  <a:pt x="208" y="22"/>
                </a:cubicBezTo>
                <a:cubicBezTo>
                  <a:pt x="208" y="15"/>
                  <a:pt x="200" y="10"/>
                  <a:pt x="194" y="8"/>
                </a:cubicBezTo>
                <a:cubicBezTo>
                  <a:pt x="171" y="0"/>
                  <a:pt x="149" y="12"/>
                  <a:pt x="131" y="21"/>
                </a:cubicBezTo>
                <a:cubicBezTo>
                  <a:pt x="89" y="56"/>
                  <a:pt x="57" y="103"/>
                  <a:pt x="0" y="102"/>
                </a:cubicBezTo>
                <a:cubicBezTo>
                  <a:pt x="22" y="110"/>
                  <a:pt x="22" y="110"/>
                  <a:pt x="22" y="110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250"/>
          <p:cNvSpPr>
            <a:spLocks/>
          </p:cNvSpPr>
          <p:nvPr/>
        </p:nvSpPr>
        <p:spPr bwMode="auto">
          <a:xfrm>
            <a:off x="10055225" y="4733925"/>
            <a:ext cx="650875" cy="214312"/>
          </a:xfrm>
          <a:custGeom>
            <a:avLst/>
            <a:gdLst>
              <a:gd name="T0" fmla="*/ 115 w 222"/>
              <a:gd name="T1" fmla="*/ 58 h 73"/>
              <a:gd name="T2" fmla="*/ 214 w 222"/>
              <a:gd name="T3" fmla="*/ 26 h 73"/>
              <a:gd name="T4" fmla="*/ 222 w 222"/>
              <a:gd name="T5" fmla="*/ 16 h 73"/>
              <a:gd name="T6" fmla="*/ 9 w 222"/>
              <a:gd name="T7" fmla="*/ 37 h 73"/>
              <a:gd name="T8" fmla="*/ 0 w 222"/>
              <a:gd name="T9" fmla="*/ 47 h 73"/>
              <a:gd name="T10" fmla="*/ 1 w 222"/>
              <a:gd name="T11" fmla="*/ 51 h 73"/>
              <a:gd name="T12" fmla="*/ 115 w 222"/>
              <a:gd name="T13" fmla="*/ 5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2" h="73">
                <a:moveTo>
                  <a:pt x="115" y="58"/>
                </a:moveTo>
                <a:cubicBezTo>
                  <a:pt x="150" y="58"/>
                  <a:pt x="192" y="53"/>
                  <a:pt x="214" y="26"/>
                </a:cubicBezTo>
                <a:cubicBezTo>
                  <a:pt x="217" y="21"/>
                  <a:pt x="220" y="18"/>
                  <a:pt x="222" y="16"/>
                </a:cubicBezTo>
                <a:cubicBezTo>
                  <a:pt x="161" y="73"/>
                  <a:pt x="76" y="0"/>
                  <a:pt x="9" y="37"/>
                </a:cubicBezTo>
                <a:cubicBezTo>
                  <a:pt x="4" y="43"/>
                  <a:pt x="2" y="45"/>
                  <a:pt x="0" y="47"/>
                </a:cubicBezTo>
                <a:cubicBezTo>
                  <a:pt x="0" y="49"/>
                  <a:pt x="0" y="50"/>
                  <a:pt x="1" y="51"/>
                </a:cubicBezTo>
                <a:cubicBezTo>
                  <a:pt x="39" y="45"/>
                  <a:pt x="77" y="51"/>
                  <a:pt x="115" y="5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251"/>
          <p:cNvSpPr>
            <a:spLocks/>
          </p:cNvSpPr>
          <p:nvPr/>
        </p:nvSpPr>
        <p:spPr bwMode="auto">
          <a:xfrm>
            <a:off x="9032875" y="4387850"/>
            <a:ext cx="911225" cy="471487"/>
          </a:xfrm>
          <a:custGeom>
            <a:avLst/>
            <a:gdLst>
              <a:gd name="T0" fmla="*/ 7 w 311"/>
              <a:gd name="T1" fmla="*/ 159 h 161"/>
              <a:gd name="T2" fmla="*/ 134 w 311"/>
              <a:gd name="T3" fmla="*/ 95 h 161"/>
              <a:gd name="T4" fmla="*/ 249 w 311"/>
              <a:gd name="T5" fmla="*/ 24 h 161"/>
              <a:gd name="T6" fmla="*/ 311 w 311"/>
              <a:gd name="T7" fmla="*/ 11 h 161"/>
              <a:gd name="T8" fmla="*/ 207 w 311"/>
              <a:gd name="T9" fmla="*/ 17 h 161"/>
              <a:gd name="T10" fmla="*/ 17 w 311"/>
              <a:gd name="T11" fmla="*/ 131 h 161"/>
              <a:gd name="T12" fmla="*/ 0 w 311"/>
              <a:gd name="T13" fmla="*/ 152 h 161"/>
              <a:gd name="T14" fmla="*/ 6 w 311"/>
              <a:gd name="T15" fmla="*/ 159 h 161"/>
              <a:gd name="T16" fmla="*/ 7 w 311"/>
              <a:gd name="T17" fmla="*/ 159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1" h="161">
                <a:moveTo>
                  <a:pt x="7" y="159"/>
                </a:moveTo>
                <a:cubicBezTo>
                  <a:pt x="60" y="161"/>
                  <a:pt x="98" y="128"/>
                  <a:pt x="134" y="95"/>
                </a:cubicBezTo>
                <a:cubicBezTo>
                  <a:pt x="165" y="60"/>
                  <a:pt x="200" y="33"/>
                  <a:pt x="249" y="24"/>
                </a:cubicBezTo>
                <a:cubicBezTo>
                  <a:pt x="270" y="19"/>
                  <a:pt x="294" y="22"/>
                  <a:pt x="311" y="11"/>
                </a:cubicBezTo>
                <a:cubicBezTo>
                  <a:pt x="279" y="0"/>
                  <a:pt x="239" y="2"/>
                  <a:pt x="207" y="17"/>
                </a:cubicBezTo>
                <a:cubicBezTo>
                  <a:pt x="142" y="53"/>
                  <a:pt x="98" y="114"/>
                  <a:pt x="17" y="131"/>
                </a:cubicBezTo>
                <a:cubicBezTo>
                  <a:pt x="9" y="139"/>
                  <a:pt x="3" y="144"/>
                  <a:pt x="0" y="152"/>
                </a:cubicBezTo>
                <a:cubicBezTo>
                  <a:pt x="0" y="155"/>
                  <a:pt x="3" y="158"/>
                  <a:pt x="6" y="159"/>
                </a:cubicBezTo>
                <a:cubicBezTo>
                  <a:pt x="7" y="159"/>
                  <a:pt x="7" y="159"/>
                  <a:pt x="7" y="15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252"/>
          <p:cNvSpPr>
            <a:spLocks/>
          </p:cNvSpPr>
          <p:nvPr/>
        </p:nvSpPr>
        <p:spPr bwMode="auto">
          <a:xfrm>
            <a:off x="10066338" y="4595813"/>
            <a:ext cx="577850" cy="193675"/>
          </a:xfrm>
          <a:custGeom>
            <a:avLst/>
            <a:gdLst>
              <a:gd name="T0" fmla="*/ 103 w 197"/>
              <a:gd name="T1" fmla="*/ 58 h 66"/>
              <a:gd name="T2" fmla="*/ 181 w 197"/>
              <a:gd name="T3" fmla="*/ 42 h 66"/>
              <a:gd name="T4" fmla="*/ 187 w 197"/>
              <a:gd name="T5" fmla="*/ 38 h 66"/>
              <a:gd name="T6" fmla="*/ 197 w 197"/>
              <a:gd name="T7" fmla="*/ 33 h 66"/>
              <a:gd name="T8" fmla="*/ 21 w 197"/>
              <a:gd name="T9" fmla="*/ 7 h 66"/>
              <a:gd name="T10" fmla="*/ 0 w 197"/>
              <a:gd name="T11" fmla="*/ 28 h 66"/>
              <a:gd name="T12" fmla="*/ 82 w 197"/>
              <a:gd name="T13" fmla="*/ 54 h 66"/>
              <a:gd name="T14" fmla="*/ 98 w 197"/>
              <a:gd name="T15" fmla="*/ 56 h 66"/>
              <a:gd name="T16" fmla="*/ 103 w 197"/>
              <a:gd name="T17" fmla="*/ 58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7" h="66">
                <a:moveTo>
                  <a:pt x="103" y="58"/>
                </a:moveTo>
                <a:cubicBezTo>
                  <a:pt x="131" y="60"/>
                  <a:pt x="160" y="58"/>
                  <a:pt x="181" y="42"/>
                </a:cubicBezTo>
                <a:cubicBezTo>
                  <a:pt x="182" y="41"/>
                  <a:pt x="184" y="38"/>
                  <a:pt x="187" y="38"/>
                </a:cubicBezTo>
                <a:cubicBezTo>
                  <a:pt x="190" y="41"/>
                  <a:pt x="195" y="37"/>
                  <a:pt x="197" y="33"/>
                </a:cubicBezTo>
                <a:cubicBezTo>
                  <a:pt x="136" y="66"/>
                  <a:pt x="80" y="0"/>
                  <a:pt x="21" y="7"/>
                </a:cubicBezTo>
                <a:cubicBezTo>
                  <a:pt x="11" y="12"/>
                  <a:pt x="6" y="21"/>
                  <a:pt x="0" y="28"/>
                </a:cubicBezTo>
                <a:cubicBezTo>
                  <a:pt x="27" y="31"/>
                  <a:pt x="51" y="50"/>
                  <a:pt x="82" y="54"/>
                </a:cubicBezTo>
                <a:cubicBezTo>
                  <a:pt x="88" y="55"/>
                  <a:pt x="92" y="56"/>
                  <a:pt x="98" y="56"/>
                </a:cubicBezTo>
                <a:cubicBezTo>
                  <a:pt x="103" y="58"/>
                  <a:pt x="103" y="58"/>
                  <a:pt x="103" y="58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253"/>
          <p:cNvSpPr>
            <a:spLocks/>
          </p:cNvSpPr>
          <p:nvPr/>
        </p:nvSpPr>
        <p:spPr bwMode="auto">
          <a:xfrm>
            <a:off x="9040813" y="4337050"/>
            <a:ext cx="642938" cy="387350"/>
          </a:xfrm>
          <a:custGeom>
            <a:avLst/>
            <a:gdLst>
              <a:gd name="T0" fmla="*/ 13 w 219"/>
              <a:gd name="T1" fmla="*/ 131 h 132"/>
              <a:gd name="T2" fmla="*/ 142 w 219"/>
              <a:gd name="T3" fmla="*/ 42 h 132"/>
              <a:gd name="T4" fmla="*/ 152 w 219"/>
              <a:gd name="T5" fmla="*/ 34 h 132"/>
              <a:gd name="T6" fmla="*/ 219 w 219"/>
              <a:gd name="T7" fmla="*/ 6 h 132"/>
              <a:gd name="T8" fmla="*/ 141 w 219"/>
              <a:gd name="T9" fmla="*/ 17 h 132"/>
              <a:gd name="T10" fmla="*/ 1 w 219"/>
              <a:gd name="T11" fmla="*/ 126 h 132"/>
              <a:gd name="T12" fmla="*/ 1 w 219"/>
              <a:gd name="T13" fmla="*/ 130 h 132"/>
              <a:gd name="T14" fmla="*/ 11 w 219"/>
              <a:gd name="T15" fmla="*/ 132 h 132"/>
              <a:gd name="T16" fmla="*/ 13 w 219"/>
              <a:gd name="T17" fmla="*/ 131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9" h="132">
                <a:moveTo>
                  <a:pt x="13" y="131"/>
                </a:moveTo>
                <a:cubicBezTo>
                  <a:pt x="64" y="112"/>
                  <a:pt x="92" y="67"/>
                  <a:pt x="142" y="42"/>
                </a:cubicBezTo>
                <a:cubicBezTo>
                  <a:pt x="147" y="39"/>
                  <a:pt x="148" y="36"/>
                  <a:pt x="152" y="34"/>
                </a:cubicBezTo>
                <a:cubicBezTo>
                  <a:pt x="219" y="6"/>
                  <a:pt x="219" y="6"/>
                  <a:pt x="219" y="6"/>
                </a:cubicBezTo>
                <a:cubicBezTo>
                  <a:pt x="197" y="0"/>
                  <a:pt x="167" y="11"/>
                  <a:pt x="141" y="17"/>
                </a:cubicBezTo>
                <a:cubicBezTo>
                  <a:pt x="88" y="51"/>
                  <a:pt x="25" y="68"/>
                  <a:pt x="1" y="126"/>
                </a:cubicBezTo>
                <a:cubicBezTo>
                  <a:pt x="0" y="128"/>
                  <a:pt x="1" y="130"/>
                  <a:pt x="1" y="130"/>
                </a:cubicBezTo>
                <a:cubicBezTo>
                  <a:pt x="11" y="132"/>
                  <a:pt x="11" y="132"/>
                  <a:pt x="11" y="132"/>
                </a:cubicBezTo>
                <a:cubicBezTo>
                  <a:pt x="13" y="131"/>
                  <a:pt x="13" y="131"/>
                  <a:pt x="13" y="13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254"/>
          <p:cNvSpPr>
            <a:spLocks/>
          </p:cNvSpPr>
          <p:nvPr/>
        </p:nvSpPr>
        <p:spPr bwMode="auto">
          <a:xfrm>
            <a:off x="9969500" y="4346575"/>
            <a:ext cx="692150" cy="260350"/>
          </a:xfrm>
          <a:custGeom>
            <a:avLst/>
            <a:gdLst>
              <a:gd name="T0" fmla="*/ 177 w 236"/>
              <a:gd name="T1" fmla="*/ 89 h 89"/>
              <a:gd name="T2" fmla="*/ 234 w 236"/>
              <a:gd name="T3" fmla="*/ 85 h 89"/>
              <a:gd name="T4" fmla="*/ 236 w 236"/>
              <a:gd name="T5" fmla="*/ 81 h 89"/>
              <a:gd name="T6" fmla="*/ 234 w 236"/>
              <a:gd name="T7" fmla="*/ 74 h 89"/>
              <a:gd name="T8" fmla="*/ 34 w 236"/>
              <a:gd name="T9" fmla="*/ 21 h 89"/>
              <a:gd name="T10" fmla="*/ 0 w 236"/>
              <a:gd name="T11" fmla="*/ 0 h 89"/>
              <a:gd name="T12" fmla="*/ 82 w 236"/>
              <a:gd name="T13" fmla="*/ 56 h 89"/>
              <a:gd name="T14" fmla="*/ 86 w 236"/>
              <a:gd name="T15" fmla="*/ 56 h 89"/>
              <a:gd name="T16" fmla="*/ 127 w 236"/>
              <a:gd name="T17" fmla="*/ 76 h 89"/>
              <a:gd name="T18" fmla="*/ 177 w 236"/>
              <a:gd name="T19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6" h="89">
                <a:moveTo>
                  <a:pt x="177" y="89"/>
                </a:moveTo>
                <a:cubicBezTo>
                  <a:pt x="234" y="85"/>
                  <a:pt x="234" y="85"/>
                  <a:pt x="234" y="85"/>
                </a:cubicBezTo>
                <a:cubicBezTo>
                  <a:pt x="235" y="85"/>
                  <a:pt x="235" y="83"/>
                  <a:pt x="236" y="81"/>
                </a:cubicBezTo>
                <a:cubicBezTo>
                  <a:pt x="236" y="78"/>
                  <a:pt x="235" y="76"/>
                  <a:pt x="234" y="74"/>
                </a:cubicBezTo>
                <a:cubicBezTo>
                  <a:pt x="174" y="51"/>
                  <a:pt x="90" y="64"/>
                  <a:pt x="34" y="21"/>
                </a:cubicBezTo>
                <a:cubicBezTo>
                  <a:pt x="20" y="14"/>
                  <a:pt x="12" y="8"/>
                  <a:pt x="0" y="0"/>
                </a:cubicBezTo>
                <a:cubicBezTo>
                  <a:pt x="24" y="25"/>
                  <a:pt x="48" y="44"/>
                  <a:pt x="82" y="56"/>
                </a:cubicBezTo>
                <a:cubicBezTo>
                  <a:pt x="84" y="56"/>
                  <a:pt x="86" y="56"/>
                  <a:pt x="86" y="56"/>
                </a:cubicBezTo>
                <a:cubicBezTo>
                  <a:pt x="97" y="66"/>
                  <a:pt x="114" y="68"/>
                  <a:pt x="127" y="76"/>
                </a:cubicBezTo>
                <a:cubicBezTo>
                  <a:pt x="144" y="85"/>
                  <a:pt x="161" y="85"/>
                  <a:pt x="177" y="89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255"/>
          <p:cNvSpPr>
            <a:spLocks/>
          </p:cNvSpPr>
          <p:nvPr/>
        </p:nvSpPr>
        <p:spPr bwMode="auto">
          <a:xfrm>
            <a:off x="9082088" y="4159250"/>
            <a:ext cx="668338" cy="398462"/>
          </a:xfrm>
          <a:custGeom>
            <a:avLst/>
            <a:gdLst>
              <a:gd name="T0" fmla="*/ 3 w 228"/>
              <a:gd name="T1" fmla="*/ 136 h 136"/>
              <a:gd name="T2" fmla="*/ 102 w 228"/>
              <a:gd name="T3" fmla="*/ 60 h 136"/>
              <a:gd name="T4" fmla="*/ 228 w 228"/>
              <a:gd name="T5" fmla="*/ 29 h 136"/>
              <a:gd name="T6" fmla="*/ 226 w 228"/>
              <a:gd name="T7" fmla="*/ 26 h 136"/>
              <a:gd name="T8" fmla="*/ 33 w 228"/>
              <a:gd name="T9" fmla="*/ 76 h 136"/>
              <a:gd name="T10" fmla="*/ 0 w 228"/>
              <a:gd name="T11" fmla="*/ 136 h 136"/>
              <a:gd name="T12" fmla="*/ 3 w 228"/>
              <a:gd name="T13" fmla="*/ 13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8" h="136">
                <a:moveTo>
                  <a:pt x="3" y="136"/>
                </a:moveTo>
                <a:cubicBezTo>
                  <a:pt x="37" y="108"/>
                  <a:pt x="65" y="82"/>
                  <a:pt x="102" y="60"/>
                </a:cubicBezTo>
                <a:cubicBezTo>
                  <a:pt x="140" y="40"/>
                  <a:pt x="192" y="43"/>
                  <a:pt x="228" y="29"/>
                </a:cubicBezTo>
                <a:cubicBezTo>
                  <a:pt x="228" y="28"/>
                  <a:pt x="228" y="26"/>
                  <a:pt x="226" y="26"/>
                </a:cubicBezTo>
                <a:cubicBezTo>
                  <a:pt x="155" y="0"/>
                  <a:pt x="80" y="33"/>
                  <a:pt x="33" y="76"/>
                </a:cubicBezTo>
                <a:cubicBezTo>
                  <a:pt x="14" y="93"/>
                  <a:pt x="6" y="114"/>
                  <a:pt x="0" y="136"/>
                </a:cubicBezTo>
                <a:cubicBezTo>
                  <a:pt x="3" y="136"/>
                  <a:pt x="3" y="136"/>
                  <a:pt x="3" y="136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256"/>
          <p:cNvSpPr>
            <a:spLocks/>
          </p:cNvSpPr>
          <p:nvPr/>
        </p:nvSpPr>
        <p:spPr bwMode="auto">
          <a:xfrm>
            <a:off x="9237663" y="3986213"/>
            <a:ext cx="1400175" cy="468312"/>
          </a:xfrm>
          <a:custGeom>
            <a:avLst/>
            <a:gdLst>
              <a:gd name="T0" fmla="*/ 403 w 478"/>
              <a:gd name="T1" fmla="*/ 160 h 160"/>
              <a:gd name="T2" fmla="*/ 478 w 478"/>
              <a:gd name="T3" fmla="*/ 142 h 160"/>
              <a:gd name="T4" fmla="*/ 460 w 478"/>
              <a:gd name="T5" fmla="*/ 134 h 160"/>
              <a:gd name="T6" fmla="*/ 390 w 478"/>
              <a:gd name="T7" fmla="*/ 128 h 160"/>
              <a:gd name="T8" fmla="*/ 83 w 478"/>
              <a:gd name="T9" fmla="*/ 36 h 160"/>
              <a:gd name="T10" fmla="*/ 0 w 478"/>
              <a:gd name="T11" fmla="*/ 84 h 160"/>
              <a:gd name="T12" fmla="*/ 172 w 478"/>
              <a:gd name="T13" fmla="*/ 57 h 160"/>
              <a:gd name="T14" fmla="*/ 223 w 478"/>
              <a:gd name="T15" fmla="*/ 78 h 160"/>
              <a:gd name="T16" fmla="*/ 330 w 478"/>
              <a:gd name="T17" fmla="*/ 141 h 160"/>
              <a:gd name="T18" fmla="*/ 384 w 478"/>
              <a:gd name="T19" fmla="*/ 156 h 160"/>
              <a:gd name="T20" fmla="*/ 403 w 478"/>
              <a:gd name="T21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8" h="160">
                <a:moveTo>
                  <a:pt x="403" y="160"/>
                </a:moveTo>
                <a:cubicBezTo>
                  <a:pt x="429" y="160"/>
                  <a:pt x="456" y="158"/>
                  <a:pt x="478" y="142"/>
                </a:cubicBezTo>
                <a:cubicBezTo>
                  <a:pt x="475" y="137"/>
                  <a:pt x="467" y="132"/>
                  <a:pt x="460" y="134"/>
                </a:cubicBezTo>
                <a:cubicBezTo>
                  <a:pt x="435" y="132"/>
                  <a:pt x="413" y="135"/>
                  <a:pt x="390" y="128"/>
                </a:cubicBezTo>
                <a:cubicBezTo>
                  <a:pt x="284" y="99"/>
                  <a:pt x="206" y="0"/>
                  <a:pt x="83" y="36"/>
                </a:cubicBezTo>
                <a:cubicBezTo>
                  <a:pt x="48" y="45"/>
                  <a:pt x="23" y="56"/>
                  <a:pt x="0" y="84"/>
                </a:cubicBezTo>
                <a:cubicBezTo>
                  <a:pt x="51" y="60"/>
                  <a:pt x="115" y="44"/>
                  <a:pt x="172" y="57"/>
                </a:cubicBezTo>
                <a:cubicBezTo>
                  <a:pt x="192" y="64"/>
                  <a:pt x="208" y="70"/>
                  <a:pt x="223" y="78"/>
                </a:cubicBezTo>
                <a:cubicBezTo>
                  <a:pt x="257" y="100"/>
                  <a:pt x="291" y="123"/>
                  <a:pt x="330" y="141"/>
                </a:cubicBezTo>
                <a:cubicBezTo>
                  <a:pt x="351" y="146"/>
                  <a:pt x="366" y="154"/>
                  <a:pt x="384" y="156"/>
                </a:cubicBezTo>
                <a:cubicBezTo>
                  <a:pt x="392" y="158"/>
                  <a:pt x="397" y="160"/>
                  <a:pt x="403" y="160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257"/>
          <p:cNvSpPr>
            <a:spLocks/>
          </p:cNvSpPr>
          <p:nvPr/>
        </p:nvSpPr>
        <p:spPr bwMode="auto">
          <a:xfrm>
            <a:off x="10090150" y="4173538"/>
            <a:ext cx="504825" cy="120650"/>
          </a:xfrm>
          <a:custGeom>
            <a:avLst/>
            <a:gdLst>
              <a:gd name="T0" fmla="*/ 82 w 172"/>
              <a:gd name="T1" fmla="*/ 41 h 41"/>
              <a:gd name="T2" fmla="*/ 170 w 172"/>
              <a:gd name="T3" fmla="*/ 38 h 41"/>
              <a:gd name="T4" fmla="*/ 166 w 172"/>
              <a:gd name="T5" fmla="*/ 18 h 41"/>
              <a:gd name="T6" fmla="*/ 7 w 172"/>
              <a:gd name="T7" fmla="*/ 8 h 41"/>
              <a:gd name="T8" fmla="*/ 0 w 172"/>
              <a:gd name="T9" fmla="*/ 8 h 41"/>
              <a:gd name="T10" fmla="*/ 82 w 172"/>
              <a:gd name="T1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2" h="41">
                <a:moveTo>
                  <a:pt x="82" y="41"/>
                </a:moveTo>
                <a:cubicBezTo>
                  <a:pt x="170" y="38"/>
                  <a:pt x="170" y="38"/>
                  <a:pt x="170" y="38"/>
                </a:cubicBezTo>
                <a:cubicBezTo>
                  <a:pt x="172" y="33"/>
                  <a:pt x="170" y="23"/>
                  <a:pt x="166" y="18"/>
                </a:cubicBezTo>
                <a:cubicBezTo>
                  <a:pt x="116" y="0"/>
                  <a:pt x="60" y="25"/>
                  <a:pt x="7" y="8"/>
                </a:cubicBezTo>
                <a:cubicBezTo>
                  <a:pt x="4" y="8"/>
                  <a:pt x="2" y="8"/>
                  <a:pt x="0" y="8"/>
                </a:cubicBezTo>
                <a:cubicBezTo>
                  <a:pt x="23" y="21"/>
                  <a:pt x="52" y="34"/>
                  <a:pt x="82" y="41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258"/>
          <p:cNvSpPr>
            <a:spLocks/>
          </p:cNvSpPr>
          <p:nvPr/>
        </p:nvSpPr>
        <p:spPr bwMode="auto">
          <a:xfrm>
            <a:off x="9815513" y="3983038"/>
            <a:ext cx="650875" cy="166687"/>
          </a:xfrm>
          <a:custGeom>
            <a:avLst/>
            <a:gdLst>
              <a:gd name="T0" fmla="*/ 174 w 222"/>
              <a:gd name="T1" fmla="*/ 57 h 57"/>
              <a:gd name="T2" fmla="*/ 222 w 222"/>
              <a:gd name="T3" fmla="*/ 41 h 57"/>
              <a:gd name="T4" fmla="*/ 222 w 222"/>
              <a:gd name="T5" fmla="*/ 33 h 57"/>
              <a:gd name="T6" fmla="*/ 186 w 222"/>
              <a:gd name="T7" fmla="*/ 23 h 57"/>
              <a:gd name="T8" fmla="*/ 0 w 222"/>
              <a:gd name="T9" fmla="*/ 0 h 57"/>
              <a:gd name="T10" fmla="*/ 174 w 222"/>
              <a:gd name="T11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2" h="57">
                <a:moveTo>
                  <a:pt x="174" y="57"/>
                </a:moveTo>
                <a:cubicBezTo>
                  <a:pt x="189" y="57"/>
                  <a:pt x="211" y="54"/>
                  <a:pt x="222" y="41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14" y="23"/>
                  <a:pt x="197" y="28"/>
                  <a:pt x="186" y="23"/>
                </a:cubicBezTo>
                <a:cubicBezTo>
                  <a:pt x="122" y="25"/>
                  <a:pt x="60" y="18"/>
                  <a:pt x="0" y="0"/>
                </a:cubicBezTo>
                <a:cubicBezTo>
                  <a:pt x="42" y="37"/>
                  <a:pt x="113" y="54"/>
                  <a:pt x="174" y="57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259"/>
          <p:cNvSpPr>
            <a:spLocks/>
          </p:cNvSpPr>
          <p:nvPr/>
        </p:nvSpPr>
        <p:spPr bwMode="auto">
          <a:xfrm>
            <a:off x="9466263" y="3821113"/>
            <a:ext cx="869950" cy="185737"/>
          </a:xfrm>
          <a:custGeom>
            <a:avLst/>
            <a:gdLst>
              <a:gd name="T0" fmla="*/ 1 w 297"/>
              <a:gd name="T1" fmla="*/ 60 h 63"/>
              <a:gd name="T2" fmla="*/ 97 w 297"/>
              <a:gd name="T3" fmla="*/ 25 h 63"/>
              <a:gd name="T4" fmla="*/ 134 w 297"/>
              <a:gd name="T5" fmla="*/ 32 h 63"/>
              <a:gd name="T6" fmla="*/ 293 w 297"/>
              <a:gd name="T7" fmla="*/ 54 h 63"/>
              <a:gd name="T8" fmla="*/ 296 w 297"/>
              <a:gd name="T9" fmla="*/ 47 h 63"/>
              <a:gd name="T10" fmla="*/ 80 w 297"/>
              <a:gd name="T11" fmla="*/ 10 h 63"/>
              <a:gd name="T12" fmla="*/ 0 w 297"/>
              <a:gd name="T13" fmla="*/ 59 h 63"/>
              <a:gd name="T14" fmla="*/ 1 w 297"/>
              <a:gd name="T15" fmla="*/ 6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7" h="63">
                <a:moveTo>
                  <a:pt x="1" y="60"/>
                </a:moveTo>
                <a:cubicBezTo>
                  <a:pt x="28" y="43"/>
                  <a:pt x="65" y="36"/>
                  <a:pt x="97" y="25"/>
                </a:cubicBezTo>
                <a:cubicBezTo>
                  <a:pt x="109" y="25"/>
                  <a:pt x="121" y="25"/>
                  <a:pt x="134" y="32"/>
                </a:cubicBezTo>
                <a:cubicBezTo>
                  <a:pt x="187" y="42"/>
                  <a:pt x="241" y="63"/>
                  <a:pt x="293" y="54"/>
                </a:cubicBezTo>
                <a:cubicBezTo>
                  <a:pt x="294" y="53"/>
                  <a:pt x="297" y="51"/>
                  <a:pt x="296" y="47"/>
                </a:cubicBezTo>
                <a:cubicBezTo>
                  <a:pt x="235" y="17"/>
                  <a:pt x="151" y="0"/>
                  <a:pt x="80" y="10"/>
                </a:cubicBezTo>
                <a:cubicBezTo>
                  <a:pt x="46" y="18"/>
                  <a:pt x="24" y="34"/>
                  <a:pt x="0" y="59"/>
                </a:cubicBezTo>
                <a:cubicBezTo>
                  <a:pt x="1" y="60"/>
                  <a:pt x="1" y="60"/>
                  <a:pt x="1" y="60"/>
                </a:cubicBezTo>
                <a:close/>
              </a:path>
            </a:pathLst>
          </a:custGeom>
          <a:solidFill>
            <a:srgbClr val="00A0E9"/>
          </a:solidFill>
          <a:ln w="3175" cap="flat">
            <a:solidFill>
              <a:srgbClr val="00A0E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143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宋体</vt:lpstr>
      <vt:lpstr>Arial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Peter-冯</dc:creator>
  <cp:lastModifiedBy>Windows User</cp:lastModifiedBy>
  <cp:revision>2</cp:revision>
  <dcterms:created xsi:type="dcterms:W3CDTF">2013-11-28T23:34:34Z</dcterms:created>
  <dcterms:modified xsi:type="dcterms:W3CDTF">2013-11-28T23:45:30Z</dcterms:modified>
</cp:coreProperties>
</file>