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61" r:id="rId4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  <a:srgbClr val="060E18"/>
    <a:srgbClr val="EE3F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26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DD440-5785-42F7-98A9-A5B42806FABD}" type="datetimeFigureOut">
              <a:rPr lang="zh-CN" altLang="en-US" smtClean="0"/>
              <a:pPr/>
              <a:t>2015/10/27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CB475-6D55-4B30-98F7-32A52B03E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5875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CB475-6D55-4B30-98F7-32A52B03E3B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62479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新建文件夹\bg1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" y="21678"/>
            <a:ext cx="9144000" cy="683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352928" cy="115212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3137" y="2132856"/>
            <a:ext cx="8357726" cy="43204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9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352928" cy="1152128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3137" y="3212976"/>
            <a:ext cx="8357726" cy="432048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5313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1689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\bg2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61796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762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50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蓝色星球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xmlns="" val="16382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7200" y="1196752"/>
            <a:ext cx="8261796" cy="4929411"/>
          </a:xfrm>
        </p:spPr>
        <p:txBody>
          <a:bodyPr/>
          <a:lstStyle/>
          <a:p>
            <a:r>
              <a:rPr lang="zh-CN" altLang="en-US" dirty="0" smtClean="0"/>
              <a:t>点击此处添加文本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920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27984" y="6237312"/>
            <a:ext cx="864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69182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140</Words>
  <Application>Microsoft Office PowerPoint</Application>
  <PresentationFormat>全屏显示(4:3)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第一PPT，www.1ppt.com</vt:lpstr>
      <vt:lpstr>蓝色星球PPT模板</vt:lpstr>
      <vt:lpstr>点击此处添加标题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第一PPT模板网：www.1ppt.com</dc:title>
  <dc:creator>第一PPT模板网：www.1ppt.com</dc:creator>
  <cp:keywords>第一PPT模板网：www.1ppt.com</cp:keywords>
  <dc:description>第一PPT模板网：www.1ppt.com</dc:description>
  <cp:lastModifiedBy>钟强</cp:lastModifiedBy>
  <cp:revision>45</cp:revision>
  <dcterms:created xsi:type="dcterms:W3CDTF">2010-10-13T12:51:22Z</dcterms:created>
  <dcterms:modified xsi:type="dcterms:W3CDTF">2015-10-27T06:27:02Z</dcterms:modified>
  <cp:category>TP</cp:category>
</cp:coreProperties>
</file>