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61" r:id="rId3"/>
    <p:sldId id="257" r:id="rId4"/>
    <p:sldId id="259" r:id="rId5"/>
    <p:sldId id="260" r:id="rId6"/>
    <p:sldId id="262" r:id="rId7"/>
    <p:sldId id="265" r:id="rId8"/>
    <p:sldId id="263" r:id="rId9"/>
    <p:sldId id="264" r:id="rId10"/>
    <p:sldId id="266" r:id="rId11"/>
    <p:sldId id="267" r:id="rId12"/>
    <p:sldId id="268" r:id="rId13"/>
    <p:sldId id="269"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6.xml"/><Relationship Id="rId1" Type="http://schemas.openxmlformats.org/officeDocument/2006/relationships/slide" Target="../slides/slide5.xml"/><Relationship Id="rId4"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13F831-CF9A-4C86-9131-78F99F6DD187}"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endParaRPr lang="zh-CN" altLang="en-US"/>
        </a:p>
      </dgm:t>
    </dgm:pt>
    <dgm:pt modelId="{F6D746C2-74DE-4DF4-9F07-6641919FC472}">
      <dgm:prSet phldrT="[文本]"/>
      <dgm:spPr/>
      <dgm:t>
        <a:bodyPr/>
        <a:lstStyle/>
        <a:p>
          <a:r>
            <a:rPr lang="zh-CN" altLang="en-US" b="1" dirty="0" smtClean="0">
              <a:hlinkClick xmlns:r="http://schemas.openxmlformats.org/officeDocument/2006/relationships" r:id="rId1" action="ppaction://hlinksldjump"/>
            </a:rPr>
            <a:t>入仕之前</a:t>
          </a:r>
          <a:endParaRPr lang="zh-CN" altLang="en-US" dirty="0"/>
        </a:p>
      </dgm:t>
    </dgm:pt>
    <dgm:pt modelId="{BBBA7648-7DC7-49C0-9D5B-E01236C36FFF}" type="parTrans" cxnId="{49DBAAB9-0C16-49E0-BB9B-78F4D8856434}">
      <dgm:prSet/>
      <dgm:spPr/>
      <dgm:t>
        <a:bodyPr/>
        <a:lstStyle/>
        <a:p>
          <a:endParaRPr lang="zh-CN" altLang="en-US"/>
        </a:p>
      </dgm:t>
    </dgm:pt>
    <dgm:pt modelId="{0F043D76-E1AE-4E6B-B869-AB7B7D7301FF}" type="sibTrans" cxnId="{49DBAAB9-0C16-49E0-BB9B-78F4D8856434}">
      <dgm:prSet/>
      <dgm:spPr/>
      <dgm:t>
        <a:bodyPr/>
        <a:lstStyle/>
        <a:p>
          <a:endParaRPr lang="zh-CN" altLang="en-US"/>
        </a:p>
      </dgm:t>
    </dgm:pt>
    <dgm:pt modelId="{F3FF0B45-BCF5-4BAD-9FD7-AFBC2227F5BB}">
      <dgm:prSet phldrT="[文本]"/>
      <dgm:spPr/>
      <dgm:t>
        <a:bodyPr/>
        <a:lstStyle/>
        <a:p>
          <a:r>
            <a:rPr lang="zh-CN" altLang="en-US" b="1" dirty="0" smtClean="0">
              <a:hlinkClick xmlns:r="http://schemas.openxmlformats.org/officeDocument/2006/relationships" r:id="rId2" action="ppaction://hlinksldjump"/>
            </a:rPr>
            <a:t>结交恩师</a:t>
          </a:r>
          <a:endParaRPr lang="zh-CN" altLang="en-US" dirty="0"/>
        </a:p>
      </dgm:t>
    </dgm:pt>
    <dgm:pt modelId="{F495EA47-4A3F-4BFF-B18E-563AFF84735C}" type="parTrans" cxnId="{422417CC-8D7F-4A53-A105-47D9C31902C8}">
      <dgm:prSet/>
      <dgm:spPr/>
      <dgm:t>
        <a:bodyPr/>
        <a:lstStyle/>
        <a:p>
          <a:endParaRPr lang="zh-CN" altLang="en-US"/>
        </a:p>
      </dgm:t>
    </dgm:pt>
    <dgm:pt modelId="{CBF47BC7-4C72-4976-B4E9-50CBF9028E5E}" type="sibTrans" cxnId="{422417CC-8D7F-4A53-A105-47D9C31902C8}">
      <dgm:prSet/>
      <dgm:spPr/>
      <dgm:t>
        <a:bodyPr/>
        <a:lstStyle/>
        <a:p>
          <a:endParaRPr lang="zh-CN" altLang="en-US"/>
        </a:p>
      </dgm:t>
    </dgm:pt>
    <dgm:pt modelId="{F92414A6-6D13-4409-AEA4-6095ABC32442}">
      <dgm:prSet phldrT="[文本]"/>
      <dgm:spPr/>
      <dgm:t>
        <a:bodyPr/>
        <a:lstStyle/>
        <a:p>
          <a:r>
            <a:rPr lang="zh-CN" altLang="en-US" dirty="0" smtClean="0"/>
            <a:t>湘军幕僚</a:t>
          </a:r>
          <a:endParaRPr lang="zh-CN" altLang="en-US" dirty="0"/>
        </a:p>
      </dgm:t>
    </dgm:pt>
    <dgm:pt modelId="{5E6C2C30-201A-489D-81D0-4BABD5F91798}" type="parTrans" cxnId="{55675999-5067-4CB5-A997-12E5B0A39E69}">
      <dgm:prSet/>
      <dgm:spPr/>
      <dgm:t>
        <a:bodyPr/>
        <a:lstStyle/>
        <a:p>
          <a:endParaRPr lang="zh-CN" altLang="en-US"/>
        </a:p>
      </dgm:t>
    </dgm:pt>
    <dgm:pt modelId="{C2782B1F-9625-4A77-8830-A2348B12389C}" type="sibTrans" cxnId="{55675999-5067-4CB5-A997-12E5B0A39E69}">
      <dgm:prSet/>
      <dgm:spPr/>
      <dgm:t>
        <a:bodyPr/>
        <a:lstStyle/>
        <a:p>
          <a:endParaRPr lang="zh-CN" altLang="en-US"/>
        </a:p>
      </dgm:t>
    </dgm:pt>
    <dgm:pt modelId="{DE172B9D-5B6A-4DF8-8C28-EDA41BB5512E}">
      <dgm:prSet phldrT="[文本]"/>
      <dgm:spPr/>
      <dgm:t>
        <a:bodyPr/>
        <a:lstStyle/>
        <a:p>
          <a:r>
            <a:rPr lang="zh-CN" altLang="en-US" dirty="0" smtClean="0"/>
            <a:t>组建淮军</a:t>
          </a:r>
          <a:endParaRPr lang="zh-CN" altLang="en-US" dirty="0"/>
        </a:p>
      </dgm:t>
    </dgm:pt>
    <dgm:pt modelId="{226975C2-DF00-4E97-89AF-2A14CBB31E2D}" type="parTrans" cxnId="{09A4A55D-3A49-4F76-8277-6B6DE7BB4FE1}">
      <dgm:prSet/>
      <dgm:spPr/>
      <dgm:t>
        <a:bodyPr/>
        <a:lstStyle/>
        <a:p>
          <a:endParaRPr lang="zh-CN" altLang="en-US"/>
        </a:p>
      </dgm:t>
    </dgm:pt>
    <dgm:pt modelId="{874BBFED-5378-491D-8618-D15D451B03EE}" type="sibTrans" cxnId="{09A4A55D-3A49-4F76-8277-6B6DE7BB4FE1}">
      <dgm:prSet/>
      <dgm:spPr/>
      <dgm:t>
        <a:bodyPr/>
        <a:lstStyle/>
        <a:p>
          <a:endParaRPr lang="zh-CN" altLang="en-US"/>
        </a:p>
      </dgm:t>
    </dgm:pt>
    <dgm:pt modelId="{36EE7CB4-E846-44AE-8834-1BAC3352C1BE}">
      <dgm:prSet phldrT="[文本]"/>
      <dgm:spPr/>
      <dgm:t>
        <a:bodyPr/>
        <a:lstStyle/>
        <a:p>
          <a:r>
            <a:rPr lang="zh-CN" altLang="en-US" dirty="0" smtClean="0">
              <a:hlinkClick xmlns:r="http://schemas.openxmlformats.org/officeDocument/2006/relationships" r:id="rId3" action="ppaction://hlinksldjump"/>
            </a:rPr>
            <a:t>镇压太平天国</a:t>
          </a:r>
          <a:endParaRPr lang="zh-CN" altLang="en-US" dirty="0"/>
        </a:p>
      </dgm:t>
    </dgm:pt>
    <dgm:pt modelId="{01C84B67-311A-497B-971C-281C92855FE0}" type="parTrans" cxnId="{1817705F-C77D-4044-AF62-30071418283C}">
      <dgm:prSet/>
      <dgm:spPr/>
      <dgm:t>
        <a:bodyPr/>
        <a:lstStyle/>
        <a:p>
          <a:endParaRPr lang="zh-CN" altLang="en-US"/>
        </a:p>
      </dgm:t>
    </dgm:pt>
    <dgm:pt modelId="{7F6E2437-8B1F-4DB2-A9D8-561021FDBCF6}" type="sibTrans" cxnId="{1817705F-C77D-4044-AF62-30071418283C}">
      <dgm:prSet/>
      <dgm:spPr/>
      <dgm:t>
        <a:bodyPr/>
        <a:lstStyle/>
        <a:p>
          <a:endParaRPr lang="zh-CN" altLang="en-US"/>
        </a:p>
      </dgm:t>
    </dgm:pt>
    <dgm:pt modelId="{EB527056-655D-4F26-81DF-4556FE1A8C32}">
      <dgm:prSet phldrT="[文本]"/>
      <dgm:spPr/>
      <dgm:t>
        <a:bodyPr/>
        <a:lstStyle/>
        <a:p>
          <a:r>
            <a:rPr lang="zh-CN" altLang="en-US" dirty="0" smtClean="0">
              <a:hlinkClick xmlns:r="http://schemas.openxmlformats.org/officeDocument/2006/relationships" r:id="rId4" action="ppaction://hlinksldjump"/>
            </a:rPr>
            <a:t>洋务运动</a:t>
          </a:r>
          <a:endParaRPr lang="zh-CN" altLang="en-US" dirty="0"/>
        </a:p>
      </dgm:t>
    </dgm:pt>
    <dgm:pt modelId="{CE343D05-3AB6-414F-8AC9-CCC8B88A0917}" type="parTrans" cxnId="{EBDE886D-015D-429F-9F4A-5F1B7F9E17D8}">
      <dgm:prSet/>
      <dgm:spPr/>
      <dgm:t>
        <a:bodyPr/>
        <a:lstStyle/>
        <a:p>
          <a:endParaRPr lang="zh-CN" altLang="en-US"/>
        </a:p>
      </dgm:t>
    </dgm:pt>
    <dgm:pt modelId="{189B23EB-C6AD-4B8F-8853-4F94F85DD12D}" type="sibTrans" cxnId="{EBDE886D-015D-429F-9F4A-5F1B7F9E17D8}">
      <dgm:prSet/>
      <dgm:spPr/>
      <dgm:t>
        <a:bodyPr/>
        <a:lstStyle/>
        <a:p>
          <a:endParaRPr lang="zh-CN" altLang="en-US"/>
        </a:p>
      </dgm:t>
    </dgm:pt>
    <dgm:pt modelId="{3A8BCE6B-11E7-43EA-8D28-E5CEF716A593}">
      <dgm:prSet phldrT="[文本]"/>
      <dgm:spPr/>
      <dgm:t>
        <a:bodyPr/>
        <a:lstStyle/>
        <a:p>
          <a:r>
            <a:rPr lang="zh-CN" altLang="en-US" dirty="0" smtClean="0"/>
            <a:t>外交事件</a:t>
          </a:r>
          <a:endParaRPr lang="zh-CN" altLang="en-US" dirty="0"/>
        </a:p>
      </dgm:t>
    </dgm:pt>
    <dgm:pt modelId="{F92B65CE-7B21-4A71-B272-2E6A41CF168E}" type="parTrans" cxnId="{A74E88F9-A38F-4F7F-B2FB-6E76019E49B0}">
      <dgm:prSet/>
      <dgm:spPr/>
      <dgm:t>
        <a:bodyPr/>
        <a:lstStyle/>
        <a:p>
          <a:endParaRPr lang="zh-CN" altLang="en-US"/>
        </a:p>
      </dgm:t>
    </dgm:pt>
    <dgm:pt modelId="{8A3DDCEF-29DA-4ABA-93C0-75B4CE7B7FD2}" type="sibTrans" cxnId="{A74E88F9-A38F-4F7F-B2FB-6E76019E49B0}">
      <dgm:prSet/>
      <dgm:spPr/>
      <dgm:t>
        <a:bodyPr/>
        <a:lstStyle/>
        <a:p>
          <a:endParaRPr lang="zh-CN" altLang="en-US"/>
        </a:p>
      </dgm:t>
    </dgm:pt>
    <dgm:pt modelId="{5C0BDD40-0BE6-4233-A335-F3CA929F462E}">
      <dgm:prSet phldrT="[文本]"/>
      <dgm:spPr/>
      <dgm:t>
        <a:bodyPr/>
        <a:lstStyle/>
        <a:p>
          <a:r>
            <a:rPr lang="zh-CN" altLang="en-US" dirty="0" smtClean="0"/>
            <a:t>洋务重臣</a:t>
          </a:r>
          <a:endParaRPr lang="zh-CN" altLang="en-US" dirty="0"/>
        </a:p>
      </dgm:t>
    </dgm:pt>
    <dgm:pt modelId="{E95FABDA-D9C8-48A5-99AE-CACBB37BC7E6}" type="parTrans" cxnId="{7013A3A5-9878-41E9-BC1E-4EC0E79131E5}">
      <dgm:prSet/>
      <dgm:spPr/>
      <dgm:t>
        <a:bodyPr/>
        <a:lstStyle/>
        <a:p>
          <a:endParaRPr lang="zh-CN" altLang="en-US"/>
        </a:p>
      </dgm:t>
    </dgm:pt>
    <dgm:pt modelId="{6FBFE5A1-549E-4525-AF27-091EF089AD94}" type="sibTrans" cxnId="{7013A3A5-9878-41E9-BC1E-4EC0E79131E5}">
      <dgm:prSet/>
      <dgm:spPr/>
      <dgm:t>
        <a:bodyPr/>
        <a:lstStyle/>
        <a:p>
          <a:endParaRPr lang="zh-CN" altLang="en-US"/>
        </a:p>
      </dgm:t>
    </dgm:pt>
    <dgm:pt modelId="{3F269B00-F7B3-4803-9094-2EE196887CC5}">
      <dgm:prSet phldrT="[文本]"/>
      <dgm:spPr/>
      <dgm:t>
        <a:bodyPr/>
        <a:lstStyle/>
        <a:p>
          <a:r>
            <a:rPr lang="zh-CN" altLang="en-US" dirty="0" smtClean="0"/>
            <a:t>建设海军</a:t>
          </a:r>
          <a:endParaRPr lang="zh-CN" altLang="en-US" dirty="0"/>
        </a:p>
      </dgm:t>
    </dgm:pt>
    <dgm:pt modelId="{955E29F5-B7A9-420F-BBD4-B65510967C30}" type="parTrans" cxnId="{81217639-FEFA-4877-8DC2-8BB3A6E3013C}">
      <dgm:prSet/>
      <dgm:spPr/>
      <dgm:t>
        <a:bodyPr/>
        <a:lstStyle/>
        <a:p>
          <a:endParaRPr lang="zh-CN" altLang="en-US"/>
        </a:p>
      </dgm:t>
    </dgm:pt>
    <dgm:pt modelId="{E8DD8597-88FC-49AB-B9EF-9219D460EEA6}" type="sibTrans" cxnId="{81217639-FEFA-4877-8DC2-8BB3A6E3013C}">
      <dgm:prSet/>
      <dgm:spPr/>
      <dgm:t>
        <a:bodyPr/>
        <a:lstStyle/>
        <a:p>
          <a:endParaRPr lang="zh-CN" altLang="en-US"/>
        </a:p>
      </dgm:t>
    </dgm:pt>
    <dgm:pt modelId="{07AB5A86-DF83-4494-B5E7-CE5C0209FFCA}" type="pres">
      <dgm:prSet presAssocID="{B713F831-CF9A-4C86-9131-78F99F6DD187}" presName="diagram" presStyleCnt="0">
        <dgm:presLayoutVars>
          <dgm:dir/>
          <dgm:resizeHandles/>
        </dgm:presLayoutVars>
      </dgm:prSet>
      <dgm:spPr/>
      <dgm:t>
        <a:bodyPr/>
        <a:lstStyle/>
        <a:p>
          <a:endParaRPr lang="zh-CN" altLang="en-US"/>
        </a:p>
      </dgm:t>
    </dgm:pt>
    <dgm:pt modelId="{CE6D9AE3-5F6C-47F7-A72C-D3A515D622CF}" type="pres">
      <dgm:prSet presAssocID="{F6D746C2-74DE-4DF4-9F07-6641919FC472}" presName="firstNode" presStyleLbl="node1" presStyleIdx="0" presStyleCnt="9">
        <dgm:presLayoutVars>
          <dgm:bulletEnabled val="1"/>
        </dgm:presLayoutVars>
      </dgm:prSet>
      <dgm:spPr/>
      <dgm:t>
        <a:bodyPr/>
        <a:lstStyle/>
        <a:p>
          <a:endParaRPr lang="zh-CN" altLang="en-US"/>
        </a:p>
      </dgm:t>
    </dgm:pt>
    <dgm:pt modelId="{64463E50-1E79-4AD7-BE89-761B7E300276}" type="pres">
      <dgm:prSet presAssocID="{0F043D76-E1AE-4E6B-B869-AB7B7D7301FF}" presName="sibTrans" presStyleLbl="sibTrans2D1" presStyleIdx="0" presStyleCnt="8"/>
      <dgm:spPr/>
      <dgm:t>
        <a:bodyPr/>
        <a:lstStyle/>
        <a:p>
          <a:endParaRPr lang="zh-CN" altLang="en-US"/>
        </a:p>
      </dgm:t>
    </dgm:pt>
    <dgm:pt modelId="{BBA7DBC1-2A4B-42A7-8DCB-8E7C59796088}" type="pres">
      <dgm:prSet presAssocID="{F3FF0B45-BCF5-4BAD-9FD7-AFBC2227F5BB}" presName="middleNode" presStyleCnt="0"/>
      <dgm:spPr/>
    </dgm:pt>
    <dgm:pt modelId="{FDDFF224-381A-47C2-958B-CC6332FC0240}" type="pres">
      <dgm:prSet presAssocID="{F3FF0B45-BCF5-4BAD-9FD7-AFBC2227F5BB}" presName="padding" presStyleLbl="node1" presStyleIdx="0" presStyleCnt="9"/>
      <dgm:spPr/>
    </dgm:pt>
    <dgm:pt modelId="{796422E3-B56D-4E8A-8C76-74FA0AAE3737}" type="pres">
      <dgm:prSet presAssocID="{F3FF0B45-BCF5-4BAD-9FD7-AFBC2227F5BB}" presName="shape" presStyleLbl="node1" presStyleIdx="1" presStyleCnt="9">
        <dgm:presLayoutVars>
          <dgm:bulletEnabled val="1"/>
        </dgm:presLayoutVars>
      </dgm:prSet>
      <dgm:spPr/>
      <dgm:t>
        <a:bodyPr/>
        <a:lstStyle/>
        <a:p>
          <a:endParaRPr lang="zh-CN" altLang="en-US"/>
        </a:p>
      </dgm:t>
    </dgm:pt>
    <dgm:pt modelId="{FD9479BF-16D9-4FA7-86B4-80F0AF05C7E8}" type="pres">
      <dgm:prSet presAssocID="{CBF47BC7-4C72-4976-B4E9-50CBF9028E5E}" presName="sibTrans" presStyleLbl="sibTrans2D1" presStyleIdx="1" presStyleCnt="8"/>
      <dgm:spPr/>
      <dgm:t>
        <a:bodyPr/>
        <a:lstStyle/>
        <a:p>
          <a:endParaRPr lang="zh-CN" altLang="en-US"/>
        </a:p>
      </dgm:t>
    </dgm:pt>
    <dgm:pt modelId="{9B351A8A-8290-40E8-BB96-2A2EDA8AA8AE}" type="pres">
      <dgm:prSet presAssocID="{F92414A6-6D13-4409-AEA4-6095ABC32442}" presName="middleNode" presStyleCnt="0"/>
      <dgm:spPr/>
    </dgm:pt>
    <dgm:pt modelId="{D6BB0FCB-91DB-4221-9CFF-7DEA485537C7}" type="pres">
      <dgm:prSet presAssocID="{F92414A6-6D13-4409-AEA4-6095ABC32442}" presName="padding" presStyleLbl="node1" presStyleIdx="1" presStyleCnt="9"/>
      <dgm:spPr/>
    </dgm:pt>
    <dgm:pt modelId="{5E0683C7-A360-43A2-B4C4-EF1ACB91F259}" type="pres">
      <dgm:prSet presAssocID="{F92414A6-6D13-4409-AEA4-6095ABC32442}" presName="shape" presStyleLbl="node1" presStyleIdx="2" presStyleCnt="9">
        <dgm:presLayoutVars>
          <dgm:bulletEnabled val="1"/>
        </dgm:presLayoutVars>
      </dgm:prSet>
      <dgm:spPr/>
      <dgm:t>
        <a:bodyPr/>
        <a:lstStyle/>
        <a:p>
          <a:endParaRPr lang="zh-CN" altLang="en-US"/>
        </a:p>
      </dgm:t>
    </dgm:pt>
    <dgm:pt modelId="{37685A7B-BA98-4335-BE89-FEBA1A2D14EB}" type="pres">
      <dgm:prSet presAssocID="{C2782B1F-9625-4A77-8830-A2348B12389C}" presName="sibTrans" presStyleLbl="sibTrans2D1" presStyleIdx="2" presStyleCnt="8"/>
      <dgm:spPr/>
      <dgm:t>
        <a:bodyPr/>
        <a:lstStyle/>
        <a:p>
          <a:endParaRPr lang="zh-CN" altLang="en-US"/>
        </a:p>
      </dgm:t>
    </dgm:pt>
    <dgm:pt modelId="{2823D6FD-1240-4C7C-8109-8E34636BDD9C}" type="pres">
      <dgm:prSet presAssocID="{DE172B9D-5B6A-4DF8-8C28-EDA41BB5512E}" presName="middleNode" presStyleCnt="0"/>
      <dgm:spPr/>
    </dgm:pt>
    <dgm:pt modelId="{67458C56-2ACE-4812-9091-C37B7F318BDD}" type="pres">
      <dgm:prSet presAssocID="{DE172B9D-5B6A-4DF8-8C28-EDA41BB5512E}" presName="padding" presStyleLbl="node1" presStyleIdx="2" presStyleCnt="9"/>
      <dgm:spPr/>
    </dgm:pt>
    <dgm:pt modelId="{A7B4D737-7414-4E96-85F5-2267EDDF05CA}" type="pres">
      <dgm:prSet presAssocID="{DE172B9D-5B6A-4DF8-8C28-EDA41BB5512E}" presName="shape" presStyleLbl="node1" presStyleIdx="3" presStyleCnt="9">
        <dgm:presLayoutVars>
          <dgm:bulletEnabled val="1"/>
        </dgm:presLayoutVars>
      </dgm:prSet>
      <dgm:spPr/>
      <dgm:t>
        <a:bodyPr/>
        <a:lstStyle/>
        <a:p>
          <a:endParaRPr lang="zh-CN" altLang="en-US"/>
        </a:p>
      </dgm:t>
    </dgm:pt>
    <dgm:pt modelId="{FD58F604-A5F8-41FC-AA24-C10DCBE114C7}" type="pres">
      <dgm:prSet presAssocID="{874BBFED-5378-491D-8618-D15D451B03EE}" presName="sibTrans" presStyleLbl="sibTrans2D1" presStyleIdx="3" presStyleCnt="8"/>
      <dgm:spPr/>
      <dgm:t>
        <a:bodyPr/>
        <a:lstStyle/>
        <a:p>
          <a:endParaRPr lang="zh-CN" altLang="en-US"/>
        </a:p>
      </dgm:t>
    </dgm:pt>
    <dgm:pt modelId="{DBA8E060-CFDA-4A25-8DB5-D90654942ADF}" type="pres">
      <dgm:prSet presAssocID="{36EE7CB4-E846-44AE-8834-1BAC3352C1BE}" presName="middleNode" presStyleCnt="0"/>
      <dgm:spPr/>
    </dgm:pt>
    <dgm:pt modelId="{1A758D23-1FA1-43E8-84EF-7D0FB97E40EB}" type="pres">
      <dgm:prSet presAssocID="{36EE7CB4-E846-44AE-8834-1BAC3352C1BE}" presName="padding" presStyleLbl="node1" presStyleIdx="3" presStyleCnt="9"/>
      <dgm:spPr/>
    </dgm:pt>
    <dgm:pt modelId="{E2065344-FB97-4776-9481-A9A30BE4C23B}" type="pres">
      <dgm:prSet presAssocID="{36EE7CB4-E846-44AE-8834-1BAC3352C1BE}" presName="shape" presStyleLbl="node1" presStyleIdx="4" presStyleCnt="9">
        <dgm:presLayoutVars>
          <dgm:bulletEnabled val="1"/>
        </dgm:presLayoutVars>
      </dgm:prSet>
      <dgm:spPr/>
      <dgm:t>
        <a:bodyPr/>
        <a:lstStyle/>
        <a:p>
          <a:endParaRPr lang="zh-CN" altLang="en-US"/>
        </a:p>
      </dgm:t>
    </dgm:pt>
    <dgm:pt modelId="{E43B2ACB-631D-4B7F-BBF7-A909C8DB64F9}" type="pres">
      <dgm:prSet presAssocID="{7F6E2437-8B1F-4DB2-A9D8-561021FDBCF6}" presName="sibTrans" presStyleLbl="sibTrans2D1" presStyleIdx="4" presStyleCnt="8"/>
      <dgm:spPr/>
      <dgm:t>
        <a:bodyPr/>
        <a:lstStyle/>
        <a:p>
          <a:endParaRPr lang="zh-CN" altLang="en-US"/>
        </a:p>
      </dgm:t>
    </dgm:pt>
    <dgm:pt modelId="{7E93EBCA-1B8E-476F-ACBC-BA4244E3CB92}" type="pres">
      <dgm:prSet presAssocID="{EB527056-655D-4F26-81DF-4556FE1A8C32}" presName="middleNode" presStyleCnt="0"/>
      <dgm:spPr/>
    </dgm:pt>
    <dgm:pt modelId="{15FB24E8-52C6-46B1-9D34-CB122F7A4259}" type="pres">
      <dgm:prSet presAssocID="{EB527056-655D-4F26-81DF-4556FE1A8C32}" presName="padding" presStyleLbl="node1" presStyleIdx="4" presStyleCnt="9"/>
      <dgm:spPr/>
    </dgm:pt>
    <dgm:pt modelId="{ACD1C121-A20E-4ADE-B083-FD27770A25BD}" type="pres">
      <dgm:prSet presAssocID="{EB527056-655D-4F26-81DF-4556FE1A8C32}" presName="shape" presStyleLbl="node1" presStyleIdx="5" presStyleCnt="9">
        <dgm:presLayoutVars>
          <dgm:bulletEnabled val="1"/>
        </dgm:presLayoutVars>
      </dgm:prSet>
      <dgm:spPr/>
      <dgm:t>
        <a:bodyPr/>
        <a:lstStyle/>
        <a:p>
          <a:endParaRPr lang="zh-CN" altLang="en-US"/>
        </a:p>
      </dgm:t>
    </dgm:pt>
    <dgm:pt modelId="{AEFA2D9D-6638-459D-832F-09FE27D50D85}" type="pres">
      <dgm:prSet presAssocID="{189B23EB-C6AD-4B8F-8853-4F94F85DD12D}" presName="sibTrans" presStyleLbl="sibTrans2D1" presStyleIdx="5" presStyleCnt="8"/>
      <dgm:spPr/>
      <dgm:t>
        <a:bodyPr/>
        <a:lstStyle/>
        <a:p>
          <a:endParaRPr lang="zh-CN" altLang="en-US"/>
        </a:p>
      </dgm:t>
    </dgm:pt>
    <dgm:pt modelId="{B65C5CBF-E2D9-4548-99F3-6A1D511A3A4E}" type="pres">
      <dgm:prSet presAssocID="{3A8BCE6B-11E7-43EA-8D28-E5CEF716A593}" presName="middleNode" presStyleCnt="0"/>
      <dgm:spPr/>
    </dgm:pt>
    <dgm:pt modelId="{A3E7B16C-ED71-4244-860C-5BAF1A8A4DE2}" type="pres">
      <dgm:prSet presAssocID="{3A8BCE6B-11E7-43EA-8D28-E5CEF716A593}" presName="padding" presStyleLbl="node1" presStyleIdx="5" presStyleCnt="9"/>
      <dgm:spPr/>
    </dgm:pt>
    <dgm:pt modelId="{94FFF90F-056E-4993-A8D9-61308768F6A7}" type="pres">
      <dgm:prSet presAssocID="{3A8BCE6B-11E7-43EA-8D28-E5CEF716A593}" presName="shape" presStyleLbl="node1" presStyleIdx="6" presStyleCnt="9">
        <dgm:presLayoutVars>
          <dgm:bulletEnabled val="1"/>
        </dgm:presLayoutVars>
      </dgm:prSet>
      <dgm:spPr/>
      <dgm:t>
        <a:bodyPr/>
        <a:lstStyle/>
        <a:p>
          <a:endParaRPr lang="zh-CN" altLang="en-US"/>
        </a:p>
      </dgm:t>
    </dgm:pt>
    <dgm:pt modelId="{839ABE79-DAEE-4BA7-B348-CF9E13F80902}" type="pres">
      <dgm:prSet presAssocID="{8A3DDCEF-29DA-4ABA-93C0-75B4CE7B7FD2}" presName="sibTrans" presStyleLbl="sibTrans2D1" presStyleIdx="6" presStyleCnt="8"/>
      <dgm:spPr/>
      <dgm:t>
        <a:bodyPr/>
        <a:lstStyle/>
        <a:p>
          <a:endParaRPr lang="zh-CN" altLang="en-US"/>
        </a:p>
      </dgm:t>
    </dgm:pt>
    <dgm:pt modelId="{BF8F08C4-6DB4-4C62-8A61-B438653F4392}" type="pres">
      <dgm:prSet presAssocID="{5C0BDD40-0BE6-4233-A335-F3CA929F462E}" presName="middleNode" presStyleCnt="0"/>
      <dgm:spPr/>
    </dgm:pt>
    <dgm:pt modelId="{D4694B62-E980-4DFD-8F20-5BEFE15E851A}" type="pres">
      <dgm:prSet presAssocID="{5C0BDD40-0BE6-4233-A335-F3CA929F462E}" presName="padding" presStyleLbl="node1" presStyleIdx="6" presStyleCnt="9"/>
      <dgm:spPr/>
    </dgm:pt>
    <dgm:pt modelId="{8A725527-0718-42C5-B1C4-50AE4D49822B}" type="pres">
      <dgm:prSet presAssocID="{5C0BDD40-0BE6-4233-A335-F3CA929F462E}" presName="shape" presStyleLbl="node1" presStyleIdx="7" presStyleCnt="9">
        <dgm:presLayoutVars>
          <dgm:bulletEnabled val="1"/>
        </dgm:presLayoutVars>
      </dgm:prSet>
      <dgm:spPr/>
      <dgm:t>
        <a:bodyPr/>
        <a:lstStyle/>
        <a:p>
          <a:endParaRPr lang="zh-CN" altLang="en-US"/>
        </a:p>
      </dgm:t>
    </dgm:pt>
    <dgm:pt modelId="{DD5596E3-3255-427F-8FA0-894C3B6BE52C}" type="pres">
      <dgm:prSet presAssocID="{6FBFE5A1-549E-4525-AF27-091EF089AD94}" presName="sibTrans" presStyleLbl="sibTrans2D1" presStyleIdx="7" presStyleCnt="8"/>
      <dgm:spPr/>
      <dgm:t>
        <a:bodyPr/>
        <a:lstStyle/>
        <a:p>
          <a:endParaRPr lang="zh-CN" altLang="en-US"/>
        </a:p>
      </dgm:t>
    </dgm:pt>
    <dgm:pt modelId="{766F5B1E-3B54-4B97-997E-4D8207606E03}" type="pres">
      <dgm:prSet presAssocID="{3F269B00-F7B3-4803-9094-2EE196887CC5}" presName="lastNode" presStyleLbl="node1" presStyleIdx="8" presStyleCnt="9">
        <dgm:presLayoutVars>
          <dgm:bulletEnabled val="1"/>
        </dgm:presLayoutVars>
      </dgm:prSet>
      <dgm:spPr/>
      <dgm:t>
        <a:bodyPr/>
        <a:lstStyle/>
        <a:p>
          <a:endParaRPr lang="zh-CN" altLang="en-US"/>
        </a:p>
      </dgm:t>
    </dgm:pt>
  </dgm:ptLst>
  <dgm:cxnLst>
    <dgm:cxn modelId="{27EFC391-F1EE-4303-A219-5A4010836194}" type="presOf" srcId="{3A8BCE6B-11E7-43EA-8D28-E5CEF716A593}" destId="{94FFF90F-056E-4993-A8D9-61308768F6A7}" srcOrd="0" destOrd="0" presId="urn:microsoft.com/office/officeart/2005/8/layout/bProcess2"/>
    <dgm:cxn modelId="{9B3A9C02-80C6-4EF8-A105-3B207C63E1FE}" type="presOf" srcId="{B713F831-CF9A-4C86-9131-78F99F6DD187}" destId="{07AB5A86-DF83-4494-B5E7-CE5C0209FFCA}" srcOrd="0" destOrd="0" presId="urn:microsoft.com/office/officeart/2005/8/layout/bProcess2"/>
    <dgm:cxn modelId="{C9D24DB3-4440-4664-8DC0-7C4792017683}" type="presOf" srcId="{189B23EB-C6AD-4B8F-8853-4F94F85DD12D}" destId="{AEFA2D9D-6638-459D-832F-09FE27D50D85}" srcOrd="0" destOrd="0" presId="urn:microsoft.com/office/officeart/2005/8/layout/bProcess2"/>
    <dgm:cxn modelId="{A74E88F9-A38F-4F7F-B2FB-6E76019E49B0}" srcId="{B713F831-CF9A-4C86-9131-78F99F6DD187}" destId="{3A8BCE6B-11E7-43EA-8D28-E5CEF716A593}" srcOrd="6" destOrd="0" parTransId="{F92B65CE-7B21-4A71-B272-2E6A41CF168E}" sibTransId="{8A3DDCEF-29DA-4ABA-93C0-75B4CE7B7FD2}"/>
    <dgm:cxn modelId="{81217639-FEFA-4877-8DC2-8BB3A6E3013C}" srcId="{B713F831-CF9A-4C86-9131-78F99F6DD187}" destId="{3F269B00-F7B3-4803-9094-2EE196887CC5}" srcOrd="8" destOrd="0" parTransId="{955E29F5-B7A9-420F-BBD4-B65510967C30}" sibTransId="{E8DD8597-88FC-49AB-B9EF-9219D460EEA6}"/>
    <dgm:cxn modelId="{EDC4BFF0-1ABF-4FBA-AFB5-57B31E279183}" type="presOf" srcId="{36EE7CB4-E846-44AE-8834-1BAC3352C1BE}" destId="{E2065344-FB97-4776-9481-A9A30BE4C23B}" srcOrd="0" destOrd="0" presId="urn:microsoft.com/office/officeart/2005/8/layout/bProcess2"/>
    <dgm:cxn modelId="{2F84559C-FC2C-436F-9815-D6C21CF26997}" type="presOf" srcId="{EB527056-655D-4F26-81DF-4556FE1A8C32}" destId="{ACD1C121-A20E-4ADE-B083-FD27770A25BD}" srcOrd="0" destOrd="0" presId="urn:microsoft.com/office/officeart/2005/8/layout/bProcess2"/>
    <dgm:cxn modelId="{283DFA49-D2F0-40C8-952A-FAF07509E28C}" type="presOf" srcId="{DE172B9D-5B6A-4DF8-8C28-EDA41BB5512E}" destId="{A7B4D737-7414-4E96-85F5-2267EDDF05CA}" srcOrd="0" destOrd="0" presId="urn:microsoft.com/office/officeart/2005/8/layout/bProcess2"/>
    <dgm:cxn modelId="{7013A3A5-9878-41E9-BC1E-4EC0E79131E5}" srcId="{B713F831-CF9A-4C86-9131-78F99F6DD187}" destId="{5C0BDD40-0BE6-4233-A335-F3CA929F462E}" srcOrd="7" destOrd="0" parTransId="{E95FABDA-D9C8-48A5-99AE-CACBB37BC7E6}" sibTransId="{6FBFE5A1-549E-4525-AF27-091EF089AD94}"/>
    <dgm:cxn modelId="{A2CA753F-A84F-4955-BE55-677C7FC58BB9}" type="presOf" srcId="{CBF47BC7-4C72-4976-B4E9-50CBF9028E5E}" destId="{FD9479BF-16D9-4FA7-86B4-80F0AF05C7E8}" srcOrd="0" destOrd="0" presId="urn:microsoft.com/office/officeart/2005/8/layout/bProcess2"/>
    <dgm:cxn modelId="{6C422372-B3FB-41F6-9B4B-809654F96A7B}" type="presOf" srcId="{874BBFED-5378-491D-8618-D15D451B03EE}" destId="{FD58F604-A5F8-41FC-AA24-C10DCBE114C7}" srcOrd="0" destOrd="0" presId="urn:microsoft.com/office/officeart/2005/8/layout/bProcess2"/>
    <dgm:cxn modelId="{C6B7F7CE-7933-4738-BB5D-0B31B11567E2}" type="presOf" srcId="{0F043D76-E1AE-4E6B-B869-AB7B7D7301FF}" destId="{64463E50-1E79-4AD7-BE89-761B7E300276}" srcOrd="0" destOrd="0" presId="urn:microsoft.com/office/officeart/2005/8/layout/bProcess2"/>
    <dgm:cxn modelId="{E6C9C7E1-8056-4CF4-8BBB-880FC45A2275}" type="presOf" srcId="{F3FF0B45-BCF5-4BAD-9FD7-AFBC2227F5BB}" destId="{796422E3-B56D-4E8A-8C76-74FA0AAE3737}" srcOrd="0" destOrd="0" presId="urn:microsoft.com/office/officeart/2005/8/layout/bProcess2"/>
    <dgm:cxn modelId="{EBDE886D-015D-429F-9F4A-5F1B7F9E17D8}" srcId="{B713F831-CF9A-4C86-9131-78F99F6DD187}" destId="{EB527056-655D-4F26-81DF-4556FE1A8C32}" srcOrd="5" destOrd="0" parTransId="{CE343D05-3AB6-414F-8AC9-CCC8B88A0917}" sibTransId="{189B23EB-C6AD-4B8F-8853-4F94F85DD12D}"/>
    <dgm:cxn modelId="{591B1608-4013-4E00-96AC-B8CF67805DD0}" type="presOf" srcId="{C2782B1F-9625-4A77-8830-A2348B12389C}" destId="{37685A7B-BA98-4335-BE89-FEBA1A2D14EB}" srcOrd="0" destOrd="0" presId="urn:microsoft.com/office/officeart/2005/8/layout/bProcess2"/>
    <dgm:cxn modelId="{422417CC-8D7F-4A53-A105-47D9C31902C8}" srcId="{B713F831-CF9A-4C86-9131-78F99F6DD187}" destId="{F3FF0B45-BCF5-4BAD-9FD7-AFBC2227F5BB}" srcOrd="1" destOrd="0" parTransId="{F495EA47-4A3F-4BFF-B18E-563AFF84735C}" sibTransId="{CBF47BC7-4C72-4976-B4E9-50CBF9028E5E}"/>
    <dgm:cxn modelId="{55675999-5067-4CB5-A997-12E5B0A39E69}" srcId="{B713F831-CF9A-4C86-9131-78F99F6DD187}" destId="{F92414A6-6D13-4409-AEA4-6095ABC32442}" srcOrd="2" destOrd="0" parTransId="{5E6C2C30-201A-489D-81D0-4BABD5F91798}" sibTransId="{C2782B1F-9625-4A77-8830-A2348B12389C}"/>
    <dgm:cxn modelId="{09A4A55D-3A49-4F76-8277-6B6DE7BB4FE1}" srcId="{B713F831-CF9A-4C86-9131-78F99F6DD187}" destId="{DE172B9D-5B6A-4DF8-8C28-EDA41BB5512E}" srcOrd="3" destOrd="0" parTransId="{226975C2-DF00-4E97-89AF-2A14CBB31E2D}" sibTransId="{874BBFED-5378-491D-8618-D15D451B03EE}"/>
    <dgm:cxn modelId="{EE72EC62-F0DD-4E29-94DB-3BF41EB1111D}" type="presOf" srcId="{3F269B00-F7B3-4803-9094-2EE196887CC5}" destId="{766F5B1E-3B54-4B97-997E-4D8207606E03}" srcOrd="0" destOrd="0" presId="urn:microsoft.com/office/officeart/2005/8/layout/bProcess2"/>
    <dgm:cxn modelId="{1817705F-C77D-4044-AF62-30071418283C}" srcId="{B713F831-CF9A-4C86-9131-78F99F6DD187}" destId="{36EE7CB4-E846-44AE-8834-1BAC3352C1BE}" srcOrd="4" destOrd="0" parTransId="{01C84B67-311A-497B-971C-281C92855FE0}" sibTransId="{7F6E2437-8B1F-4DB2-A9D8-561021FDBCF6}"/>
    <dgm:cxn modelId="{DEB5075F-1C74-47D7-B1A5-FD0CD9A4DD37}" type="presOf" srcId="{5C0BDD40-0BE6-4233-A335-F3CA929F462E}" destId="{8A725527-0718-42C5-B1C4-50AE4D49822B}" srcOrd="0" destOrd="0" presId="urn:microsoft.com/office/officeart/2005/8/layout/bProcess2"/>
    <dgm:cxn modelId="{5F12D66E-D39E-487A-B933-38A4BF859182}" type="presOf" srcId="{6FBFE5A1-549E-4525-AF27-091EF089AD94}" destId="{DD5596E3-3255-427F-8FA0-894C3B6BE52C}" srcOrd="0" destOrd="0" presId="urn:microsoft.com/office/officeart/2005/8/layout/bProcess2"/>
    <dgm:cxn modelId="{58A6B7BA-AE0A-4DC5-A15D-6F26B5BB10C8}" type="presOf" srcId="{F92414A6-6D13-4409-AEA4-6095ABC32442}" destId="{5E0683C7-A360-43A2-B4C4-EF1ACB91F259}" srcOrd="0" destOrd="0" presId="urn:microsoft.com/office/officeart/2005/8/layout/bProcess2"/>
    <dgm:cxn modelId="{49DBAAB9-0C16-49E0-BB9B-78F4D8856434}" srcId="{B713F831-CF9A-4C86-9131-78F99F6DD187}" destId="{F6D746C2-74DE-4DF4-9F07-6641919FC472}" srcOrd="0" destOrd="0" parTransId="{BBBA7648-7DC7-49C0-9D5B-E01236C36FFF}" sibTransId="{0F043D76-E1AE-4E6B-B869-AB7B7D7301FF}"/>
    <dgm:cxn modelId="{8ECE6440-943F-4D1F-9819-55263C4D34CC}" type="presOf" srcId="{7F6E2437-8B1F-4DB2-A9D8-561021FDBCF6}" destId="{E43B2ACB-631D-4B7F-BBF7-A909C8DB64F9}" srcOrd="0" destOrd="0" presId="urn:microsoft.com/office/officeart/2005/8/layout/bProcess2"/>
    <dgm:cxn modelId="{ECFBA636-84A6-48C7-A61B-70E5E1AD0DC8}" type="presOf" srcId="{F6D746C2-74DE-4DF4-9F07-6641919FC472}" destId="{CE6D9AE3-5F6C-47F7-A72C-D3A515D622CF}" srcOrd="0" destOrd="0" presId="urn:microsoft.com/office/officeart/2005/8/layout/bProcess2"/>
    <dgm:cxn modelId="{2435E13B-E17F-44AD-9041-5E887CC49C9F}" type="presOf" srcId="{8A3DDCEF-29DA-4ABA-93C0-75B4CE7B7FD2}" destId="{839ABE79-DAEE-4BA7-B348-CF9E13F80902}" srcOrd="0" destOrd="0" presId="urn:microsoft.com/office/officeart/2005/8/layout/bProcess2"/>
    <dgm:cxn modelId="{4AF369F5-A195-4151-BF7D-46E18B682C6A}" type="presParOf" srcId="{07AB5A86-DF83-4494-B5E7-CE5C0209FFCA}" destId="{CE6D9AE3-5F6C-47F7-A72C-D3A515D622CF}" srcOrd="0" destOrd="0" presId="urn:microsoft.com/office/officeart/2005/8/layout/bProcess2"/>
    <dgm:cxn modelId="{EE8833B4-7F5C-41F4-A542-23EC2BB8D1DE}" type="presParOf" srcId="{07AB5A86-DF83-4494-B5E7-CE5C0209FFCA}" destId="{64463E50-1E79-4AD7-BE89-761B7E300276}" srcOrd="1" destOrd="0" presId="urn:microsoft.com/office/officeart/2005/8/layout/bProcess2"/>
    <dgm:cxn modelId="{88E3E771-646C-4D0B-9E6E-ABE6105A1A51}" type="presParOf" srcId="{07AB5A86-DF83-4494-B5E7-CE5C0209FFCA}" destId="{BBA7DBC1-2A4B-42A7-8DCB-8E7C59796088}" srcOrd="2" destOrd="0" presId="urn:microsoft.com/office/officeart/2005/8/layout/bProcess2"/>
    <dgm:cxn modelId="{831D5DC7-C5D3-4E3A-B3DD-79C27E49476B}" type="presParOf" srcId="{BBA7DBC1-2A4B-42A7-8DCB-8E7C59796088}" destId="{FDDFF224-381A-47C2-958B-CC6332FC0240}" srcOrd="0" destOrd="0" presId="urn:microsoft.com/office/officeart/2005/8/layout/bProcess2"/>
    <dgm:cxn modelId="{96A18F40-93B0-4EF2-8020-9525FB875986}" type="presParOf" srcId="{BBA7DBC1-2A4B-42A7-8DCB-8E7C59796088}" destId="{796422E3-B56D-4E8A-8C76-74FA0AAE3737}" srcOrd="1" destOrd="0" presId="urn:microsoft.com/office/officeart/2005/8/layout/bProcess2"/>
    <dgm:cxn modelId="{2FFE1693-2FEA-4200-8ED7-9F8429E58E37}" type="presParOf" srcId="{07AB5A86-DF83-4494-B5E7-CE5C0209FFCA}" destId="{FD9479BF-16D9-4FA7-86B4-80F0AF05C7E8}" srcOrd="3" destOrd="0" presId="urn:microsoft.com/office/officeart/2005/8/layout/bProcess2"/>
    <dgm:cxn modelId="{055B6FBF-C241-47E7-B5F4-BE0B28BD37F6}" type="presParOf" srcId="{07AB5A86-DF83-4494-B5E7-CE5C0209FFCA}" destId="{9B351A8A-8290-40E8-BB96-2A2EDA8AA8AE}" srcOrd="4" destOrd="0" presId="urn:microsoft.com/office/officeart/2005/8/layout/bProcess2"/>
    <dgm:cxn modelId="{F5CFDEC1-2520-4650-B1F3-1B213CC30F8F}" type="presParOf" srcId="{9B351A8A-8290-40E8-BB96-2A2EDA8AA8AE}" destId="{D6BB0FCB-91DB-4221-9CFF-7DEA485537C7}" srcOrd="0" destOrd="0" presId="urn:microsoft.com/office/officeart/2005/8/layout/bProcess2"/>
    <dgm:cxn modelId="{1D1FB5D4-B4B5-45F8-9336-E6E5FB3E7F45}" type="presParOf" srcId="{9B351A8A-8290-40E8-BB96-2A2EDA8AA8AE}" destId="{5E0683C7-A360-43A2-B4C4-EF1ACB91F259}" srcOrd="1" destOrd="0" presId="urn:microsoft.com/office/officeart/2005/8/layout/bProcess2"/>
    <dgm:cxn modelId="{58771F05-CD6A-498E-821C-25D9305444A5}" type="presParOf" srcId="{07AB5A86-DF83-4494-B5E7-CE5C0209FFCA}" destId="{37685A7B-BA98-4335-BE89-FEBA1A2D14EB}" srcOrd="5" destOrd="0" presId="urn:microsoft.com/office/officeart/2005/8/layout/bProcess2"/>
    <dgm:cxn modelId="{26186103-C6F9-4B0D-9AA7-87DAFDB3F207}" type="presParOf" srcId="{07AB5A86-DF83-4494-B5E7-CE5C0209FFCA}" destId="{2823D6FD-1240-4C7C-8109-8E34636BDD9C}" srcOrd="6" destOrd="0" presId="urn:microsoft.com/office/officeart/2005/8/layout/bProcess2"/>
    <dgm:cxn modelId="{3CF89F28-5C59-4585-99F1-3D93D0579E89}" type="presParOf" srcId="{2823D6FD-1240-4C7C-8109-8E34636BDD9C}" destId="{67458C56-2ACE-4812-9091-C37B7F318BDD}" srcOrd="0" destOrd="0" presId="urn:microsoft.com/office/officeart/2005/8/layout/bProcess2"/>
    <dgm:cxn modelId="{A8686D82-B62C-40BC-9D7C-F58D974DB39C}" type="presParOf" srcId="{2823D6FD-1240-4C7C-8109-8E34636BDD9C}" destId="{A7B4D737-7414-4E96-85F5-2267EDDF05CA}" srcOrd="1" destOrd="0" presId="urn:microsoft.com/office/officeart/2005/8/layout/bProcess2"/>
    <dgm:cxn modelId="{357CB4E0-120C-4C91-81B8-416491476F65}" type="presParOf" srcId="{07AB5A86-DF83-4494-B5E7-CE5C0209FFCA}" destId="{FD58F604-A5F8-41FC-AA24-C10DCBE114C7}" srcOrd="7" destOrd="0" presId="urn:microsoft.com/office/officeart/2005/8/layout/bProcess2"/>
    <dgm:cxn modelId="{E96A2EA7-615A-40A1-8F45-6FAC4BAC5A6C}" type="presParOf" srcId="{07AB5A86-DF83-4494-B5E7-CE5C0209FFCA}" destId="{DBA8E060-CFDA-4A25-8DB5-D90654942ADF}" srcOrd="8" destOrd="0" presId="urn:microsoft.com/office/officeart/2005/8/layout/bProcess2"/>
    <dgm:cxn modelId="{37E6D39C-65EA-46EE-BB59-8157981DA816}" type="presParOf" srcId="{DBA8E060-CFDA-4A25-8DB5-D90654942ADF}" destId="{1A758D23-1FA1-43E8-84EF-7D0FB97E40EB}" srcOrd="0" destOrd="0" presId="urn:microsoft.com/office/officeart/2005/8/layout/bProcess2"/>
    <dgm:cxn modelId="{171E0880-17D7-4E3A-992C-88795DFFE0C2}" type="presParOf" srcId="{DBA8E060-CFDA-4A25-8DB5-D90654942ADF}" destId="{E2065344-FB97-4776-9481-A9A30BE4C23B}" srcOrd="1" destOrd="0" presId="urn:microsoft.com/office/officeart/2005/8/layout/bProcess2"/>
    <dgm:cxn modelId="{FD46ACB4-4E14-491D-A078-E06A4FD84A6A}" type="presParOf" srcId="{07AB5A86-DF83-4494-B5E7-CE5C0209FFCA}" destId="{E43B2ACB-631D-4B7F-BBF7-A909C8DB64F9}" srcOrd="9" destOrd="0" presId="urn:microsoft.com/office/officeart/2005/8/layout/bProcess2"/>
    <dgm:cxn modelId="{90B1CC4B-EB11-4061-B63C-9D563AD102F3}" type="presParOf" srcId="{07AB5A86-DF83-4494-B5E7-CE5C0209FFCA}" destId="{7E93EBCA-1B8E-476F-ACBC-BA4244E3CB92}" srcOrd="10" destOrd="0" presId="urn:microsoft.com/office/officeart/2005/8/layout/bProcess2"/>
    <dgm:cxn modelId="{8FDE9852-263B-4C6B-B5B4-EB146D24FBD9}" type="presParOf" srcId="{7E93EBCA-1B8E-476F-ACBC-BA4244E3CB92}" destId="{15FB24E8-52C6-46B1-9D34-CB122F7A4259}" srcOrd="0" destOrd="0" presId="urn:microsoft.com/office/officeart/2005/8/layout/bProcess2"/>
    <dgm:cxn modelId="{CF2AE5FE-61B8-43C9-B7A2-77AC4EAD9145}" type="presParOf" srcId="{7E93EBCA-1B8E-476F-ACBC-BA4244E3CB92}" destId="{ACD1C121-A20E-4ADE-B083-FD27770A25BD}" srcOrd="1" destOrd="0" presId="urn:microsoft.com/office/officeart/2005/8/layout/bProcess2"/>
    <dgm:cxn modelId="{098E0872-9738-48E5-B5DE-01B31C20E297}" type="presParOf" srcId="{07AB5A86-DF83-4494-B5E7-CE5C0209FFCA}" destId="{AEFA2D9D-6638-459D-832F-09FE27D50D85}" srcOrd="11" destOrd="0" presId="urn:microsoft.com/office/officeart/2005/8/layout/bProcess2"/>
    <dgm:cxn modelId="{74F0B006-C531-45FA-83F8-EBA23B519B71}" type="presParOf" srcId="{07AB5A86-DF83-4494-B5E7-CE5C0209FFCA}" destId="{B65C5CBF-E2D9-4548-99F3-6A1D511A3A4E}" srcOrd="12" destOrd="0" presId="urn:microsoft.com/office/officeart/2005/8/layout/bProcess2"/>
    <dgm:cxn modelId="{B064A687-5D70-4A0D-92B4-FECD4231CCDA}" type="presParOf" srcId="{B65C5CBF-E2D9-4548-99F3-6A1D511A3A4E}" destId="{A3E7B16C-ED71-4244-860C-5BAF1A8A4DE2}" srcOrd="0" destOrd="0" presId="urn:microsoft.com/office/officeart/2005/8/layout/bProcess2"/>
    <dgm:cxn modelId="{501F4029-1348-4358-BF5D-345AE7DDF212}" type="presParOf" srcId="{B65C5CBF-E2D9-4548-99F3-6A1D511A3A4E}" destId="{94FFF90F-056E-4993-A8D9-61308768F6A7}" srcOrd="1" destOrd="0" presId="urn:microsoft.com/office/officeart/2005/8/layout/bProcess2"/>
    <dgm:cxn modelId="{703F6DFE-8E02-4C05-86C1-C2894C327BE8}" type="presParOf" srcId="{07AB5A86-DF83-4494-B5E7-CE5C0209FFCA}" destId="{839ABE79-DAEE-4BA7-B348-CF9E13F80902}" srcOrd="13" destOrd="0" presId="urn:microsoft.com/office/officeart/2005/8/layout/bProcess2"/>
    <dgm:cxn modelId="{B0C301A8-1E13-4FDF-A7FC-F2A633D0769F}" type="presParOf" srcId="{07AB5A86-DF83-4494-B5E7-CE5C0209FFCA}" destId="{BF8F08C4-6DB4-4C62-8A61-B438653F4392}" srcOrd="14" destOrd="0" presId="urn:microsoft.com/office/officeart/2005/8/layout/bProcess2"/>
    <dgm:cxn modelId="{FEA29DE5-6D44-4179-8584-C59801887B2C}" type="presParOf" srcId="{BF8F08C4-6DB4-4C62-8A61-B438653F4392}" destId="{D4694B62-E980-4DFD-8F20-5BEFE15E851A}" srcOrd="0" destOrd="0" presId="urn:microsoft.com/office/officeart/2005/8/layout/bProcess2"/>
    <dgm:cxn modelId="{0845D624-5005-4560-9A70-EAC37F659826}" type="presParOf" srcId="{BF8F08C4-6DB4-4C62-8A61-B438653F4392}" destId="{8A725527-0718-42C5-B1C4-50AE4D49822B}" srcOrd="1" destOrd="0" presId="urn:microsoft.com/office/officeart/2005/8/layout/bProcess2"/>
    <dgm:cxn modelId="{CE0A8EFC-972B-4A0D-A86E-35E5256E10D2}" type="presParOf" srcId="{07AB5A86-DF83-4494-B5E7-CE5C0209FFCA}" destId="{DD5596E3-3255-427F-8FA0-894C3B6BE52C}" srcOrd="15" destOrd="0" presId="urn:microsoft.com/office/officeart/2005/8/layout/bProcess2"/>
    <dgm:cxn modelId="{6F80EEA6-76DA-4139-9D4F-DEF6F19D6990}" type="presParOf" srcId="{07AB5A86-DF83-4494-B5E7-CE5C0209FFCA}" destId="{766F5B1E-3B54-4B97-997E-4D8207606E03}" srcOrd="16" destOrd="0" presId="urn:microsoft.com/office/officeart/2005/8/layout/b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400800" y="6355080"/>
            <a:ext cx="2286000" cy="365760"/>
          </a:xfrm>
        </p:spPr>
        <p:txBody>
          <a:bodyPr/>
          <a:lstStyle>
            <a:lvl1pPr>
              <a:defRPr sz="1400"/>
            </a:lvl1pPr>
          </a:lstStyle>
          <a:p>
            <a:fld id="{530820CF-B880-4189-942D-D702A7CBA730}" type="datetimeFigureOut">
              <a:rPr lang="zh-CN" altLang="en-US" smtClean="0"/>
              <a:pPr/>
              <a:t>2013/4/5</a:t>
            </a:fld>
            <a:endParaRPr lang="zh-CN" altLang="en-US"/>
          </a:p>
        </p:txBody>
      </p:sp>
      <p:sp>
        <p:nvSpPr>
          <p:cNvPr id="17" name="页脚占位符 16"/>
          <p:cNvSpPr>
            <a:spLocks noGrp="1"/>
          </p:cNvSpPr>
          <p:nvPr>
            <p:ph type="ftr" sz="quarter" idx="11"/>
          </p:nvPr>
        </p:nvSpPr>
        <p:spPr>
          <a:xfrm>
            <a:off x="2898648" y="6355080"/>
            <a:ext cx="3474720" cy="365760"/>
          </a:xfrm>
        </p:spPr>
        <p:txBody>
          <a:bodyPr/>
          <a:lstStyle/>
          <a:p>
            <a:endParaRPr lang="zh-CN" altLang="en-US"/>
          </a:p>
        </p:txBody>
      </p:sp>
      <p:sp>
        <p:nvSpPr>
          <p:cNvPr id="29" name="灯片编号占位符 28"/>
          <p:cNvSpPr>
            <a:spLocks noGrp="1"/>
          </p:cNvSpPr>
          <p:nvPr>
            <p:ph type="sldNum" sz="quarter" idx="12"/>
          </p:nvPr>
        </p:nvSpPr>
        <p:spPr>
          <a:xfrm>
            <a:off x="1216152" y="6355080"/>
            <a:ext cx="1219200" cy="365760"/>
          </a:xfrm>
        </p:spPr>
        <p:txBody>
          <a:bodyPr/>
          <a:lstStyle/>
          <a:p>
            <a:fld id="{0C913308-F349-4B6D-A68A-DD1791B4A57B}" type="slidenum">
              <a:rPr lang="zh-CN" altLang="en-US" smtClean="0"/>
              <a:pPr/>
              <a:t>‹#›</a:t>
            </a:fld>
            <a:endParaRPr lang="zh-CN" alt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内容占位符 7"/>
          <p:cNvSpPr>
            <a:spLocks noGrp="1"/>
          </p:cNvSpPr>
          <p:nvPr>
            <p:ph sz="quarter" idx="1"/>
          </p:nvPr>
        </p:nvSpPr>
        <p:spPr>
          <a:xfrm>
            <a:off x="457200" y="1219200"/>
            <a:ext cx="8229600"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6400800" y="6355080"/>
            <a:ext cx="2286000" cy="365760"/>
          </a:xfrm>
        </p:spPr>
        <p:txBody>
          <a:bodyPr/>
          <a:lstStyle/>
          <a:p>
            <a:fld id="{530820CF-B880-4189-942D-D702A7CBA730}" type="datetimeFigureOut">
              <a:rPr lang="zh-CN" altLang="en-US" smtClean="0"/>
              <a:pPr/>
              <a:t>2013/4/5</a:t>
            </a:fld>
            <a:endParaRPr lang="zh-CN" altLang="en-US"/>
          </a:p>
        </p:txBody>
      </p:sp>
      <p:sp>
        <p:nvSpPr>
          <p:cNvPr id="5" name="页脚占位符 4"/>
          <p:cNvSpPr>
            <a:spLocks noGrp="1"/>
          </p:cNvSpPr>
          <p:nvPr>
            <p:ph type="ftr" sz="quarter" idx="11"/>
          </p:nvPr>
        </p:nvSpPr>
        <p:spPr>
          <a:xfrm>
            <a:off x="2898648" y="6355080"/>
            <a:ext cx="3474720" cy="365760"/>
          </a:xfrm>
        </p:spPr>
        <p:txBody>
          <a:bodyPr/>
          <a:lstStyle/>
          <a:p>
            <a:endParaRPr lang="zh-CN" altLang="en-US"/>
          </a:p>
        </p:txBody>
      </p:sp>
      <p:sp>
        <p:nvSpPr>
          <p:cNvPr id="6" name="灯片编号占位符 5"/>
          <p:cNvSpPr>
            <a:spLocks noGrp="1"/>
          </p:cNvSpPr>
          <p:nvPr>
            <p:ph type="sldNum" sz="quarter" idx="12"/>
          </p:nvPr>
        </p:nvSpPr>
        <p:spPr>
          <a:xfrm>
            <a:off x="1069848" y="6355080"/>
            <a:ext cx="1520952" cy="365760"/>
          </a:xfrm>
        </p:spPr>
        <p:txBody>
          <a:bodyPr/>
          <a:lstStyle/>
          <a:p>
            <a:fld id="{0C913308-F349-4B6D-A68A-DD1791B4A57B}" type="slidenum">
              <a:rPr lang="zh-CN" altLang="en-US" smtClean="0"/>
              <a:pPr/>
              <a:t>‹#›</a:t>
            </a:fld>
            <a:endParaRPr lang="zh-CN" alt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内容占位符 8"/>
          <p:cNvSpPr>
            <a:spLocks noGrp="1"/>
          </p:cNvSpPr>
          <p:nvPr>
            <p:ph sz="quarter" idx="1"/>
          </p:nvPr>
        </p:nvSpPr>
        <p:spPr>
          <a:xfrm>
            <a:off x="457200" y="1219200"/>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632198" y="1216152"/>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1" name="内容占位符 10"/>
          <p:cNvSpPr>
            <a:spLocks noGrp="1"/>
          </p:cNvSpPr>
          <p:nvPr>
            <p:ph sz="quarter" idx="2"/>
          </p:nvPr>
        </p:nvSpPr>
        <p:spPr>
          <a:xfrm>
            <a:off x="457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648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直接连接符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接连接符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内容占位符 11"/>
          <p:cNvSpPr>
            <a:spLocks noGrp="1"/>
          </p:cNvSpPr>
          <p:nvPr>
            <p:ph sz="quarter" idx="1"/>
          </p:nvPr>
        </p:nvSpPr>
        <p:spPr>
          <a:xfrm>
            <a:off x="304800" y="304800"/>
            <a:ext cx="57150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2013/4/5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152400"/>
            <a:ext cx="8229600" cy="990600"/>
          </a:xfrm>
          <a:prstGeom prst="rect">
            <a:avLst/>
          </a:prstGeom>
        </p:spPr>
        <p:txBody>
          <a:bodyPr vert="horz"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30820CF-B880-4189-942D-D702A7CBA730}" type="datetimeFigureOut">
              <a:rPr lang="zh-CN" altLang="en-US" smtClean="0"/>
              <a:pPr/>
              <a:t>2013/4/5</a:t>
            </a:fld>
            <a:endParaRPr lang="zh-CN" altLang="en-US"/>
          </a:p>
        </p:txBody>
      </p:sp>
      <p:sp>
        <p:nvSpPr>
          <p:cNvPr id="3" name="页脚占位符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zh-CN" altLang="en-US"/>
          </a:p>
        </p:txBody>
      </p:sp>
      <p:sp>
        <p:nvSpPr>
          <p:cNvPr id="23" name="灯片编号占位符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C913308-F349-4B6D-A68A-DD1791B4A57B}" type="slidenum">
              <a:rPr lang="zh-CN" altLang="en-US" smtClean="0"/>
              <a:pPr/>
              <a:t>‹#›</a:t>
            </a:fld>
            <a:endParaRPr lang="zh-CN" altLang="en-US"/>
          </a:p>
        </p:txBody>
      </p:sp>
      <p:sp>
        <p:nvSpPr>
          <p:cNvPr id="28" name="直接连接符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接连接符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baike.baidu.com/view/5486186.htm" TargetMode="External"/><Relationship Id="rId3" Type="http://schemas.openxmlformats.org/officeDocument/2006/relationships/hyperlink" Target="http://baike.baidu.com/view/416953.htm" TargetMode="External"/><Relationship Id="rId7" Type="http://schemas.openxmlformats.org/officeDocument/2006/relationships/hyperlink" Target="http://baike.baidu.com/view/170435.htm" TargetMode="External"/><Relationship Id="rId2" Type="http://schemas.openxmlformats.org/officeDocument/2006/relationships/hyperlink" Target="http://baike.baidu.com/view/129355.htm" TargetMode="External"/><Relationship Id="rId1" Type="http://schemas.openxmlformats.org/officeDocument/2006/relationships/slideLayout" Target="../slideLayouts/slideLayout4.xml"/><Relationship Id="rId6" Type="http://schemas.openxmlformats.org/officeDocument/2006/relationships/hyperlink" Target="http://baike.baidu.com/view/7824.htm" TargetMode="External"/><Relationship Id="rId5" Type="http://schemas.openxmlformats.org/officeDocument/2006/relationships/hyperlink" Target="http://baike.baidu.com/picview/21591/7495303/0/2cb4fefe6c78337d5c60088f.html" TargetMode="External"/><Relationship Id="rId4" Type="http://schemas.openxmlformats.org/officeDocument/2006/relationships/hyperlink" Target="http://baike.baidu.com/view/193112.ht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smtClean="0"/>
              <a:t>李鸿章</a:t>
            </a:r>
            <a:endParaRPr lang="zh-CN" altLang="en-US" dirty="0"/>
          </a:p>
        </p:txBody>
      </p:sp>
      <p:pic>
        <p:nvPicPr>
          <p:cNvPr id="7" name="内容占位符 6" descr="6f061d950a7b020872c112c063d9f2d3572cc882.jpg"/>
          <p:cNvPicPr>
            <a:picLocks noGrp="1" noChangeAspect="1"/>
          </p:cNvPicPr>
          <p:nvPr>
            <p:ph sz="quarter" idx="1"/>
          </p:nvPr>
        </p:nvPicPr>
        <p:blipFill>
          <a:blip r:embed="rId2"/>
          <a:stretch>
            <a:fillRect/>
          </a:stretch>
        </p:blipFill>
        <p:spPr>
          <a:xfrm>
            <a:off x="958850" y="1920875"/>
            <a:ext cx="3038475" cy="3533775"/>
          </a:xfrm>
        </p:spPr>
      </p:pic>
      <p:sp>
        <p:nvSpPr>
          <p:cNvPr id="6" name="内容占位符 5"/>
          <p:cNvSpPr>
            <a:spLocks noGrp="1"/>
          </p:cNvSpPr>
          <p:nvPr>
            <p:ph sz="quarter" idx="2"/>
          </p:nvPr>
        </p:nvSpPr>
        <p:spPr/>
        <p:txBody>
          <a:bodyPr>
            <a:normAutofit/>
          </a:bodyPr>
          <a:lstStyle/>
          <a:p>
            <a:r>
              <a:rPr lang="zh-CN" altLang="en-US" dirty="0" smtClean="0"/>
              <a:t>生平</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en-US" dirty="0" smtClean="0"/>
              <a:t>                             事迹</a:t>
            </a:r>
            <a:r>
              <a:rPr lang="en-US" altLang="zh-CN" dirty="0" smtClean="0"/>
              <a:t>                                            </a:t>
            </a:r>
            <a:endParaRPr lang="zh-CN" altLang="en-US" dirty="0"/>
          </a:p>
        </p:txBody>
      </p:sp>
      <p:cxnSp>
        <p:nvCxnSpPr>
          <p:cNvPr id="9" name="曲线连接符 8"/>
          <p:cNvCxnSpPr/>
          <p:nvPr/>
        </p:nvCxnSpPr>
        <p:spPr>
          <a:xfrm rot="16200000" flipH="1">
            <a:off x="5143504" y="2000240"/>
            <a:ext cx="3286148" cy="2714644"/>
          </a:xfrm>
          <a:prstGeom prst="curved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600" decel="100000"/>
                                        <p:tgtEl>
                                          <p:spTgt spid="7"/>
                                        </p:tgtEl>
                                      </p:cBhvr>
                                    </p:animEffect>
                                    <p:anim calcmode="lin" valueType="num">
                                      <p:cBhvr>
                                        <p:cTn id="8" dur="1600" decel="100000" fill="hold"/>
                                        <p:tgtEl>
                                          <p:spTgt spid="7"/>
                                        </p:tgtEl>
                                        <p:attrNameLst>
                                          <p:attrName>style.rotation</p:attrName>
                                        </p:attrNameLst>
                                      </p:cBhvr>
                                      <p:tavLst>
                                        <p:tav tm="0">
                                          <p:val>
                                            <p:fltVal val="-90"/>
                                          </p:val>
                                        </p:tav>
                                        <p:tav tm="100000">
                                          <p:val>
                                            <p:fltVal val="0"/>
                                          </p:val>
                                        </p:tav>
                                      </p:tavLst>
                                    </p:anim>
                                    <p:anim calcmode="lin" valueType="num">
                                      <p:cBhvr>
                                        <p:cTn id="9" dur="1600" decel="100000" fill="hold"/>
                                        <p:tgtEl>
                                          <p:spTgt spid="7"/>
                                        </p:tgtEl>
                                        <p:attrNameLst>
                                          <p:attrName>ppt_x</p:attrName>
                                        </p:attrNameLst>
                                      </p:cBhvr>
                                      <p:tavLst>
                                        <p:tav tm="0">
                                          <p:val>
                                            <p:strVal val="#ppt_x+0.4"/>
                                          </p:val>
                                        </p:tav>
                                        <p:tav tm="100000">
                                          <p:val>
                                            <p:strVal val="#ppt_x-0.05"/>
                                          </p:val>
                                        </p:tav>
                                      </p:tavLst>
                                    </p:anim>
                                    <p:anim calcmode="lin" valueType="num">
                                      <p:cBhvr>
                                        <p:cTn id="10" dur="1600" decel="100000" fill="hold"/>
                                        <p:tgtEl>
                                          <p:spTgt spid="7"/>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7"/>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heckerboard(across)">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checkerboard(across)">
                                      <p:cBhvr>
                                        <p:cTn id="22" dur="2000"/>
                                        <p:tgtEl>
                                          <p:spTgt spid="6">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600" decel="100000"/>
                                        <p:tgtEl>
                                          <p:spTgt spid="9"/>
                                        </p:tgtEl>
                                      </p:cBhvr>
                                    </p:animEffect>
                                    <p:anim calcmode="lin" valueType="num">
                                      <p:cBhvr>
                                        <p:cTn id="28" dur="1600" decel="100000" fill="hold"/>
                                        <p:tgtEl>
                                          <p:spTgt spid="9"/>
                                        </p:tgtEl>
                                        <p:attrNameLst>
                                          <p:attrName>style.rotation</p:attrName>
                                        </p:attrNameLst>
                                      </p:cBhvr>
                                      <p:tavLst>
                                        <p:tav tm="0">
                                          <p:val>
                                            <p:fltVal val="-90"/>
                                          </p:val>
                                        </p:tav>
                                        <p:tav tm="100000">
                                          <p:val>
                                            <p:fltVal val="0"/>
                                          </p:val>
                                        </p:tav>
                                      </p:tavLst>
                                    </p:anim>
                                    <p:anim calcmode="lin" valueType="num">
                                      <p:cBhvr>
                                        <p:cTn id="29" dur="1600" decel="100000" fill="hold"/>
                                        <p:tgtEl>
                                          <p:spTgt spid="9"/>
                                        </p:tgtEl>
                                        <p:attrNameLst>
                                          <p:attrName>ppt_x</p:attrName>
                                        </p:attrNameLst>
                                      </p:cBhvr>
                                      <p:tavLst>
                                        <p:tav tm="0">
                                          <p:val>
                                            <p:strVal val="#ppt_x+0.4"/>
                                          </p:val>
                                        </p:tav>
                                        <p:tav tm="100000">
                                          <p:val>
                                            <p:strVal val="#ppt_x-0.05"/>
                                          </p:val>
                                        </p:tav>
                                      </p:tavLst>
                                    </p:anim>
                                    <p:anim calcmode="lin" valueType="num">
                                      <p:cBhvr>
                                        <p:cTn id="30" dur="1600" decel="100000" fill="hold"/>
                                        <p:tgtEl>
                                          <p:spTgt spid="9"/>
                                        </p:tgtEl>
                                        <p:attrNameLst>
                                          <p:attrName>ppt_y</p:attrName>
                                        </p:attrNameLst>
                                      </p:cBhvr>
                                      <p:tavLst>
                                        <p:tav tm="0">
                                          <p:val>
                                            <p:strVal val="#ppt_y-0.4"/>
                                          </p:val>
                                        </p:tav>
                                        <p:tav tm="100000">
                                          <p:val>
                                            <p:strVal val="#ppt_y+0.1"/>
                                          </p:val>
                                        </p:tav>
                                      </p:tavLst>
                                    </p:anim>
                                    <p:anim calcmode="lin" valueType="num">
                                      <p:cBhvr>
                                        <p:cTn id="31" dur="400" accel="100000" fill="hold">
                                          <p:stCondLst>
                                            <p:cond delay="1600"/>
                                          </p:stCondLst>
                                        </p:cTn>
                                        <p:tgtEl>
                                          <p:spTgt spid="9"/>
                                        </p:tgtEl>
                                        <p:attrNameLst>
                                          <p:attrName>ppt_x</p:attrName>
                                        </p:attrNameLst>
                                      </p:cBhvr>
                                      <p:tavLst>
                                        <p:tav tm="0">
                                          <p:val>
                                            <p:strVal val="#ppt_x-0.05"/>
                                          </p:val>
                                        </p:tav>
                                        <p:tav tm="100000">
                                          <p:val>
                                            <p:strVal val="#ppt_x"/>
                                          </p:val>
                                        </p:tav>
                                      </p:tavLst>
                                    </p:anim>
                                    <p:anim calcmode="lin" valueType="num">
                                      <p:cBhvr>
                                        <p:cTn id="32" dur="400" accel="100000" fill="hold">
                                          <p:stCondLst>
                                            <p:cond delay="16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正面的评价</a:t>
            </a:r>
            <a:endParaRPr lang="zh-CN" altLang="en-US" dirty="0"/>
          </a:p>
        </p:txBody>
      </p:sp>
      <p:sp>
        <p:nvSpPr>
          <p:cNvPr id="3" name="内容占位符 2"/>
          <p:cNvSpPr>
            <a:spLocks noGrp="1"/>
          </p:cNvSpPr>
          <p:nvPr>
            <p:ph sz="quarter" idx="1"/>
          </p:nvPr>
        </p:nvSpPr>
        <p:spPr/>
        <p:txBody>
          <a:bodyPr>
            <a:normAutofit fontScale="70000" lnSpcReduction="20000"/>
          </a:bodyPr>
          <a:lstStyle/>
          <a:p>
            <a:r>
              <a:rPr lang="zh-CN" altLang="en-US" dirty="0" smtClean="0"/>
              <a:t>面对清廷内部封建顽固派的重重阻挠，李鸿章曾雄辩地提出“处今日喜谈洋务乃圣之时”。他认为在追求自强的过程中，必须坚持“外须和戎，内须变法”的洋务总纲，也就是在列强环伺，外侮日甚的环境中，尽最大可能利用“以夷制夷”的外交手段，为中国的洋务</a:t>
            </a:r>
            <a:r>
              <a:rPr lang="en-US" altLang="zh-CN" dirty="0" smtClean="0"/>
              <a:t>——</a:t>
            </a:r>
            <a:r>
              <a:rPr lang="zh-CN" altLang="en-US" dirty="0" smtClean="0"/>
              <a:t>自强建设赢得尽可能多的和平时间。为此，他一生以外交能手自负，处理过许多重大的对外交涉</a:t>
            </a:r>
            <a:endParaRPr lang="en-US" altLang="zh-CN" dirty="0" smtClean="0"/>
          </a:p>
          <a:p>
            <a:r>
              <a:rPr lang="zh-CN" altLang="en-US" dirty="0" smtClean="0"/>
              <a:t>李鸿章军功显赫， 历任江苏巡抚、湖广总督，终于在</a:t>
            </a:r>
            <a:r>
              <a:rPr lang="en-US" altLang="zh-CN" dirty="0" smtClean="0"/>
              <a:t>1870</a:t>
            </a:r>
            <a:r>
              <a:rPr lang="zh-CN" altLang="en-US" dirty="0" smtClean="0"/>
              <a:t>年继曾国藩出任直隶总督，后又兼北洋通商大臣，授文华殿大学士，筹办洋务，成为同治、光绪两朝的地方重臣。</a:t>
            </a:r>
            <a:endParaRPr lang="en-US" altLang="zh-CN" dirty="0" smtClean="0"/>
          </a:p>
          <a:p>
            <a:r>
              <a:rPr lang="zh-CN" altLang="en-US" dirty="0" smtClean="0"/>
              <a:t>还在与太平军作战的时候，李鸿章就显露出他与大清国所有官员的不同之处：对外国的科学技术和国内的经济活动有极大的兴趣。</a:t>
            </a:r>
            <a:endParaRPr lang="zh-CN" altLang="en-US" dirty="0"/>
          </a:p>
        </p:txBody>
      </p:sp>
      <p:sp>
        <p:nvSpPr>
          <p:cNvPr id="4" name="内容占位符 3"/>
          <p:cNvSpPr>
            <a:spLocks noGrp="1"/>
          </p:cNvSpPr>
          <p:nvPr>
            <p:ph sz="quarter" idx="2"/>
          </p:nvPr>
        </p:nvSpPr>
        <p:spPr/>
        <p:txBody>
          <a:bodyPr>
            <a:normAutofit fontScale="70000" lnSpcReduction="20000"/>
          </a:bodyPr>
          <a:lstStyle/>
          <a:p>
            <a:r>
              <a:rPr lang="zh-CN" altLang="en-US" dirty="0" smtClean="0"/>
              <a:t>创办近代企业需要的不仅仅是财力，更重要的是思想和观念的更新。</a:t>
            </a:r>
            <a:endParaRPr lang="en-US" altLang="zh-CN" dirty="0" smtClean="0"/>
          </a:p>
          <a:p>
            <a:r>
              <a:rPr lang="zh-CN" altLang="en-US" dirty="0" smtClean="0"/>
              <a:t>大清中叶以后，由于京杭运河淤塞，朝廷南北货物的调运部分改为海路，李鸿章抓住时机，督办创立了“轮船招商局”。这是中国第一家民营轮船公司，它承揽了朝廷“官物”运输一半的运量，而其随后展开的客运业竟挤垮了英美合办的旗昌公司。</a:t>
            </a:r>
            <a:endParaRPr lang="en-US" altLang="zh-CN" dirty="0" smtClean="0"/>
          </a:p>
          <a:p>
            <a:r>
              <a:rPr lang="zh-CN" altLang="en-US" dirty="0" smtClean="0"/>
              <a:t>由于李鸿章的主持和参与，洋务派创办了中国近代第一条铁路、第一座钢铁厂、第一座机器制造厂、第一所近代化军校、第一支近代化海军舰队等。有曾国藩和李鸿章共同创造的安庆内军械所。李鸿章创办的江南制造总局、轮船招商局。不但促进了没落王朝的工业化，而且为在财政上捉襟见肘的政府提供了大量稳定的资金。</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负面的评价</a:t>
            </a:r>
            <a:endParaRPr lang="zh-CN" altLang="en-US" dirty="0"/>
          </a:p>
        </p:txBody>
      </p:sp>
      <p:sp>
        <p:nvSpPr>
          <p:cNvPr id="3" name="内容占位符 2"/>
          <p:cNvSpPr>
            <a:spLocks noGrp="1"/>
          </p:cNvSpPr>
          <p:nvPr>
            <p:ph sz="quarter" idx="1"/>
          </p:nvPr>
        </p:nvSpPr>
        <p:spPr/>
        <p:txBody>
          <a:bodyPr>
            <a:normAutofit fontScale="92500" lnSpcReduction="20000"/>
          </a:bodyPr>
          <a:lstStyle/>
          <a:p>
            <a:r>
              <a:rPr lang="zh-CN" altLang="en-US" dirty="0" smtClean="0">
                <a:hlinkClick r:id="rId2" action="ppaction://hlinksldjump"/>
              </a:rPr>
              <a:t>李鸿章签订过的条约</a:t>
            </a:r>
            <a:endParaRPr lang="zh-CN" altLang="en-US" dirty="0"/>
          </a:p>
        </p:txBody>
      </p:sp>
      <p:sp>
        <p:nvSpPr>
          <p:cNvPr id="4" name="内容占位符 3"/>
          <p:cNvSpPr>
            <a:spLocks noGrp="1"/>
          </p:cNvSpPr>
          <p:nvPr>
            <p:ph sz="quarter" idx="2"/>
          </p:nvPr>
        </p:nvSpPr>
        <p:spPr/>
        <p:txBody>
          <a:bodyPr>
            <a:normAutofit fontScale="92500" lnSpcReduction="20000"/>
          </a:bodyPr>
          <a:lstStyle/>
          <a:p>
            <a:r>
              <a:rPr lang="zh-CN" altLang="en-US" dirty="0" smtClean="0"/>
              <a:t>李鸿章始终没有逃脱时代对思维的束缚，李鸿章所建企业皆为官督商办体制，企业初建之时官府没有实力独立创办，便与民资合作。待企业步入正轨，官府便想法设法排斥民资，形成官府独霸企业。由于连年战乱政府不断从企业中抽离资金、强加冗员，长期的政策保护又使企业暮气沉沉。这些重病缠身的企业随着外国势力的入侵和民资本的崛起难逃悲剧命运。</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r>
              <a:rPr lang="zh-CN" altLang="en-US" dirty="0" smtClean="0"/>
              <a:t>条约</a:t>
            </a:r>
            <a:endParaRPr lang="zh-CN" altLang="en-US" dirty="0"/>
          </a:p>
        </p:txBody>
      </p:sp>
      <p:sp>
        <p:nvSpPr>
          <p:cNvPr id="6" name="内容占位符 5"/>
          <p:cNvSpPr>
            <a:spLocks noGrp="1"/>
          </p:cNvSpPr>
          <p:nvPr>
            <p:ph sz="quarter" idx="1"/>
          </p:nvPr>
        </p:nvSpPr>
        <p:spPr/>
        <p:txBody>
          <a:bodyPr>
            <a:normAutofit fontScale="92500" lnSpcReduction="10000"/>
          </a:bodyPr>
          <a:lstStyle/>
          <a:p>
            <a:r>
              <a:rPr lang="en-US" altLang="zh-CN" dirty="0" smtClean="0"/>
              <a:t>1</a:t>
            </a:r>
            <a:r>
              <a:rPr lang="zh-CN" altLang="en-US" dirty="0" smtClean="0"/>
              <a:t>同治十年（</a:t>
            </a:r>
            <a:r>
              <a:rPr lang="en-US" altLang="zh-CN" dirty="0" smtClean="0"/>
              <a:t>1871</a:t>
            </a:r>
            <a:r>
              <a:rPr lang="zh-CN" altLang="en-US" dirty="0" smtClean="0"/>
              <a:t>年）七月二十九日李鸿章代表中国与日本签订了</a:t>
            </a:r>
            <a:r>
              <a:rPr lang="en-US" altLang="zh-CN" dirty="0" smtClean="0"/>
              <a:t>《</a:t>
            </a:r>
            <a:r>
              <a:rPr lang="zh-CN" altLang="en-US" dirty="0" smtClean="0"/>
              <a:t>中日修好条规</a:t>
            </a:r>
            <a:r>
              <a:rPr lang="en-US" altLang="zh-CN" dirty="0" smtClean="0"/>
              <a:t>》</a:t>
            </a:r>
            <a:r>
              <a:rPr lang="zh-CN" altLang="en-US" dirty="0" smtClean="0"/>
              <a:t>，这是一个双方平等互惠的条约，但李鸿章从签约过程日本人的姿态中，看出日本“日后必为中国肘腋之患” </a:t>
            </a:r>
            <a:br>
              <a:rPr lang="zh-CN" altLang="en-US" dirty="0" smtClean="0"/>
            </a:br>
            <a:r>
              <a:rPr lang="en-US" altLang="zh-CN" dirty="0" smtClean="0"/>
              <a:t>2</a:t>
            </a:r>
            <a:r>
              <a:rPr lang="zh-CN" altLang="en-US" dirty="0" smtClean="0"/>
              <a:t>同治十三年（</a:t>
            </a:r>
            <a:r>
              <a:rPr lang="en-US" altLang="zh-CN" dirty="0" smtClean="0"/>
              <a:t>1874</a:t>
            </a:r>
            <a:r>
              <a:rPr lang="zh-CN" altLang="en-US" dirty="0" smtClean="0"/>
              <a:t>年），日本出兵侵台，此事最后虽以签订</a:t>
            </a:r>
            <a:r>
              <a:rPr lang="en-US" altLang="zh-CN" dirty="0" smtClean="0"/>
              <a:t>《</a:t>
            </a:r>
            <a:r>
              <a:rPr lang="zh-CN" altLang="en-US" dirty="0" smtClean="0"/>
              <a:t>中日台事条约</a:t>
            </a:r>
            <a:r>
              <a:rPr lang="en-US" altLang="zh-CN" dirty="0" smtClean="0"/>
              <a:t>》</a:t>
            </a:r>
            <a:r>
              <a:rPr lang="zh-CN" altLang="en-US" dirty="0" smtClean="0"/>
              <a:t>而暂时平息，但后来日本还是于光绪五年（</a:t>
            </a:r>
            <a:r>
              <a:rPr lang="en-US" altLang="zh-CN" dirty="0" smtClean="0"/>
              <a:t>1879</a:t>
            </a:r>
            <a:r>
              <a:rPr lang="zh-CN" altLang="en-US" dirty="0" smtClean="0"/>
              <a:t>年）乘隙吞并了琉球。 </a:t>
            </a:r>
            <a:br>
              <a:rPr lang="zh-CN" altLang="en-US" dirty="0" smtClean="0"/>
            </a:br>
            <a:r>
              <a:rPr lang="en-US" altLang="zh-CN" dirty="0" smtClean="0"/>
              <a:t>3</a:t>
            </a:r>
            <a:r>
              <a:rPr lang="zh-CN" altLang="en-US" dirty="0" smtClean="0"/>
              <a:t>李鸿章还于同治十三年（</a:t>
            </a:r>
            <a:r>
              <a:rPr lang="en-US" altLang="zh-CN" dirty="0" smtClean="0"/>
              <a:t>1874</a:t>
            </a:r>
            <a:r>
              <a:rPr lang="zh-CN" altLang="en-US" dirty="0" smtClean="0"/>
              <a:t>年）与秘鲁签订了</a:t>
            </a:r>
            <a:r>
              <a:rPr lang="en-US" altLang="zh-CN" dirty="0" smtClean="0"/>
              <a:t>《</a:t>
            </a:r>
            <a:r>
              <a:rPr lang="zh-CN" altLang="en-US" dirty="0" smtClean="0"/>
              <a:t>中秘通商条约</a:t>
            </a:r>
            <a:r>
              <a:rPr lang="en-US" altLang="zh-CN" dirty="0" smtClean="0"/>
              <a:t>》</a:t>
            </a:r>
            <a:r>
              <a:rPr lang="zh-CN" altLang="en-US" dirty="0" smtClean="0"/>
              <a:t>旨在保护华工 </a:t>
            </a:r>
            <a:br>
              <a:rPr lang="zh-CN" altLang="en-US" dirty="0" smtClean="0"/>
            </a:br>
            <a:r>
              <a:rPr lang="en-US" altLang="zh-CN" dirty="0" smtClean="0"/>
              <a:t>4</a:t>
            </a:r>
            <a:r>
              <a:rPr lang="zh-CN" altLang="en-US" dirty="0" smtClean="0"/>
              <a:t>光绪二年（</a:t>
            </a:r>
            <a:r>
              <a:rPr lang="en-US" altLang="zh-CN" dirty="0" smtClean="0"/>
              <a:t>1876</a:t>
            </a:r>
            <a:r>
              <a:rPr lang="zh-CN" altLang="en-US" dirty="0" smtClean="0"/>
              <a:t>年）与英国签订了</a:t>
            </a:r>
            <a:r>
              <a:rPr lang="en-US" altLang="zh-CN" dirty="0" smtClean="0"/>
              <a:t>《</a:t>
            </a:r>
            <a:r>
              <a:rPr lang="zh-CN" altLang="en-US" dirty="0" smtClean="0"/>
              <a:t>中英烟台条约</a:t>
            </a:r>
            <a:r>
              <a:rPr lang="en-US" altLang="zh-CN" dirty="0" smtClean="0"/>
              <a:t>》,</a:t>
            </a:r>
            <a:r>
              <a:rPr lang="zh-CN" altLang="en-US" dirty="0" smtClean="0"/>
              <a:t>源于“马嘉理案”导致的中英间的严重交涉。条约也因增开了宜昌、芜湖、温州、北海四个通商口岸，并允许英国人可以进入西藏，损害了中国主权。</a:t>
            </a:r>
            <a:endParaRPr lang="en-US" altLang="zh-CN" dirty="0" smtClean="0"/>
          </a:p>
          <a:p>
            <a:r>
              <a:rPr lang="en-US" altLang="zh-CN" dirty="0" smtClean="0"/>
              <a:t>                                                                      </a:t>
            </a:r>
            <a:r>
              <a:rPr lang="en-US" altLang="zh-CN" dirty="0" smtClean="0">
                <a:hlinkClick r:id="rId2" action="ppaction://hlinksldjump"/>
              </a:rPr>
              <a:t> </a:t>
            </a:r>
            <a:r>
              <a:rPr lang="zh-CN" altLang="en-US" dirty="0" smtClean="0">
                <a:hlinkClick r:id="rId2" action="ppaction://hlinksldjump"/>
              </a:rPr>
              <a:t>返回 </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sz="quarter" idx="1"/>
          </p:nvPr>
        </p:nvSpPr>
        <p:spPr/>
        <p:txBody>
          <a:bodyPr>
            <a:normAutofit fontScale="85000" lnSpcReduction="10000"/>
          </a:bodyPr>
          <a:lstStyle/>
          <a:p>
            <a:r>
              <a:rPr lang="zh-CN" altLang="en-US" dirty="0" smtClean="0"/>
              <a:t>。①共同观点：李鸿章是地主阶级大官僚，一生活动的主要目的都是为了维护清王朝的统治。②正方观点：</a:t>
            </a:r>
            <a:r>
              <a:rPr lang="en-US" dirty="0" smtClean="0"/>
              <a:t>A.</a:t>
            </a:r>
            <a:r>
              <a:rPr lang="zh-CN" altLang="en-US" dirty="0" smtClean="0"/>
              <a:t>所办企业开创了中国近代化的先河，促进了中国近代化的进程，对外国资本主义的经济侵略起到一定的抵制作用。</a:t>
            </a:r>
            <a:r>
              <a:rPr lang="en-US" dirty="0" smtClean="0"/>
              <a:t>B.</a:t>
            </a:r>
            <a:r>
              <a:rPr lang="zh-CN" altLang="en-US" dirty="0" smtClean="0"/>
              <a:t>所创办的近代海军增强了国防实力。</a:t>
            </a:r>
            <a:r>
              <a:rPr lang="en-US" dirty="0" smtClean="0"/>
              <a:t>C.</a:t>
            </a:r>
            <a:r>
              <a:rPr lang="zh-CN" altLang="en-US" dirty="0" smtClean="0"/>
              <a:t>两次对外战争求和，均与慈禧太后的态度有关。李鸿章的战争指导思想是消极的，但他只是执行者。</a:t>
            </a:r>
            <a:r>
              <a:rPr lang="en-US" dirty="0" smtClean="0"/>
              <a:t>D.</a:t>
            </a:r>
            <a:r>
              <a:rPr lang="zh-CN" altLang="en-US" dirty="0" smtClean="0"/>
              <a:t>思想上有开明的一面，看到了时代的潮流。在当时历史条件下对他不能过份苛求。③反方观点：</a:t>
            </a:r>
            <a:r>
              <a:rPr lang="en-US" dirty="0" smtClean="0"/>
              <a:t>A.</a:t>
            </a:r>
            <a:r>
              <a:rPr lang="zh-CN" altLang="en-US" dirty="0" smtClean="0"/>
              <a:t>所办企业均采取封建式管理，李鸿章又中饱私囊，这些企业不是近代意义上资本主义生产关系的企业，它只是客观上刺激了中国资本主义的产生和发展。</a:t>
            </a:r>
            <a:r>
              <a:rPr lang="en-US" dirty="0" smtClean="0"/>
              <a:t>B．</a:t>
            </a:r>
            <a:r>
              <a:rPr lang="zh-CN" altLang="en-US" dirty="0" smtClean="0"/>
              <a:t>所掌握的近代化军队在两次反侵略战争中没能发挥国防作用。是否增强国防实力主要不是看装备，而是看掌握军队的人。</a:t>
            </a:r>
            <a:r>
              <a:rPr lang="en-US" dirty="0" smtClean="0"/>
              <a:t>C.</a:t>
            </a:r>
            <a:r>
              <a:rPr lang="zh-CN" altLang="en-US" dirty="0" smtClean="0"/>
              <a:t>李鸿章迎合慈禧太后，置国家利益于不顾，是千古罪人，他既是清廷政策的执行者，也是决策者。</a:t>
            </a:r>
            <a:r>
              <a:rPr lang="en-US" dirty="0" smtClean="0"/>
              <a:t>D．</a:t>
            </a:r>
            <a:r>
              <a:rPr lang="zh-CN" altLang="en-US" dirty="0" smtClean="0"/>
              <a:t>思想上与顽固派没有本质区别。</a:t>
            </a:r>
            <a:br>
              <a:rPr lang="zh-CN" altLang="en-US" dirty="0" smtClean="0"/>
            </a:b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人物名片</a:t>
            </a:r>
            <a:endParaRPr lang="zh-CN" altLang="en-US" dirty="0"/>
          </a:p>
        </p:txBody>
      </p:sp>
      <p:sp>
        <p:nvSpPr>
          <p:cNvPr id="7" name="文本占位符 6"/>
          <p:cNvSpPr>
            <a:spLocks noGrp="1"/>
          </p:cNvSpPr>
          <p:nvPr>
            <p:ph type="body" idx="2"/>
          </p:nvPr>
        </p:nvSpPr>
        <p:spPr/>
        <p:txBody>
          <a:bodyPr/>
          <a:lstStyle/>
          <a:p>
            <a:endParaRPr lang="zh-CN" altLang="en-US" dirty="0"/>
          </a:p>
        </p:txBody>
      </p:sp>
      <p:sp>
        <p:nvSpPr>
          <p:cNvPr id="6" name="内容占位符 5"/>
          <p:cNvSpPr>
            <a:spLocks noGrp="1"/>
          </p:cNvSpPr>
          <p:nvPr>
            <p:ph sz="quarter" idx="1"/>
          </p:nvPr>
        </p:nvSpPr>
        <p:spPr/>
        <p:txBody>
          <a:bodyPr>
            <a:normAutofit fontScale="92500" lnSpcReduction="10000"/>
          </a:bodyPr>
          <a:lstStyle/>
          <a:p>
            <a:r>
              <a:rPr lang="zh-CN" altLang="en-US" dirty="0" smtClean="0"/>
              <a:t>姓名： 李鸿章 </a:t>
            </a:r>
            <a:endParaRPr lang="en-US" altLang="zh-CN" dirty="0" smtClean="0"/>
          </a:p>
          <a:p>
            <a:r>
              <a:rPr lang="zh-CN" altLang="en-US" dirty="0" smtClean="0"/>
              <a:t>别名： 李中堂、章桐、号少荃、仪叟 </a:t>
            </a:r>
            <a:endParaRPr lang="en-US" altLang="zh-CN" dirty="0" smtClean="0"/>
          </a:p>
          <a:p>
            <a:r>
              <a:rPr lang="zh-CN" altLang="en-US" dirty="0" smtClean="0"/>
              <a:t>国籍： 清朝 </a:t>
            </a:r>
            <a:endParaRPr lang="en-US" altLang="zh-CN" dirty="0" smtClean="0"/>
          </a:p>
          <a:p>
            <a:r>
              <a:rPr lang="zh-CN" altLang="en-US" dirty="0" smtClean="0"/>
              <a:t>民族： 汉族 </a:t>
            </a:r>
            <a:endParaRPr lang="en-US" altLang="zh-CN" dirty="0" smtClean="0"/>
          </a:p>
          <a:p>
            <a:r>
              <a:rPr lang="zh-CN" altLang="en-US" dirty="0" smtClean="0"/>
              <a:t>出生地： 安徽合肥东乡（今瑶海区）磨店 </a:t>
            </a:r>
            <a:endParaRPr lang="en-US" altLang="zh-CN" dirty="0" smtClean="0"/>
          </a:p>
          <a:p>
            <a:r>
              <a:rPr lang="zh-CN" altLang="en-US" dirty="0" smtClean="0"/>
              <a:t>出生日期： </a:t>
            </a:r>
            <a:r>
              <a:rPr lang="en-US" altLang="zh-CN" dirty="0" smtClean="0"/>
              <a:t>1823</a:t>
            </a:r>
            <a:r>
              <a:rPr lang="zh-CN" altLang="en-US" dirty="0" smtClean="0"/>
              <a:t>年</a:t>
            </a:r>
            <a:r>
              <a:rPr lang="en-US" altLang="zh-CN" dirty="0" smtClean="0"/>
              <a:t>2</a:t>
            </a:r>
            <a:r>
              <a:rPr lang="zh-CN" altLang="en-US" dirty="0" smtClean="0"/>
              <a:t>月</a:t>
            </a:r>
            <a:r>
              <a:rPr lang="en-US" altLang="zh-CN" dirty="0" smtClean="0"/>
              <a:t>15</a:t>
            </a:r>
            <a:r>
              <a:rPr lang="zh-CN" altLang="en-US" dirty="0" smtClean="0"/>
              <a:t>日（癸未年） 逝世日期： </a:t>
            </a:r>
            <a:r>
              <a:rPr lang="en-US" altLang="zh-CN" dirty="0" smtClean="0"/>
              <a:t>1901</a:t>
            </a:r>
            <a:r>
              <a:rPr lang="zh-CN" altLang="en-US" dirty="0" smtClean="0"/>
              <a:t>年</a:t>
            </a:r>
            <a:r>
              <a:rPr lang="en-US" altLang="zh-CN" dirty="0" smtClean="0"/>
              <a:t>11</a:t>
            </a:r>
            <a:r>
              <a:rPr lang="zh-CN" altLang="en-US" dirty="0" smtClean="0"/>
              <a:t>月</a:t>
            </a:r>
            <a:r>
              <a:rPr lang="en-US" altLang="zh-CN" dirty="0" smtClean="0"/>
              <a:t>7</a:t>
            </a:r>
            <a:r>
              <a:rPr lang="zh-CN" altLang="en-US" dirty="0" smtClean="0"/>
              <a:t>日</a:t>
            </a:r>
            <a:endParaRPr lang="en-US" altLang="zh-CN" dirty="0" smtClean="0"/>
          </a:p>
          <a:p>
            <a:r>
              <a:rPr lang="zh-CN" altLang="en-US" dirty="0" smtClean="0"/>
              <a:t>职业： 直隶总督、北洋通商大臣 </a:t>
            </a:r>
            <a:endParaRPr lang="en-US" altLang="zh-CN" dirty="0" smtClean="0"/>
          </a:p>
          <a:p>
            <a:r>
              <a:rPr lang="zh-CN" altLang="en-US" dirty="0" smtClean="0"/>
              <a:t>代表作品： </a:t>
            </a:r>
            <a:r>
              <a:rPr lang="en-US" altLang="zh-CN" dirty="0" smtClean="0"/>
              <a:t>《</a:t>
            </a:r>
            <a:r>
              <a:rPr lang="zh-CN" altLang="en-US" dirty="0" smtClean="0"/>
              <a:t>李文忠公全集</a:t>
            </a:r>
            <a:r>
              <a:rPr lang="en-US" altLang="zh-CN" dirty="0" smtClean="0"/>
              <a:t>》 </a:t>
            </a:r>
          </a:p>
          <a:p>
            <a:r>
              <a:rPr lang="zh-CN" altLang="en-US" dirty="0" smtClean="0"/>
              <a:t>主要事迹： 镇压太平天国运动、参与洋务运动 </a:t>
            </a:r>
            <a:endParaRPr lang="en-US" altLang="zh-CN" dirty="0" smtClean="0"/>
          </a:p>
          <a:p>
            <a:r>
              <a:rPr lang="zh-CN" altLang="en-US" dirty="0" smtClean="0"/>
              <a:t>历史贡献： 积极倡建近代海军、建立北洋水师 身后哀荣： 赠太傅、晋一等肃毅侯、谥文忠</a:t>
            </a:r>
            <a:endParaRPr lang="zh-CN" altLang="en-US" dirty="0"/>
          </a:p>
        </p:txBody>
      </p:sp>
      <p:pic>
        <p:nvPicPr>
          <p:cNvPr id="8" name="图片 7" descr="0824ab18972bd40778a069817b899e510eb30f2442a7115a.jpg"/>
          <p:cNvPicPr>
            <a:picLocks noChangeAspect="1"/>
          </p:cNvPicPr>
          <p:nvPr/>
        </p:nvPicPr>
        <p:blipFill>
          <a:blip r:embed="rId2"/>
          <a:stretch>
            <a:fillRect/>
          </a:stretch>
        </p:blipFill>
        <p:spPr>
          <a:xfrm>
            <a:off x="6286512" y="1714488"/>
            <a:ext cx="2581679" cy="38941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1"/>
                                          </p:val>
                                        </p:tav>
                                        <p:tav tm="100000">
                                          <p:val>
                                            <p:strVal val="#ppt_x"/>
                                          </p:val>
                                        </p:tav>
                                      </p:tavLst>
                                    </p:anim>
                                    <p:anim calcmode="lin" valueType="num">
                                      <p:cBhvr>
                                        <p:cTn id="9"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anim calcmode="lin" valueType="num">
                                      <p:cBhvr>
                                        <p:cTn id="15" dur="2000" fill="hold"/>
                                        <p:tgtEl>
                                          <p:spTgt spid="8"/>
                                        </p:tgtEl>
                                        <p:attrNameLst>
                                          <p:attrName>style.rotation</p:attrName>
                                        </p:attrNameLst>
                                      </p:cBhvr>
                                      <p:tavLst>
                                        <p:tav tm="0">
                                          <p:val>
                                            <p:fltVal val="720"/>
                                          </p:val>
                                        </p:tav>
                                        <p:tav tm="100000">
                                          <p:val>
                                            <p:fltVal val="0"/>
                                          </p:val>
                                        </p:tav>
                                      </p:tavLst>
                                    </p:anim>
                                    <p:anim calcmode="lin" valueType="num">
                                      <p:cBhvr>
                                        <p:cTn id="16" dur="2000" fill="hold"/>
                                        <p:tgtEl>
                                          <p:spTgt spid="8"/>
                                        </p:tgtEl>
                                        <p:attrNameLst>
                                          <p:attrName>ppt_h</p:attrName>
                                        </p:attrNameLst>
                                      </p:cBhvr>
                                      <p:tavLst>
                                        <p:tav tm="0">
                                          <p:val>
                                            <p:fltVal val="0"/>
                                          </p:val>
                                        </p:tav>
                                        <p:tav tm="100000">
                                          <p:val>
                                            <p:strVal val="#ppt_h"/>
                                          </p:val>
                                        </p:tav>
                                      </p:tavLst>
                                    </p:anim>
                                    <p:anim calcmode="lin" valueType="num">
                                      <p:cBhvr>
                                        <p:cTn id="17"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ox(in)">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box(in)">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box(in)">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box(in)">
                                      <p:cBhvr>
                                        <p:cTn id="37" dur="5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box(in)">
                                      <p:cBhvr>
                                        <p:cTn id="42" dur="500"/>
                                        <p:tgtEl>
                                          <p:spTgt spid="6">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6">
                                            <p:txEl>
                                              <p:pRg st="5" end="5"/>
                                            </p:txEl>
                                          </p:spTgt>
                                        </p:tgtEl>
                                        <p:attrNameLst>
                                          <p:attrName>style.visibility</p:attrName>
                                        </p:attrNameLst>
                                      </p:cBhvr>
                                      <p:to>
                                        <p:strVal val="visible"/>
                                      </p:to>
                                    </p:set>
                                    <p:animEffect transition="in" filter="box(in)">
                                      <p:cBhvr>
                                        <p:cTn id="47" dur="500"/>
                                        <p:tgtEl>
                                          <p:spTgt spid="6">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6">
                                            <p:txEl>
                                              <p:pRg st="6" end="6"/>
                                            </p:txEl>
                                          </p:spTgt>
                                        </p:tgtEl>
                                        <p:attrNameLst>
                                          <p:attrName>style.visibility</p:attrName>
                                        </p:attrNameLst>
                                      </p:cBhvr>
                                      <p:to>
                                        <p:strVal val="visible"/>
                                      </p:to>
                                    </p:set>
                                    <p:animEffect transition="in" filter="box(in)">
                                      <p:cBhvr>
                                        <p:cTn id="52" dur="500"/>
                                        <p:tgtEl>
                                          <p:spTgt spid="6">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6">
                                            <p:txEl>
                                              <p:pRg st="7" end="7"/>
                                            </p:txEl>
                                          </p:spTgt>
                                        </p:tgtEl>
                                        <p:attrNameLst>
                                          <p:attrName>style.visibility</p:attrName>
                                        </p:attrNameLst>
                                      </p:cBhvr>
                                      <p:to>
                                        <p:strVal val="visible"/>
                                      </p:to>
                                    </p:set>
                                    <p:animEffect transition="in" filter="box(in)">
                                      <p:cBhvr>
                                        <p:cTn id="57" dur="500"/>
                                        <p:tgtEl>
                                          <p:spTgt spid="6">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6">
                                            <p:txEl>
                                              <p:pRg st="8" end="8"/>
                                            </p:txEl>
                                          </p:spTgt>
                                        </p:tgtEl>
                                        <p:attrNameLst>
                                          <p:attrName>style.visibility</p:attrName>
                                        </p:attrNameLst>
                                      </p:cBhvr>
                                      <p:to>
                                        <p:strVal val="visible"/>
                                      </p:to>
                                    </p:set>
                                    <p:animEffect transition="in" filter="box(in)">
                                      <p:cBhvr>
                                        <p:cTn id="62" dur="500"/>
                                        <p:tgtEl>
                                          <p:spTgt spid="6">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6">
                                            <p:txEl>
                                              <p:pRg st="9" end="9"/>
                                            </p:txEl>
                                          </p:spTgt>
                                        </p:tgtEl>
                                        <p:attrNameLst>
                                          <p:attrName>style.visibility</p:attrName>
                                        </p:attrNameLst>
                                      </p:cBhvr>
                                      <p:to>
                                        <p:strVal val="visible"/>
                                      </p:to>
                                    </p:set>
                                    <p:animEffect transition="in" filter="box(in)">
                                      <p:cBhvr>
                                        <p:cTn id="67"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身世与仕途</a:t>
            </a:r>
            <a:endParaRPr lang="zh-CN" altLang="en-US" dirty="0"/>
          </a:p>
        </p:txBody>
      </p:sp>
      <p:sp>
        <p:nvSpPr>
          <p:cNvPr id="6" name="竖排文字占位符 5"/>
          <p:cNvSpPr>
            <a:spLocks noGrp="1"/>
          </p:cNvSpPr>
          <p:nvPr>
            <p:ph type="body" orient="vert" idx="1"/>
          </p:nvPr>
        </p:nvSpPr>
        <p:spPr/>
        <p:txBody>
          <a:bodyPr>
            <a:normAutofit fontScale="77500" lnSpcReduction="20000"/>
          </a:bodyPr>
          <a:lstStyle/>
          <a:p>
            <a:r>
              <a:rPr lang="zh-CN" altLang="en-US" dirty="0" smtClean="0"/>
              <a:t>李鸿章（</a:t>
            </a:r>
            <a:r>
              <a:rPr lang="en-US" altLang="zh-CN" dirty="0" smtClean="0"/>
              <a:t>1823</a:t>
            </a:r>
            <a:r>
              <a:rPr lang="zh-CN" altLang="en-US" dirty="0" smtClean="0"/>
              <a:t>年－</a:t>
            </a:r>
            <a:r>
              <a:rPr lang="en-US" altLang="zh-CN" dirty="0" smtClean="0"/>
              <a:t>1901</a:t>
            </a:r>
            <a:r>
              <a:rPr lang="zh-CN" altLang="en-US" dirty="0" smtClean="0"/>
              <a:t>年）本名章桐，字渐甫或子黻，名字出自</a:t>
            </a:r>
            <a:r>
              <a:rPr lang="en-US" altLang="zh-CN" dirty="0" smtClean="0"/>
              <a:t>《</a:t>
            </a:r>
            <a:r>
              <a:rPr lang="zh-CN" altLang="en-US" dirty="0" smtClean="0"/>
              <a:t>周易</a:t>
            </a:r>
            <a:r>
              <a:rPr lang="en-US" altLang="zh-CN" dirty="0" smtClean="0"/>
              <a:t>·</a:t>
            </a:r>
            <a:r>
              <a:rPr lang="zh-CN" altLang="en-US" dirty="0" smtClean="0"/>
              <a:t>渐卦</a:t>
            </a:r>
            <a:r>
              <a:rPr lang="en-US" altLang="zh-CN" dirty="0" smtClean="0"/>
              <a:t>》“</a:t>
            </a:r>
            <a:r>
              <a:rPr lang="zh-CN" altLang="en-US" dirty="0" smtClean="0"/>
              <a:t>鸿渐于陆”，号少荃（泉），汉族人，世人多尊称李中堂，李傅相，亦称李合肥，被西方人称呼为“东方的俾斯麦”。其先祖本姓许，从江西湖口迁至安徽省庐州府合肥县。李鸿章的八世祖许迎溪将次子慎所过继给姻亲李心庄。李家到李鸿章高祖时，终于勤俭致富，有田二顷。父亲李文安（</a:t>
            </a:r>
            <a:r>
              <a:rPr lang="en-US" altLang="zh-CN" dirty="0" smtClean="0"/>
              <a:t>1801</a:t>
            </a:r>
            <a:r>
              <a:rPr lang="zh-CN" altLang="en-US" dirty="0" smtClean="0"/>
              <a:t>年－</a:t>
            </a:r>
            <a:r>
              <a:rPr lang="en-US" altLang="zh-CN" dirty="0" smtClean="0"/>
              <a:t>1855</a:t>
            </a:r>
            <a:r>
              <a:rPr lang="zh-CN" altLang="en-US" dirty="0" smtClean="0"/>
              <a:t>年）经多年苦读，终于在道光十八年（</a:t>
            </a:r>
            <a:r>
              <a:rPr lang="en-US" altLang="zh-CN" dirty="0" smtClean="0"/>
              <a:t>1838</a:t>
            </a:r>
            <a:r>
              <a:rPr lang="zh-CN" altLang="en-US" dirty="0" smtClean="0"/>
              <a:t>年）与曾国藩同年考取同榜进士，使李氏家族成为当地名门望族。   李鸿章发迹史</a:t>
            </a:r>
          </a:p>
          <a:p>
            <a:r>
              <a:rPr lang="zh-CN" altLang="en-US" dirty="0" smtClean="0"/>
              <a:t>道光三年正月初五（</a:t>
            </a:r>
            <a:r>
              <a:rPr lang="en-US" altLang="zh-CN" dirty="0" smtClean="0"/>
              <a:t>1823</a:t>
            </a:r>
            <a:r>
              <a:rPr lang="zh-CN" altLang="en-US" dirty="0" smtClean="0"/>
              <a:t>年</a:t>
            </a:r>
            <a:r>
              <a:rPr lang="en-US" altLang="zh-CN" dirty="0" smtClean="0"/>
              <a:t>2</a:t>
            </a:r>
            <a:r>
              <a:rPr lang="zh-CN" altLang="en-US" dirty="0" smtClean="0"/>
              <a:t>月</a:t>
            </a:r>
            <a:r>
              <a:rPr lang="en-US" altLang="zh-CN" dirty="0" smtClean="0"/>
              <a:t>15</a:t>
            </a:r>
            <a:r>
              <a:rPr lang="zh-CN" altLang="en-US" dirty="0" smtClean="0"/>
              <a:t>日），李鸿章出生于合肥肥东县东乡（现属合肥瑶海区）磨店乡。李鸿章在兄弟中排行第二，大哥李瀚章（</a:t>
            </a:r>
            <a:r>
              <a:rPr lang="en-US" altLang="zh-CN" dirty="0" smtClean="0"/>
              <a:t>1821</a:t>
            </a:r>
            <a:r>
              <a:rPr lang="zh-CN" altLang="en-US" dirty="0" smtClean="0"/>
              <a:t>年－</a:t>
            </a:r>
            <a:r>
              <a:rPr lang="en-US" altLang="zh-CN" dirty="0" smtClean="0"/>
              <a:t>1899</a:t>
            </a:r>
            <a:r>
              <a:rPr lang="zh-CN" altLang="en-US" dirty="0" smtClean="0"/>
              <a:t>年），后来也官至总督；三弟李鹤章、四弟李蕴章、五弟李凤章、六弟李昭庆（</a:t>
            </a:r>
            <a:r>
              <a:rPr lang="en-US" altLang="zh-CN" dirty="0" smtClean="0"/>
              <a:t>1835</a:t>
            </a:r>
            <a:r>
              <a:rPr lang="zh-CN" altLang="en-US" dirty="0" smtClean="0"/>
              <a:t>年－</a:t>
            </a:r>
            <a:r>
              <a:rPr lang="en-US" altLang="zh-CN" dirty="0" smtClean="0"/>
              <a:t>1873</a:t>
            </a:r>
            <a:r>
              <a:rPr lang="zh-CN" altLang="en-US" dirty="0" smtClean="0"/>
              <a:t>年），后来也都非富即贵。</a:t>
            </a:r>
          </a:p>
          <a:p>
            <a:r>
              <a:rPr lang="zh-CN" altLang="en-US" dirty="0" smtClean="0"/>
              <a:t>至于李鸿章本人，生前官至直隶总督兼北洋通商大臣，授文华殿大学士，身后被慈禧太后称赞为“再造玄黄”之人。清朝追赠其为太傅、晋一等肃毅侯、谥文忠，赐白银五千两治丧，在其原籍和立功省建祠</a:t>
            </a:r>
            <a:r>
              <a:rPr lang="en-US" altLang="zh-CN" dirty="0" smtClean="0"/>
              <a:t>10</a:t>
            </a:r>
            <a:r>
              <a:rPr lang="zh-CN" altLang="en-US" dirty="0" smtClean="0"/>
              <a:t>处，京师祠由地方官员定期祭祀。清代汉族官员京师建祠仅此一人。</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生平概述</a:t>
            </a:r>
            <a:endParaRPr lang="zh-CN" altLang="en-US" dirty="0"/>
          </a:p>
        </p:txBody>
      </p:sp>
      <p:sp>
        <p:nvSpPr>
          <p:cNvPr id="3" name="文本占位符 2"/>
          <p:cNvSpPr>
            <a:spLocks noGrp="1"/>
          </p:cNvSpPr>
          <p:nvPr>
            <p:ph type="body" idx="2"/>
          </p:nvPr>
        </p:nvSpPr>
        <p:spPr/>
        <p:txBody>
          <a:bodyPr/>
          <a:lstStyle/>
          <a:p>
            <a:r>
              <a:rPr lang="zh-CN" altLang="en-US" dirty="0" smtClean="0"/>
              <a:t>几个关键词</a:t>
            </a:r>
            <a:endParaRPr lang="zh-CN" altLang="en-US" dirty="0"/>
          </a:p>
        </p:txBody>
      </p:sp>
      <p:graphicFrame>
        <p:nvGraphicFramePr>
          <p:cNvPr id="7" name="内容占位符 6"/>
          <p:cNvGraphicFramePr>
            <a:graphicFrameLocks noGrp="1"/>
          </p:cNvGraphicFramePr>
          <p:nvPr>
            <p:ph sz="quarter" idx="1"/>
          </p:nvPr>
        </p:nvGraphicFramePr>
        <p:xfrm>
          <a:off x="304800" y="304800"/>
          <a:ext cx="57150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800" decel="100000"/>
                                        <p:tgtEl>
                                          <p:spTgt spid="3">
                                            <p:txEl>
                                              <p:pRg st="0" end="0"/>
                                            </p:txEl>
                                          </p:spTgt>
                                        </p:tgtEl>
                                      </p:cBhvr>
                                    </p:animEffect>
                                    <p:anim calcmode="lin" valueType="num">
                                      <p:cBhvr>
                                        <p:cTn id="13"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80">
                                          <p:stCondLst>
                                            <p:cond delay="0"/>
                                          </p:stCondLst>
                                        </p:cTn>
                                        <p:tgtEl>
                                          <p:spTgt spid="7"/>
                                        </p:tgtEl>
                                      </p:cBhvr>
                                    </p:animEffect>
                                    <p:anim calcmode="lin" valueType="num">
                                      <p:cBhvr>
                                        <p:cTn id="2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8" dur="26">
                                          <p:stCondLst>
                                            <p:cond delay="650"/>
                                          </p:stCondLst>
                                        </p:cTn>
                                        <p:tgtEl>
                                          <p:spTgt spid="7"/>
                                        </p:tgtEl>
                                      </p:cBhvr>
                                      <p:to x="100000" y="60000"/>
                                    </p:animScale>
                                    <p:animScale>
                                      <p:cBhvr>
                                        <p:cTn id="29" dur="166" decel="50000">
                                          <p:stCondLst>
                                            <p:cond delay="676"/>
                                          </p:stCondLst>
                                        </p:cTn>
                                        <p:tgtEl>
                                          <p:spTgt spid="7"/>
                                        </p:tgtEl>
                                      </p:cBhvr>
                                      <p:to x="100000" y="100000"/>
                                    </p:animScale>
                                    <p:animScale>
                                      <p:cBhvr>
                                        <p:cTn id="30" dur="26">
                                          <p:stCondLst>
                                            <p:cond delay="1312"/>
                                          </p:stCondLst>
                                        </p:cTn>
                                        <p:tgtEl>
                                          <p:spTgt spid="7"/>
                                        </p:tgtEl>
                                      </p:cBhvr>
                                      <p:to x="100000" y="80000"/>
                                    </p:animScale>
                                    <p:animScale>
                                      <p:cBhvr>
                                        <p:cTn id="31" dur="166" decel="50000">
                                          <p:stCondLst>
                                            <p:cond delay="1338"/>
                                          </p:stCondLst>
                                        </p:cTn>
                                        <p:tgtEl>
                                          <p:spTgt spid="7"/>
                                        </p:tgtEl>
                                      </p:cBhvr>
                                      <p:to x="100000" y="100000"/>
                                    </p:animScale>
                                    <p:animScale>
                                      <p:cBhvr>
                                        <p:cTn id="32" dur="26">
                                          <p:stCondLst>
                                            <p:cond delay="1642"/>
                                          </p:stCondLst>
                                        </p:cTn>
                                        <p:tgtEl>
                                          <p:spTgt spid="7"/>
                                        </p:tgtEl>
                                      </p:cBhvr>
                                      <p:to x="100000" y="90000"/>
                                    </p:animScale>
                                    <p:animScale>
                                      <p:cBhvr>
                                        <p:cTn id="33" dur="166" decel="50000">
                                          <p:stCondLst>
                                            <p:cond delay="1668"/>
                                          </p:stCondLst>
                                        </p:cTn>
                                        <p:tgtEl>
                                          <p:spTgt spid="7"/>
                                        </p:tgtEl>
                                      </p:cBhvr>
                                      <p:to x="100000" y="100000"/>
                                    </p:animScale>
                                    <p:animScale>
                                      <p:cBhvr>
                                        <p:cTn id="34" dur="26">
                                          <p:stCondLst>
                                            <p:cond delay="1808"/>
                                          </p:stCondLst>
                                        </p:cTn>
                                        <p:tgtEl>
                                          <p:spTgt spid="7"/>
                                        </p:tgtEl>
                                      </p:cBhvr>
                                      <p:to x="100000" y="95000"/>
                                    </p:animScale>
                                    <p:animScale>
                                      <p:cBhvr>
                                        <p:cTn id="35"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t>入仕之前</a:t>
            </a:r>
            <a:endParaRPr lang="zh-CN" altLang="en-US" dirty="0"/>
          </a:p>
        </p:txBody>
      </p:sp>
      <p:sp>
        <p:nvSpPr>
          <p:cNvPr id="9" name="内容占位符 8"/>
          <p:cNvSpPr>
            <a:spLocks noGrp="1"/>
          </p:cNvSpPr>
          <p:nvPr>
            <p:ph sz="quarter" idx="1"/>
          </p:nvPr>
        </p:nvSpPr>
        <p:spPr/>
        <p:txBody>
          <a:bodyPr>
            <a:normAutofit fontScale="85000" lnSpcReduction="20000"/>
          </a:bodyPr>
          <a:lstStyle/>
          <a:p>
            <a:r>
              <a:rPr lang="zh-CN" altLang="en-US" dirty="0" smtClean="0"/>
              <a:t>李鸿章六岁就进入家馆棣华书屋学习。他少年聪慧，先后拜堂伯李仿仙和合肥名士徐子苓为师，攻读经史，打下扎实的学问功底。</a:t>
            </a:r>
          </a:p>
          <a:p>
            <a:r>
              <a:rPr lang="zh-CN" altLang="en-US" dirty="0" smtClean="0"/>
              <a:t>道光二十三年（</a:t>
            </a:r>
            <a:r>
              <a:rPr lang="en-US" altLang="zh-CN" dirty="0" smtClean="0"/>
              <a:t>1843</a:t>
            </a:r>
            <a:r>
              <a:rPr lang="zh-CN" altLang="en-US" dirty="0" smtClean="0"/>
              <a:t>年），李鸿章在庐州府学被选为优贡。时任京官的父亲望子成龙，函催鸿章入北京，准备来年顺天府的乡试。鸿章谨遵父命，毅然北上，并作</a:t>
            </a:r>
            <a:r>
              <a:rPr lang="en-US" altLang="zh-CN" dirty="0" smtClean="0"/>
              <a:t>《</a:t>
            </a:r>
            <a:r>
              <a:rPr lang="zh-CN" altLang="en-US" dirty="0" smtClean="0"/>
              <a:t>入都</a:t>
            </a:r>
            <a:r>
              <a:rPr lang="en-US" altLang="zh-CN" dirty="0" smtClean="0"/>
              <a:t>》</a:t>
            </a:r>
            <a:r>
              <a:rPr lang="zh-CN" altLang="en-US" dirty="0" smtClean="0"/>
              <a:t>诗</a:t>
            </a:r>
            <a:r>
              <a:rPr lang="en-US" altLang="zh-CN" dirty="0" smtClean="0"/>
              <a:t>10 </a:t>
            </a:r>
            <a:r>
              <a:rPr lang="zh-CN" altLang="en-US" dirty="0" smtClean="0"/>
              <a:t>首，以抒发胸怀。其一云：</a:t>
            </a:r>
          </a:p>
          <a:p>
            <a:r>
              <a:rPr lang="zh-CN" altLang="en-US" dirty="0" smtClean="0"/>
              <a:t>丈夫只手把吴钩，意气高于百尺楼。</a:t>
            </a:r>
          </a:p>
          <a:p>
            <a:r>
              <a:rPr lang="zh-CN" altLang="en-US" dirty="0" smtClean="0"/>
              <a:t>一万年来谁著史，三千里外欲封侯。</a:t>
            </a:r>
          </a:p>
          <a:p>
            <a:r>
              <a:rPr lang="zh-CN" altLang="en-US" dirty="0" smtClean="0"/>
              <a:t>定将捷足随途骥，哪有闲情逐水鸥？</a:t>
            </a:r>
          </a:p>
          <a:p>
            <a:r>
              <a:rPr lang="zh-CN" altLang="en-US" dirty="0" smtClean="0"/>
              <a:t>遥指芦沟桥畔月，几人从此到瀛洲？</a:t>
            </a:r>
          </a:p>
          <a:p>
            <a:r>
              <a:rPr lang="zh-CN" altLang="en-US" dirty="0" smtClean="0"/>
              <a:t>道光二十四年（</a:t>
            </a:r>
            <a:r>
              <a:rPr lang="en-US" altLang="zh-CN" dirty="0" smtClean="0"/>
              <a:t>1844</a:t>
            </a:r>
            <a:r>
              <a:rPr lang="zh-CN" altLang="en-US" dirty="0" smtClean="0"/>
              <a:t>年），第一次科考落榜，住京曾国藩宅邸受曾补习教导；道光二十七年（</a:t>
            </a:r>
            <a:r>
              <a:rPr lang="en-US" altLang="zh-CN" dirty="0" smtClean="0"/>
              <a:t>1847</a:t>
            </a:r>
            <a:r>
              <a:rPr lang="zh-CN" altLang="en-US" dirty="0" smtClean="0"/>
              <a:t>年），二十四岁的李鸿章考中进士，选入翰林院任庶吉士。同时，受业曾国藩门下，讲求经世之学。三年后翰林院散馆，获留馆任翰林院编修之职。</a:t>
            </a:r>
          </a:p>
          <a:p>
            <a:r>
              <a:rPr lang="en-US" altLang="zh-CN" dirty="0" smtClean="0">
                <a:hlinkClick r:id="rId2" action="ppaction://hlinksldjump"/>
              </a:rPr>
              <a:t>                                                                                   </a:t>
            </a:r>
            <a:r>
              <a:rPr lang="zh-CN" altLang="en-US" dirty="0" smtClean="0">
                <a:hlinkClick r:id="rId2" action="ppaction://hlinksldjump"/>
              </a:rPr>
              <a:t>返回</a:t>
            </a: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结交恩师</a:t>
            </a:r>
            <a:endParaRPr lang="zh-CN" altLang="en-US" dirty="0"/>
          </a:p>
        </p:txBody>
      </p:sp>
      <p:sp>
        <p:nvSpPr>
          <p:cNvPr id="3" name="内容占位符 2"/>
          <p:cNvSpPr>
            <a:spLocks noGrp="1"/>
          </p:cNvSpPr>
          <p:nvPr>
            <p:ph sz="quarter" idx="1"/>
          </p:nvPr>
        </p:nvSpPr>
        <p:spPr/>
        <p:txBody>
          <a:bodyPr>
            <a:normAutofit fontScale="77500" lnSpcReduction="20000"/>
          </a:bodyPr>
          <a:lstStyle/>
          <a:p>
            <a:r>
              <a:rPr lang="zh-CN" altLang="en-US" dirty="0" smtClean="0"/>
              <a:t>就科举正途而言，出身徽商又为苏州世家的主考官潘世恩，以及作为李鸿章太老师的翁心存（孙锵鸣之师），在青年李鸿章任翰林院编修时，对其经世致用世界观的形成，均有一定的启迪；而以潘、翁为领袖的苏南豪绅，对李鸿章后来组建淮军迅速崛起于江苏，也予以极大的支持。然而，最令李鸿章庆幸的是，他在初次会试落榜后的“乙丙之际”（即</a:t>
            </a:r>
            <a:r>
              <a:rPr lang="en-US" altLang="zh-CN" dirty="0" smtClean="0"/>
              <a:t>1845</a:t>
            </a:r>
            <a:r>
              <a:rPr lang="zh-CN" altLang="en-US" dirty="0" smtClean="0"/>
              <a:t>～</a:t>
            </a:r>
            <a:r>
              <a:rPr lang="en-US" altLang="zh-CN" dirty="0" smtClean="0"/>
              <a:t>1846</a:t>
            </a:r>
            <a:r>
              <a:rPr lang="zh-CN" altLang="en-US" dirty="0" smtClean="0"/>
              <a:t>年），即以“年家子”身份投帖拜在湖南大儒曾国藩门下，学习经世之学，奠定了一生事业和思想的基础。</a:t>
            </a:r>
          </a:p>
          <a:p>
            <a:r>
              <a:rPr lang="zh-CN" altLang="en-US" dirty="0" smtClean="0"/>
              <a:t>当时，曾国藩患肺病，僦居城南报国寺，与经学家刘传莹等谈经论道。报国寺又名慈仁寺，曾是明末清初思想家顾炎武的栖居所。面对内忧外患，强烈的参与意识使曾国藩步亭林以自喻。他在桐城派姚鼐所提义理、辞章、考据三条传统的治学标准外，旗帜鲜明地增加了“经济”，亦即经世致用之学一条。李鸿章不仅与曾国藩“朝夕过从，讲求义理之学”，还受命按新的治学宗旨编校</a:t>
            </a:r>
            <a:r>
              <a:rPr lang="en-US" altLang="zh-CN" dirty="0" smtClean="0"/>
              <a:t>《</a:t>
            </a:r>
            <a:r>
              <a:rPr lang="zh-CN" altLang="en-US" dirty="0" smtClean="0"/>
              <a:t>经史百家杂钞</a:t>
            </a:r>
            <a:r>
              <a:rPr lang="en-US" altLang="zh-CN" dirty="0" smtClean="0"/>
              <a:t>》</a:t>
            </a:r>
            <a:r>
              <a:rPr lang="zh-CN" altLang="en-US" dirty="0" smtClean="0"/>
              <a:t>，所以曾国藩一再称其“才可大用”，并把他和门下同时中进士的郭嵩焘、陈鼐、帅远铎等一起，称为“丁未四君子”。太平军起，曾、李各自回乡办理团练，曾氏又将自己编练湘军的心得谆谆信告李鸿章，足见期望之殷</a:t>
            </a:r>
          </a:p>
          <a:p>
            <a:r>
              <a:rPr lang="en-US" altLang="zh-CN" dirty="0" smtClean="0">
                <a:hlinkClick r:id="rId2" action="ppaction://hlinksldjump"/>
              </a:rPr>
              <a:t>                                                                                              </a:t>
            </a:r>
            <a:r>
              <a:rPr lang="zh-CN" altLang="en-US" dirty="0" smtClean="0">
                <a:hlinkClick r:id="rId2" action="ppaction://hlinksldjump"/>
              </a:rPr>
              <a:t>返回</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镇压太平天国</a:t>
            </a:r>
            <a:endParaRPr lang="zh-CN" altLang="en-US" dirty="0"/>
          </a:p>
        </p:txBody>
      </p:sp>
      <p:sp>
        <p:nvSpPr>
          <p:cNvPr id="3" name="内容占位符 2"/>
          <p:cNvSpPr>
            <a:spLocks noGrp="1"/>
          </p:cNvSpPr>
          <p:nvPr>
            <p:ph sz="quarter" idx="1"/>
          </p:nvPr>
        </p:nvSpPr>
        <p:spPr/>
        <p:txBody>
          <a:bodyPr>
            <a:normAutofit fontScale="55000" lnSpcReduction="20000"/>
          </a:bodyPr>
          <a:lstStyle/>
          <a:p>
            <a:r>
              <a:rPr lang="zh-CN" altLang="en-US" dirty="0" smtClean="0"/>
              <a:t>太平天国打下南京时</a:t>
            </a:r>
            <a:r>
              <a:rPr lang="en-US" altLang="zh-CN" dirty="0" smtClean="0"/>
              <a:t>,</a:t>
            </a:r>
            <a:r>
              <a:rPr lang="zh-CN" altLang="en-US" dirty="0" smtClean="0"/>
              <a:t>李鸿章正在安徽巡抚福济处供职</a:t>
            </a:r>
            <a:r>
              <a:rPr lang="en-US" altLang="zh-CN" dirty="0" smtClean="0"/>
              <a:t>.</a:t>
            </a:r>
            <a:r>
              <a:rPr lang="zh-CN" altLang="en-US" dirty="0" smtClean="0"/>
              <a:t>虽与太平军有过交手但大都是小打小闹</a:t>
            </a:r>
            <a:r>
              <a:rPr lang="en-US" altLang="zh-CN" dirty="0" smtClean="0"/>
              <a:t>.</a:t>
            </a:r>
            <a:r>
              <a:rPr lang="zh-CN" altLang="en-US" dirty="0" smtClean="0"/>
              <a:t>到了</a:t>
            </a:r>
            <a:r>
              <a:rPr lang="en-US" altLang="zh-CN" dirty="0" smtClean="0"/>
              <a:t>1859</a:t>
            </a:r>
            <a:r>
              <a:rPr lang="zh-CN" altLang="en-US" dirty="0" smtClean="0"/>
              <a:t>年初</a:t>
            </a:r>
            <a:r>
              <a:rPr lang="en-US" altLang="zh-CN" dirty="0" smtClean="0"/>
              <a:t>,</a:t>
            </a:r>
            <a:r>
              <a:rPr lang="zh-CN" altLang="en-US" dirty="0" smtClean="0"/>
              <a:t>李鸿章应曾国藩的邀请加入了曾的幕府</a:t>
            </a:r>
            <a:r>
              <a:rPr lang="en-US" altLang="zh-CN" dirty="0" smtClean="0"/>
              <a:t>.</a:t>
            </a:r>
            <a:r>
              <a:rPr lang="zh-CN" altLang="en-US" dirty="0" smtClean="0"/>
              <a:t>曾国藩当时是江西和安徽南部攻打太平军的主要指挥官</a:t>
            </a:r>
            <a:r>
              <a:rPr lang="en-US" altLang="zh-CN" dirty="0" smtClean="0"/>
              <a:t>.</a:t>
            </a:r>
            <a:r>
              <a:rPr lang="zh-CN" altLang="en-US" dirty="0" smtClean="0"/>
              <a:t>曾十分欣赏李鸿章</a:t>
            </a:r>
            <a:r>
              <a:rPr lang="en-US" altLang="zh-CN" dirty="0" smtClean="0"/>
              <a:t>,</a:t>
            </a:r>
            <a:r>
              <a:rPr lang="zh-CN" altLang="en-US" dirty="0" smtClean="0"/>
              <a:t>形容其”才大心细”</a:t>
            </a:r>
            <a:r>
              <a:rPr lang="en-US" altLang="zh-CN" dirty="0" smtClean="0"/>
              <a:t>.</a:t>
            </a:r>
            <a:r>
              <a:rPr lang="zh-CN" altLang="en-US" dirty="0" smtClean="0"/>
              <a:t>李也十分崇敬曾国藩</a:t>
            </a:r>
            <a:r>
              <a:rPr lang="en-US" altLang="zh-CN" dirty="0" smtClean="0"/>
              <a:t>,</a:t>
            </a:r>
            <a:r>
              <a:rPr lang="zh-CN" altLang="en-US" dirty="0" smtClean="0"/>
              <a:t>虽然二人一度不和而导致李离开了曾</a:t>
            </a:r>
            <a:r>
              <a:rPr lang="en-US" altLang="zh-CN" dirty="0" smtClean="0"/>
              <a:t>,</a:t>
            </a:r>
            <a:r>
              <a:rPr lang="zh-CN" altLang="en-US" dirty="0" smtClean="0"/>
              <a:t>但曾并未嫉恨李</a:t>
            </a:r>
            <a:r>
              <a:rPr lang="en-US" altLang="zh-CN" dirty="0" smtClean="0"/>
              <a:t>,</a:t>
            </a:r>
            <a:r>
              <a:rPr lang="zh-CN" altLang="en-US" dirty="0" smtClean="0"/>
              <a:t>一再劝其重回曾幕</a:t>
            </a:r>
            <a:r>
              <a:rPr lang="en-US" altLang="zh-CN" dirty="0" smtClean="0"/>
              <a:t>,1861</a:t>
            </a:r>
            <a:r>
              <a:rPr lang="zh-CN" altLang="en-US" dirty="0" smtClean="0"/>
              <a:t>年</a:t>
            </a:r>
            <a:r>
              <a:rPr lang="en-US" altLang="zh-CN" dirty="0" smtClean="0"/>
              <a:t>7</a:t>
            </a:r>
            <a:r>
              <a:rPr lang="zh-CN" altLang="en-US" dirty="0" smtClean="0"/>
              <a:t>月</a:t>
            </a:r>
            <a:r>
              <a:rPr lang="en-US" altLang="zh-CN" dirty="0" smtClean="0"/>
              <a:t>,</a:t>
            </a:r>
            <a:r>
              <a:rPr lang="zh-CN" altLang="en-US" dirty="0" smtClean="0"/>
              <a:t>李回到了曾幕</a:t>
            </a:r>
            <a:r>
              <a:rPr lang="en-US" altLang="zh-CN" dirty="0" smtClean="0"/>
              <a:t>.</a:t>
            </a:r>
            <a:br>
              <a:rPr lang="en-US" altLang="zh-CN" dirty="0" smtClean="0"/>
            </a:br>
            <a:r>
              <a:rPr lang="zh-CN" altLang="en-US" dirty="0" smtClean="0"/>
              <a:t>　　不久</a:t>
            </a:r>
            <a:r>
              <a:rPr lang="en-US" altLang="zh-CN" dirty="0" smtClean="0"/>
              <a:t>,</a:t>
            </a:r>
            <a:r>
              <a:rPr lang="zh-CN" altLang="en-US" dirty="0" smtClean="0"/>
              <a:t>李鸿章得到了镇压太平军的一个关键性的任命</a:t>
            </a:r>
            <a:r>
              <a:rPr lang="en-US" altLang="zh-CN" dirty="0" smtClean="0"/>
              <a:t>.</a:t>
            </a:r>
            <a:r>
              <a:rPr lang="zh-CN" altLang="en-US" dirty="0" smtClean="0"/>
              <a:t>由于当时作为贸易和赋税中心的上海受到太平军的威胁</a:t>
            </a:r>
            <a:r>
              <a:rPr lang="en-US" altLang="zh-CN" dirty="0" smtClean="0"/>
              <a:t>,</a:t>
            </a:r>
            <a:r>
              <a:rPr lang="zh-CN" altLang="en-US" dirty="0" smtClean="0"/>
              <a:t>清庭敦促曾国藩采取行动保卫上海</a:t>
            </a:r>
            <a:r>
              <a:rPr lang="en-US" altLang="zh-CN" dirty="0" smtClean="0"/>
              <a:t>.</a:t>
            </a:r>
            <a:r>
              <a:rPr lang="zh-CN" altLang="en-US" dirty="0" smtClean="0"/>
              <a:t>但此时曾国藩的兵力紧张</a:t>
            </a:r>
            <a:r>
              <a:rPr lang="en-US" altLang="zh-CN" dirty="0" smtClean="0"/>
              <a:t>,</a:t>
            </a:r>
            <a:r>
              <a:rPr lang="zh-CN" altLang="en-US" dirty="0" smtClean="0"/>
              <a:t>于是叫李鸿章去他的故乡庐州征募士兵</a:t>
            </a:r>
            <a:r>
              <a:rPr lang="en-US" altLang="zh-CN" dirty="0" smtClean="0"/>
              <a:t>.</a:t>
            </a:r>
            <a:r>
              <a:rPr lang="zh-CN" altLang="en-US" dirty="0" smtClean="0"/>
              <a:t>李征募了大约</a:t>
            </a:r>
            <a:r>
              <a:rPr lang="en-US" altLang="zh-CN" dirty="0" smtClean="0"/>
              <a:t>3500</a:t>
            </a:r>
            <a:r>
              <a:rPr lang="zh-CN" altLang="en-US" dirty="0" smtClean="0"/>
              <a:t>人</a:t>
            </a:r>
            <a:r>
              <a:rPr lang="en-US" altLang="zh-CN" dirty="0" smtClean="0"/>
              <a:t>,</a:t>
            </a:r>
            <a:r>
              <a:rPr lang="zh-CN" altLang="en-US" dirty="0" smtClean="0"/>
              <a:t>加上李手中的两千湘军</a:t>
            </a:r>
            <a:r>
              <a:rPr lang="en-US" altLang="zh-CN" dirty="0" smtClean="0"/>
              <a:t>,</a:t>
            </a:r>
            <a:r>
              <a:rPr lang="zh-CN" altLang="en-US" dirty="0" smtClean="0"/>
              <a:t>组成了后来大名鼎鼎的淮军雏形</a:t>
            </a:r>
            <a:r>
              <a:rPr lang="en-US" altLang="zh-CN" dirty="0" smtClean="0"/>
              <a:t>.</a:t>
            </a:r>
            <a:r>
              <a:rPr lang="zh-CN" altLang="en-US" dirty="0" smtClean="0"/>
              <a:t>开赴上海</a:t>
            </a:r>
            <a:r>
              <a:rPr lang="en-US" altLang="zh-CN" dirty="0" smtClean="0"/>
              <a:t>.</a:t>
            </a:r>
            <a:r>
              <a:rPr lang="zh-CN" altLang="en-US" dirty="0" smtClean="0"/>
              <a:t>从此</a:t>
            </a:r>
            <a:r>
              <a:rPr lang="en-US" altLang="zh-CN" dirty="0" smtClean="0"/>
              <a:t>,</a:t>
            </a:r>
            <a:r>
              <a:rPr lang="zh-CN" altLang="en-US" dirty="0" smtClean="0"/>
              <a:t>李鸿章开始了与太平天国的正面交手</a:t>
            </a:r>
            <a:r>
              <a:rPr lang="en-US" altLang="zh-CN" dirty="0" smtClean="0"/>
              <a:t>.</a:t>
            </a:r>
            <a:br>
              <a:rPr lang="en-US" altLang="zh-CN" dirty="0" smtClean="0"/>
            </a:br>
            <a:r>
              <a:rPr lang="zh-CN" altLang="en-US" dirty="0" smtClean="0"/>
              <a:t>　　在这场声势浩大的镇压太平天国的战争中</a:t>
            </a:r>
            <a:r>
              <a:rPr lang="en-US" altLang="zh-CN" dirty="0" smtClean="0"/>
              <a:t>,</a:t>
            </a:r>
            <a:r>
              <a:rPr lang="zh-CN" altLang="en-US" dirty="0" smtClean="0"/>
              <a:t>李鸿章并不是男一号</a:t>
            </a:r>
            <a:r>
              <a:rPr lang="en-US" altLang="zh-CN" dirty="0" smtClean="0"/>
              <a:t>.</a:t>
            </a:r>
            <a:r>
              <a:rPr lang="zh-CN" altLang="en-US" dirty="0" smtClean="0"/>
              <a:t>他只是一个刚出道的角色演员</a:t>
            </a:r>
            <a:r>
              <a:rPr lang="en-US" altLang="zh-CN" dirty="0" smtClean="0"/>
              <a:t>.</a:t>
            </a:r>
            <a:r>
              <a:rPr lang="zh-CN" altLang="en-US" dirty="0" smtClean="0"/>
              <a:t>但是李在这场战争中的一些做法行为对镇压太平天国以及他今后的人生轨迹产生了不可低估的影响</a:t>
            </a:r>
            <a:r>
              <a:rPr lang="en-US" altLang="zh-CN" dirty="0" smtClean="0"/>
              <a:t>.</a:t>
            </a:r>
            <a:r>
              <a:rPr lang="zh-CN" altLang="en-US" dirty="0" smtClean="0"/>
              <a:t>中国历史上第一支真正意义上的近代化军队就是李到了上海之后建立的</a:t>
            </a:r>
            <a:r>
              <a:rPr lang="en-US" altLang="zh-CN" dirty="0" smtClean="0"/>
              <a:t>.</a:t>
            </a:r>
            <a:r>
              <a:rPr lang="zh-CN" altLang="en-US" dirty="0" smtClean="0"/>
              <a:t>说他是中国军队近代化之父是不为过的</a:t>
            </a:r>
            <a:r>
              <a:rPr lang="en-US" altLang="zh-CN" dirty="0" smtClean="0"/>
              <a:t>.</a:t>
            </a:r>
            <a:r>
              <a:rPr lang="zh-CN" altLang="en-US" dirty="0" smtClean="0"/>
              <a:t>李鸿章到了上海之后</a:t>
            </a:r>
            <a:r>
              <a:rPr lang="en-US" altLang="zh-CN" dirty="0" smtClean="0"/>
              <a:t>,</a:t>
            </a:r>
            <a:r>
              <a:rPr lang="zh-CN" altLang="en-US" dirty="0" smtClean="0"/>
              <a:t>发现上海有一支外国雇佣军</a:t>
            </a:r>
            <a:r>
              <a:rPr lang="en-US" altLang="zh-CN" dirty="0" smtClean="0"/>
              <a:t>,</a:t>
            </a:r>
            <a:r>
              <a:rPr lang="zh-CN" altLang="en-US" dirty="0" smtClean="0"/>
              <a:t>号称”常胜军”</a:t>
            </a:r>
            <a:r>
              <a:rPr lang="en-US" altLang="zh-CN" dirty="0" smtClean="0"/>
              <a:t>.</a:t>
            </a:r>
            <a:r>
              <a:rPr lang="zh-CN" altLang="en-US" dirty="0" smtClean="0"/>
              <a:t>李发现这支军队的武器十分先进</a:t>
            </a:r>
            <a:r>
              <a:rPr lang="en-US" altLang="zh-CN" dirty="0" smtClean="0"/>
              <a:t>.</a:t>
            </a:r>
            <a:r>
              <a:rPr lang="zh-CN" altLang="en-US" dirty="0" smtClean="0"/>
              <a:t>全军以来福枪和榴弹炮为主要装备</a:t>
            </a:r>
            <a:r>
              <a:rPr lang="en-US" altLang="zh-CN" dirty="0" smtClean="0"/>
              <a:t>,</a:t>
            </a:r>
            <a:r>
              <a:rPr lang="zh-CN" altLang="en-US" dirty="0" smtClean="0"/>
              <a:t>使太平军吃了不少苦头</a:t>
            </a:r>
            <a:r>
              <a:rPr lang="en-US" altLang="zh-CN" dirty="0" smtClean="0"/>
              <a:t>.</a:t>
            </a:r>
            <a:r>
              <a:rPr lang="zh-CN" altLang="en-US" dirty="0" smtClean="0"/>
              <a:t>李鸿章仔细观察了这支军队之后赞叹道</a:t>
            </a:r>
            <a:r>
              <a:rPr lang="en-US" altLang="zh-CN" dirty="0" smtClean="0"/>
              <a:t>:”</a:t>
            </a:r>
            <a:r>
              <a:rPr lang="zh-CN" altLang="en-US" dirty="0" smtClean="0"/>
              <a:t>洋兵数千</a:t>
            </a:r>
            <a:r>
              <a:rPr lang="en-US" altLang="zh-CN" dirty="0" smtClean="0"/>
              <a:t>,</a:t>
            </a:r>
            <a:r>
              <a:rPr lang="zh-CN" altLang="en-US" dirty="0" smtClean="0"/>
              <a:t>强炮齐发</a:t>
            </a:r>
            <a:r>
              <a:rPr lang="en-US" altLang="zh-CN" dirty="0" smtClean="0"/>
              <a:t>.</a:t>
            </a:r>
            <a:r>
              <a:rPr lang="zh-CN" altLang="en-US" dirty="0" smtClean="0"/>
              <a:t>所当则靡</a:t>
            </a:r>
            <a:r>
              <a:rPr lang="en-US" altLang="zh-CN" dirty="0" smtClean="0"/>
              <a:t>,</a:t>
            </a:r>
            <a:r>
              <a:rPr lang="zh-CN" altLang="en-US" dirty="0" smtClean="0"/>
              <a:t>其落地开花炸弹真神技也</a:t>
            </a:r>
            <a:r>
              <a:rPr lang="en-US" altLang="zh-CN" dirty="0" smtClean="0"/>
              <a:t>!”</a:t>
            </a:r>
            <a:r>
              <a:rPr lang="zh-CN" altLang="en-US" dirty="0" smtClean="0"/>
              <a:t>但是李对于让外国人来守卫上海感到羞耻</a:t>
            </a:r>
            <a:r>
              <a:rPr lang="en-US" altLang="zh-CN" dirty="0" smtClean="0"/>
              <a:t>.</a:t>
            </a:r>
            <a:r>
              <a:rPr lang="zh-CN" altLang="en-US" dirty="0" smtClean="0"/>
              <a:t>他决意维持自己军队的地位和尊严</a:t>
            </a:r>
            <a:r>
              <a:rPr lang="en-US" altLang="zh-CN" dirty="0" smtClean="0"/>
              <a:t>.</a:t>
            </a:r>
            <a:r>
              <a:rPr lang="zh-CN" altLang="en-US" dirty="0" smtClean="0"/>
              <a:t>这个时候</a:t>
            </a:r>
            <a:r>
              <a:rPr lang="en-US" altLang="zh-CN" dirty="0" smtClean="0"/>
              <a:t>,</a:t>
            </a:r>
            <a:r>
              <a:rPr lang="zh-CN" altLang="en-US" dirty="0" smtClean="0"/>
              <a:t>李第一次感到了国家和民族需要自强</a:t>
            </a:r>
            <a:r>
              <a:rPr lang="en-US" altLang="zh-CN" dirty="0" smtClean="0"/>
              <a:t>.</a:t>
            </a:r>
            <a:r>
              <a:rPr lang="zh-CN" altLang="en-US" dirty="0" smtClean="0"/>
              <a:t>于是李鸿章精选优秀军官担任不同职务</a:t>
            </a:r>
            <a:r>
              <a:rPr lang="en-US" altLang="zh-CN" dirty="0" smtClean="0"/>
              <a:t>.</a:t>
            </a:r>
            <a:r>
              <a:rPr lang="zh-CN" altLang="en-US" dirty="0" smtClean="0"/>
              <a:t>任用其能</a:t>
            </a:r>
            <a:r>
              <a:rPr lang="en-US" altLang="zh-CN" dirty="0" smtClean="0"/>
              <a:t>,</a:t>
            </a:r>
            <a:r>
              <a:rPr lang="zh-CN" altLang="en-US" dirty="0" smtClean="0"/>
              <a:t>并以西式武器装备部队</a:t>
            </a:r>
            <a:r>
              <a:rPr lang="en-US" altLang="zh-CN" dirty="0" smtClean="0"/>
              <a:t>.</a:t>
            </a:r>
            <a:r>
              <a:rPr lang="zh-CN" altLang="en-US" dirty="0" smtClean="0"/>
              <a:t>坚持新法训练</a:t>
            </a:r>
            <a:r>
              <a:rPr lang="en-US" altLang="zh-CN" dirty="0" smtClean="0"/>
              <a:t>,</a:t>
            </a:r>
            <a:r>
              <a:rPr lang="zh-CN" altLang="en-US" dirty="0" smtClean="0"/>
              <a:t>以改进淮军的战斗力</a:t>
            </a:r>
            <a:r>
              <a:rPr lang="en-US" altLang="zh-CN" dirty="0" smtClean="0"/>
              <a:t>.1862</a:t>
            </a:r>
            <a:r>
              <a:rPr lang="zh-CN" altLang="en-US" dirty="0" smtClean="0"/>
              <a:t>年</a:t>
            </a:r>
            <a:r>
              <a:rPr lang="en-US" altLang="zh-CN" dirty="0" smtClean="0"/>
              <a:t>6</a:t>
            </a:r>
            <a:r>
              <a:rPr lang="zh-CN" altLang="en-US" dirty="0" smtClean="0"/>
              <a:t>月</a:t>
            </a:r>
            <a:r>
              <a:rPr lang="en-US" altLang="zh-CN" dirty="0" smtClean="0"/>
              <a:t>,</a:t>
            </a:r>
            <a:r>
              <a:rPr lang="zh-CN" altLang="en-US" dirty="0" smtClean="0"/>
              <a:t>李鸿章只有一支有</a:t>
            </a:r>
            <a:r>
              <a:rPr lang="en-US" altLang="zh-CN" dirty="0" smtClean="0"/>
              <a:t>100</a:t>
            </a:r>
            <a:r>
              <a:rPr lang="zh-CN" altLang="en-US" dirty="0" smtClean="0"/>
              <a:t>来支来福枪的洋枪队</a:t>
            </a:r>
            <a:r>
              <a:rPr lang="en-US" altLang="zh-CN" dirty="0" smtClean="0"/>
              <a:t>,9</a:t>
            </a:r>
            <a:r>
              <a:rPr lang="zh-CN" altLang="en-US" dirty="0" smtClean="0"/>
              <a:t>月</a:t>
            </a:r>
            <a:r>
              <a:rPr lang="en-US" altLang="zh-CN" dirty="0" smtClean="0"/>
              <a:t>,</a:t>
            </a:r>
            <a:r>
              <a:rPr lang="zh-CN" altLang="en-US" dirty="0" smtClean="0"/>
              <a:t>淮军的来福枪已超过</a:t>
            </a:r>
            <a:r>
              <a:rPr lang="en-US" altLang="zh-CN" dirty="0" smtClean="0"/>
              <a:t>1000</a:t>
            </a:r>
            <a:r>
              <a:rPr lang="zh-CN" altLang="en-US" dirty="0" smtClean="0"/>
              <a:t>支</a:t>
            </a:r>
            <a:r>
              <a:rPr lang="en-US" altLang="zh-CN" dirty="0" smtClean="0"/>
              <a:t>,1863</a:t>
            </a:r>
            <a:r>
              <a:rPr lang="zh-CN" altLang="en-US" dirty="0" smtClean="0"/>
              <a:t>年</a:t>
            </a:r>
            <a:r>
              <a:rPr lang="en-US" altLang="zh-CN" dirty="0" smtClean="0"/>
              <a:t>5</a:t>
            </a:r>
            <a:r>
              <a:rPr lang="zh-CN" altLang="en-US" dirty="0" smtClean="0"/>
              <a:t>月</a:t>
            </a:r>
            <a:r>
              <a:rPr lang="en-US" altLang="zh-CN" dirty="0" smtClean="0"/>
              <a:t>,</a:t>
            </a:r>
            <a:r>
              <a:rPr lang="zh-CN" altLang="en-US" dirty="0" smtClean="0"/>
              <a:t>淮军发展到</a:t>
            </a:r>
            <a:r>
              <a:rPr lang="en-US" altLang="zh-CN" dirty="0" smtClean="0"/>
              <a:t>4</a:t>
            </a:r>
            <a:r>
              <a:rPr lang="zh-CN" altLang="en-US" dirty="0" smtClean="0"/>
              <a:t>万人</a:t>
            </a:r>
            <a:r>
              <a:rPr lang="en-US" altLang="zh-CN" dirty="0" smtClean="0"/>
              <a:t>,</a:t>
            </a:r>
            <a:r>
              <a:rPr lang="zh-CN" altLang="en-US" dirty="0" smtClean="0"/>
              <a:t>装备有一万支以上来福枪和数百门使用</a:t>
            </a:r>
            <a:r>
              <a:rPr lang="en-US" altLang="zh-CN" dirty="0" smtClean="0"/>
              <a:t>26</a:t>
            </a:r>
            <a:r>
              <a:rPr lang="zh-CN" altLang="en-US" dirty="0" smtClean="0"/>
              <a:t>磅炮弹的大炮</a:t>
            </a:r>
            <a:r>
              <a:rPr lang="en-US" altLang="zh-CN" dirty="0" smtClean="0"/>
              <a:t>.</a:t>
            </a:r>
            <a:r>
              <a:rPr lang="zh-CN" altLang="en-US" dirty="0" smtClean="0"/>
              <a:t>有了这样一支军队</a:t>
            </a:r>
            <a:r>
              <a:rPr lang="en-US" altLang="zh-CN" dirty="0" smtClean="0"/>
              <a:t>,</a:t>
            </a:r>
            <a:r>
              <a:rPr lang="zh-CN" altLang="en-US" dirty="0" smtClean="0"/>
              <a:t>李在与太平军的交手中连战连胜</a:t>
            </a:r>
            <a:r>
              <a:rPr lang="en-US" altLang="zh-CN" dirty="0" smtClean="0"/>
              <a:t>,</a:t>
            </a:r>
            <a:r>
              <a:rPr lang="zh-CN" altLang="en-US" dirty="0" smtClean="0"/>
              <a:t>不仅保住了上海</a:t>
            </a:r>
            <a:r>
              <a:rPr lang="en-US" altLang="zh-CN" dirty="0" smtClean="0"/>
              <a:t>,</a:t>
            </a:r>
            <a:r>
              <a:rPr lang="zh-CN" altLang="en-US" dirty="0" smtClean="0"/>
              <a:t>而且钳制住了太平军的许多精锐之师</a:t>
            </a:r>
            <a:r>
              <a:rPr lang="en-US" altLang="zh-CN" dirty="0" smtClean="0"/>
              <a:t>,</a:t>
            </a:r>
            <a:r>
              <a:rPr lang="zh-CN" altLang="en-US" dirty="0" smtClean="0"/>
              <a:t>对清庭最终战胜太平军作出了很大的贡献</a:t>
            </a:r>
            <a:r>
              <a:rPr lang="en-US" altLang="zh-CN" dirty="0" smtClean="0"/>
              <a:t>.</a:t>
            </a:r>
            <a:r>
              <a:rPr lang="zh-CN" altLang="en-US" dirty="0" smtClean="0"/>
              <a:t>但是更为重要的是李鸿章对淮军的西化是李一生追求的以洋务自强的序曲</a:t>
            </a:r>
            <a:r>
              <a:rPr lang="en-US" altLang="zh-CN" dirty="0" smtClean="0"/>
              <a:t>.</a:t>
            </a:r>
            <a:r>
              <a:rPr lang="zh-CN" altLang="en-US" dirty="0" smtClean="0"/>
              <a:t>终其一生来看</a:t>
            </a:r>
            <a:r>
              <a:rPr lang="en-US" altLang="zh-CN" dirty="0" smtClean="0"/>
              <a:t>,</a:t>
            </a:r>
            <a:r>
              <a:rPr lang="zh-CN" altLang="en-US" dirty="0" smtClean="0"/>
              <a:t>李鸿章是一个极端务实的</a:t>
            </a:r>
            <a:r>
              <a:rPr lang="en-US" altLang="zh-CN" dirty="0" smtClean="0"/>
              <a:t>,</a:t>
            </a:r>
            <a:r>
              <a:rPr lang="zh-CN" altLang="en-US" dirty="0" smtClean="0"/>
              <a:t>不拘泥于传统文化束缚而有以中华文明自豪的文人</a:t>
            </a:r>
            <a:r>
              <a:rPr lang="en-US" altLang="zh-CN" dirty="0" smtClean="0"/>
              <a:t>.</a:t>
            </a:r>
            <a:r>
              <a:rPr lang="zh-CN" altLang="en-US" dirty="0" smtClean="0"/>
              <a:t>他的身上除了传统的忠君爱国的思想</a:t>
            </a:r>
            <a:r>
              <a:rPr lang="en-US" altLang="zh-CN" dirty="0" smtClean="0"/>
              <a:t>,</a:t>
            </a:r>
            <a:r>
              <a:rPr lang="zh-CN" altLang="en-US" dirty="0" smtClean="0"/>
              <a:t>还有一种不同于中国传统的新的爱国精神</a:t>
            </a:r>
            <a:r>
              <a:rPr lang="en-US" altLang="zh-CN" dirty="0" smtClean="0"/>
              <a:t>.</a:t>
            </a:r>
            <a:r>
              <a:rPr lang="zh-CN" altLang="en-US" dirty="0" smtClean="0"/>
              <a:t>在上海</a:t>
            </a:r>
            <a:r>
              <a:rPr lang="en-US" altLang="zh-CN" dirty="0" smtClean="0"/>
              <a:t>,</a:t>
            </a:r>
            <a:r>
              <a:rPr lang="zh-CN" altLang="en-US" dirty="0" smtClean="0"/>
              <a:t>他意识到了这个世界是由不同力量的竞争者所组成</a:t>
            </a:r>
            <a:r>
              <a:rPr lang="en-US" altLang="zh-CN" dirty="0" smtClean="0"/>
              <a:t>,</a:t>
            </a:r>
            <a:r>
              <a:rPr lang="zh-CN" altLang="en-US" dirty="0" smtClean="0"/>
              <a:t>西方在武器和技术方面都已大大超越中国</a:t>
            </a:r>
            <a:r>
              <a:rPr lang="en-US" altLang="zh-CN" dirty="0" smtClean="0"/>
              <a:t>(</a:t>
            </a:r>
            <a:r>
              <a:rPr lang="zh-CN" altLang="en-US" dirty="0" smtClean="0"/>
              <a:t>体制上也比中国优越的多</a:t>
            </a:r>
            <a:r>
              <a:rPr lang="en-US" altLang="zh-CN" dirty="0" smtClean="0"/>
              <a:t>,</a:t>
            </a:r>
            <a:r>
              <a:rPr lang="zh-CN" altLang="en-US" dirty="0" smtClean="0"/>
              <a:t>但那时的李是无法了解到这一点的</a:t>
            </a:r>
            <a:r>
              <a:rPr lang="en-US" altLang="zh-CN" dirty="0" smtClean="0"/>
              <a:t>,</a:t>
            </a:r>
            <a:r>
              <a:rPr lang="zh-CN" altLang="en-US" dirty="0" smtClean="0"/>
              <a:t>他当时所能了解的就是他看到的西方武器的巨大的威力</a:t>
            </a:r>
            <a:r>
              <a:rPr lang="en-US" altLang="zh-CN" dirty="0" smtClean="0"/>
              <a:t>).</a:t>
            </a:r>
            <a:r>
              <a:rPr lang="zh-CN" altLang="en-US" dirty="0" smtClean="0"/>
              <a:t>他继续将清皇朝认同为中国</a:t>
            </a:r>
            <a:r>
              <a:rPr lang="en-US" altLang="zh-CN" dirty="0" smtClean="0"/>
              <a:t>,</a:t>
            </a:r>
            <a:r>
              <a:rPr lang="zh-CN" altLang="en-US" dirty="0" smtClean="0"/>
              <a:t>但在使用”中国”和”中土”一词时想到的已经不仅仅是清庭</a:t>
            </a:r>
            <a:r>
              <a:rPr lang="en-US" altLang="zh-CN" dirty="0" smtClean="0"/>
              <a:t>.</a:t>
            </a:r>
            <a:r>
              <a:rPr lang="zh-CN" altLang="en-US" dirty="0" smtClean="0"/>
              <a:t>这时李鸿章已经意识到中国如果不能发奋自强</a:t>
            </a:r>
            <a:r>
              <a:rPr lang="en-US" altLang="zh-CN" dirty="0" smtClean="0"/>
              <a:t>,”</a:t>
            </a:r>
            <a:r>
              <a:rPr lang="zh-CN" altLang="en-US" dirty="0" smtClean="0"/>
              <a:t>后患不可思议也”</a:t>
            </a:r>
            <a:r>
              <a:rPr lang="en-US" altLang="zh-CN" dirty="0" smtClean="0"/>
              <a:t>,</a:t>
            </a:r>
            <a:r>
              <a:rPr lang="zh-CN" altLang="en-US" dirty="0" smtClean="0"/>
              <a:t>李后半生所致力的洋务自强的思想这时已经深深印在了他的脑海里</a:t>
            </a:r>
            <a:r>
              <a:rPr lang="en-US" altLang="zh-CN" dirty="0" smtClean="0"/>
              <a:t>,</a:t>
            </a:r>
            <a:r>
              <a:rPr lang="zh-CN" altLang="en-US" dirty="0" smtClean="0"/>
              <a:t>挥之不去</a:t>
            </a:r>
            <a:r>
              <a:rPr lang="en-US" altLang="zh-CN" dirty="0" smtClean="0"/>
              <a:t>.</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洋务运动</a:t>
            </a:r>
            <a:endParaRPr lang="zh-CN" altLang="en-US" dirty="0"/>
          </a:p>
        </p:txBody>
      </p:sp>
      <p:sp>
        <p:nvSpPr>
          <p:cNvPr id="5" name="内容占位符 4"/>
          <p:cNvSpPr>
            <a:spLocks noGrp="1"/>
          </p:cNvSpPr>
          <p:nvPr>
            <p:ph sz="quarter" idx="1"/>
          </p:nvPr>
        </p:nvSpPr>
        <p:spPr/>
        <p:txBody>
          <a:bodyPr>
            <a:normAutofit fontScale="55000" lnSpcReduction="20000"/>
          </a:bodyPr>
          <a:lstStyle/>
          <a:p>
            <a:r>
              <a:rPr lang="zh-CN" altLang="en-US" dirty="0" smtClean="0"/>
              <a:t>同治四年，李鸿章在署理</a:t>
            </a:r>
            <a:r>
              <a:rPr lang="zh-CN" altLang="en-US" dirty="0" smtClean="0">
                <a:hlinkClick r:id="rId2" action="ppaction://hlinkfile"/>
              </a:rPr>
              <a:t>两江总督</a:t>
            </a:r>
            <a:r>
              <a:rPr lang="zh-CN" altLang="en-US" dirty="0" smtClean="0"/>
              <a:t>任上，鉴于原设三局设备不全，在曾国藩支持下，收购了上海虹口美商旗记铁厂，与韩殿甲、丁日昌的两局合并，扩建为</a:t>
            </a:r>
            <a:r>
              <a:rPr lang="zh-CN" altLang="en-US" dirty="0" smtClean="0">
                <a:hlinkClick r:id="rId3" action="ppaction://hlinkfile"/>
              </a:rPr>
              <a:t>江南制造局</a:t>
            </a:r>
            <a:r>
              <a:rPr lang="zh-CN" altLang="en-US" dirty="0" smtClean="0"/>
              <a:t>。与此同时，苏州机器局亦随李鸿章迁往南京，扩建为金陵机器局。同治九年，调任直隶总督，接管原由崇厚创办的天津机器局，并扩大生产规模。于是，中国近代早期的四大军工企业中，李鸿章一人就创办了三个，已如他自己所言“练兵以制器为先”。尔后，在引进西方设备进行近代化生产的实际操作中，他又进一步得出：“中国欲自强，则莫如学习外国利器。欲学习外国利器，则莫如觅制器之器，师其法而不必尽用其人。欲觅制器之器与制器之人，则或专设一科取士，士终身悬以为富贵功名之鹄，则业可成，艺可精，而才亦可集”，反映出其认识的深化。</a:t>
            </a:r>
          </a:p>
          <a:p>
            <a:r>
              <a:rPr lang="en-US" altLang="zh-CN" dirty="0" smtClean="0"/>
              <a:t>19</a:t>
            </a:r>
            <a:r>
              <a:rPr lang="zh-CN" altLang="en-US" dirty="0" smtClean="0"/>
              <a:t>世纪</a:t>
            </a:r>
            <a:r>
              <a:rPr lang="en-US" altLang="zh-CN" dirty="0" smtClean="0"/>
              <a:t>70</a:t>
            </a:r>
            <a:r>
              <a:rPr lang="zh-CN" altLang="en-US" dirty="0" smtClean="0"/>
              <a:t>年代出任</a:t>
            </a:r>
            <a:r>
              <a:rPr lang="zh-CN" altLang="en-US" dirty="0" smtClean="0">
                <a:hlinkClick r:id="rId4" action="ppaction://hlinkfile"/>
              </a:rPr>
              <a:t>直隶总督</a:t>
            </a:r>
            <a:r>
              <a:rPr lang="zh-CN" altLang="en-US" dirty="0" smtClean="0"/>
              <a:t>后，责任愈巨，视野愈阔，综观世界各国的发展，李鸿章 </a:t>
            </a:r>
            <a:r>
              <a:rPr lang="zh-CN" altLang="en-US" dirty="0" smtClean="0">
                <a:hlinkClick r:id="rId5" action="ppaction://hlinkfile" tooltip="查看图片"/>
              </a:rPr>
              <a:t>  </a:t>
            </a:r>
            <a:r>
              <a:rPr lang="zh-CN" altLang="en-US" dirty="0" smtClean="0"/>
              <a:t>李鸿章会见外宾</a:t>
            </a:r>
          </a:p>
          <a:p>
            <a:r>
              <a:rPr lang="zh-CN" altLang="en-US" dirty="0" smtClean="0"/>
              <a:t>痛感中国之积弱不振，原因在于“患贫”，得出“富强相因”，“必先富而后能强”的认识，将洋务运动的重点转向“求富”。</a:t>
            </a:r>
          </a:p>
          <a:p>
            <a:endParaRPr lang="zh-CN" altLang="en-US" dirty="0"/>
          </a:p>
        </p:txBody>
      </p:sp>
      <p:sp>
        <p:nvSpPr>
          <p:cNvPr id="6" name="内容占位符 5"/>
          <p:cNvSpPr>
            <a:spLocks noGrp="1"/>
          </p:cNvSpPr>
          <p:nvPr>
            <p:ph sz="quarter" idx="2"/>
          </p:nvPr>
        </p:nvSpPr>
        <p:spPr/>
        <p:txBody>
          <a:bodyPr>
            <a:normAutofit fontScale="55000" lnSpcReduction="20000"/>
          </a:bodyPr>
          <a:lstStyle/>
          <a:p>
            <a:r>
              <a:rPr lang="zh-CN" altLang="en-US" dirty="0" smtClean="0"/>
              <a:t>同治十一年底，他首创中国近代最大的民用企业</a:t>
            </a:r>
            <a:r>
              <a:rPr lang="en-US" altLang="zh-CN" dirty="0" smtClean="0"/>
              <a:t>——</a:t>
            </a:r>
            <a:r>
              <a:rPr lang="zh-CN" altLang="en-US" dirty="0" smtClean="0"/>
              <a:t>轮船招商局。先以朱其昂为总办，后以唐廷枢为总办，徐润、朱其昂、盛宣怀为会办。由此奠定了“官督商办”政策的基调。其后，在整个七八十年代，李鸿章先后创办了河北磁州煤铁矿、</a:t>
            </a:r>
            <a:r>
              <a:rPr lang="zh-CN" altLang="en-US" dirty="0" smtClean="0">
                <a:hlinkClick r:id="rId6" action="ppaction://hlinkfile"/>
              </a:rPr>
              <a:t>江西</a:t>
            </a:r>
            <a:r>
              <a:rPr lang="zh-CN" altLang="en-US" dirty="0" smtClean="0"/>
              <a:t>兴国</a:t>
            </a:r>
            <a:r>
              <a:rPr lang="zh-CN" altLang="en-US" dirty="0" smtClean="0">
                <a:hlinkClick r:id="rId7" action="ppaction://hlinkfile"/>
              </a:rPr>
              <a:t>煤矿</a:t>
            </a:r>
            <a:r>
              <a:rPr lang="zh-CN" altLang="en-US" dirty="0" smtClean="0"/>
              <a:t>、湖北广济煤矿、开平矿务局、上海机器织布局、山东峄县煤矿、天津电报总局、唐胥铁路、上海电报总局、津沽铁路、漠河金矿、热河四道沟铜矿及三山铅银矿、</a:t>
            </a:r>
            <a:r>
              <a:rPr lang="zh-CN" altLang="en-US" dirty="0" smtClean="0">
                <a:hlinkClick r:id="rId8" action="ppaction://hlinkfile"/>
              </a:rPr>
              <a:t>上海华盛纺织总厂</a:t>
            </a:r>
            <a:r>
              <a:rPr lang="zh-CN" altLang="en-US" dirty="0" smtClean="0"/>
              <a:t>等一系列民用企业，涉及矿业、铁路、纺织、电信等各行各业。在经营方针上，也逐渐由官督商办转向官商合办，从客观上促进了中国资本主义的发展，是中国近代化开始的标志</a:t>
            </a:r>
          </a:p>
          <a:p>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对李鸿章的评价</a:t>
            </a:r>
            <a:endParaRPr lang="zh-CN" altLang="en-US" dirty="0"/>
          </a:p>
        </p:txBody>
      </p:sp>
      <p:pic>
        <p:nvPicPr>
          <p:cNvPr id="5" name="内容占位符 4" descr="u=2383997660,2126087913&amp;fm=21&amp;gp=0.jpg"/>
          <p:cNvPicPr>
            <a:picLocks noGrp="1" noChangeAspect="1"/>
          </p:cNvPicPr>
          <p:nvPr>
            <p:ph sz="quarter" idx="1"/>
          </p:nvPr>
        </p:nvPicPr>
        <p:blipFill>
          <a:blip r:embed="rId2"/>
          <a:stretch>
            <a:fillRect/>
          </a:stretch>
        </p:blipFill>
        <p:spPr>
          <a:xfrm>
            <a:off x="2928926" y="4143380"/>
            <a:ext cx="1619250" cy="1619250"/>
          </a:xfrm>
        </p:spPr>
      </p:pic>
      <p:pic>
        <p:nvPicPr>
          <p:cNvPr id="6" name="内容占位符 5" descr="u=4148161071,2409319279&amp;fm=21&amp;gp=0.jpg"/>
          <p:cNvPicPr>
            <a:picLocks noGrp="1" noChangeAspect="1"/>
          </p:cNvPicPr>
          <p:nvPr>
            <p:ph sz="quarter" idx="2"/>
          </p:nvPr>
        </p:nvPicPr>
        <p:blipFill>
          <a:blip r:embed="rId3"/>
          <a:stretch>
            <a:fillRect/>
          </a:stretch>
        </p:blipFill>
        <p:spPr>
          <a:xfrm>
            <a:off x="7215206" y="4572008"/>
            <a:ext cx="1541467" cy="1541467"/>
          </a:xfrm>
        </p:spPr>
      </p:pic>
      <p:sp>
        <p:nvSpPr>
          <p:cNvPr id="7" name="圆角矩形标注 6"/>
          <p:cNvSpPr/>
          <p:nvPr/>
        </p:nvSpPr>
        <p:spPr>
          <a:xfrm>
            <a:off x="428596" y="1357298"/>
            <a:ext cx="3429024" cy="2857520"/>
          </a:xfrm>
          <a:prstGeom prst="wedgeRoundRectCallout">
            <a:avLst>
              <a:gd name="adj1" fmla="val 26666"/>
              <a:gd name="adj2" fmla="val 668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思想先进，为国为民着想的好官</a:t>
            </a:r>
            <a:endParaRPr lang="zh-CN" altLang="en-US" dirty="0"/>
          </a:p>
        </p:txBody>
      </p:sp>
      <p:sp>
        <p:nvSpPr>
          <p:cNvPr id="8" name="云形标注 7"/>
          <p:cNvSpPr/>
          <p:nvPr/>
        </p:nvSpPr>
        <p:spPr>
          <a:xfrm>
            <a:off x="4857752" y="1357298"/>
            <a:ext cx="3571900" cy="2928958"/>
          </a:xfrm>
          <a:prstGeom prst="cloudCallout">
            <a:avLst>
              <a:gd name="adj1" fmla="val 23167"/>
              <a:gd name="adj2" fmla="val 751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签订一系列不公平的条约，洋务运动也没有取得相应的成绩，组建海军不堪一击，浪费国家本来就不多的财力</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80">
                                          <p:stCondLst>
                                            <p:cond delay="0"/>
                                          </p:stCondLst>
                                        </p:cTn>
                                        <p:tgtEl>
                                          <p:spTgt spid="7"/>
                                        </p:tgtEl>
                                      </p:cBhvr>
                                    </p:animEffect>
                                    <p:anim calcmode="lin" valueType="num">
                                      <p:cBhvr>
                                        <p:cTn id="1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3" dur="26">
                                          <p:stCondLst>
                                            <p:cond delay="650"/>
                                          </p:stCondLst>
                                        </p:cTn>
                                        <p:tgtEl>
                                          <p:spTgt spid="7"/>
                                        </p:tgtEl>
                                      </p:cBhvr>
                                      <p:to x="100000" y="60000"/>
                                    </p:animScale>
                                    <p:animScale>
                                      <p:cBhvr>
                                        <p:cTn id="24" dur="166" decel="50000">
                                          <p:stCondLst>
                                            <p:cond delay="676"/>
                                          </p:stCondLst>
                                        </p:cTn>
                                        <p:tgtEl>
                                          <p:spTgt spid="7"/>
                                        </p:tgtEl>
                                      </p:cBhvr>
                                      <p:to x="100000" y="100000"/>
                                    </p:animScale>
                                    <p:animScale>
                                      <p:cBhvr>
                                        <p:cTn id="25" dur="26">
                                          <p:stCondLst>
                                            <p:cond delay="1312"/>
                                          </p:stCondLst>
                                        </p:cTn>
                                        <p:tgtEl>
                                          <p:spTgt spid="7"/>
                                        </p:tgtEl>
                                      </p:cBhvr>
                                      <p:to x="100000" y="80000"/>
                                    </p:animScale>
                                    <p:animScale>
                                      <p:cBhvr>
                                        <p:cTn id="26" dur="166" decel="50000">
                                          <p:stCondLst>
                                            <p:cond delay="1338"/>
                                          </p:stCondLst>
                                        </p:cTn>
                                        <p:tgtEl>
                                          <p:spTgt spid="7"/>
                                        </p:tgtEl>
                                      </p:cBhvr>
                                      <p:to x="100000" y="100000"/>
                                    </p:animScale>
                                    <p:animScale>
                                      <p:cBhvr>
                                        <p:cTn id="27" dur="26">
                                          <p:stCondLst>
                                            <p:cond delay="1642"/>
                                          </p:stCondLst>
                                        </p:cTn>
                                        <p:tgtEl>
                                          <p:spTgt spid="7"/>
                                        </p:tgtEl>
                                      </p:cBhvr>
                                      <p:to x="100000" y="90000"/>
                                    </p:animScale>
                                    <p:animScale>
                                      <p:cBhvr>
                                        <p:cTn id="28" dur="166" decel="50000">
                                          <p:stCondLst>
                                            <p:cond delay="1668"/>
                                          </p:stCondLst>
                                        </p:cTn>
                                        <p:tgtEl>
                                          <p:spTgt spid="7"/>
                                        </p:tgtEl>
                                      </p:cBhvr>
                                      <p:to x="100000" y="100000"/>
                                    </p:animScale>
                                    <p:animScale>
                                      <p:cBhvr>
                                        <p:cTn id="29" dur="26">
                                          <p:stCondLst>
                                            <p:cond delay="1808"/>
                                          </p:stCondLst>
                                        </p:cTn>
                                        <p:tgtEl>
                                          <p:spTgt spid="7"/>
                                        </p:tgtEl>
                                      </p:cBhvr>
                                      <p:to x="100000" y="95000"/>
                                    </p:animScale>
                                    <p:animScale>
                                      <p:cBhvr>
                                        <p:cTn id="30" dur="166" decel="50000">
                                          <p:stCondLst>
                                            <p:cond delay="1834"/>
                                          </p:stCondLst>
                                        </p:cTn>
                                        <p:tgtEl>
                                          <p:spTgt spid="7"/>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80">
                                          <p:stCondLst>
                                            <p:cond delay="0"/>
                                          </p:stCondLst>
                                        </p:cTn>
                                        <p:tgtEl>
                                          <p:spTgt spid="8"/>
                                        </p:tgtEl>
                                      </p:cBhvr>
                                    </p:animEffect>
                                    <p:anim calcmode="lin" valueType="num">
                                      <p:cBhvr>
                                        <p:cTn id="3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1" dur="26">
                                          <p:stCondLst>
                                            <p:cond delay="650"/>
                                          </p:stCondLst>
                                        </p:cTn>
                                        <p:tgtEl>
                                          <p:spTgt spid="8"/>
                                        </p:tgtEl>
                                      </p:cBhvr>
                                      <p:to x="100000" y="60000"/>
                                    </p:animScale>
                                    <p:animScale>
                                      <p:cBhvr>
                                        <p:cTn id="42" dur="166" decel="50000">
                                          <p:stCondLst>
                                            <p:cond delay="676"/>
                                          </p:stCondLst>
                                        </p:cTn>
                                        <p:tgtEl>
                                          <p:spTgt spid="8"/>
                                        </p:tgtEl>
                                      </p:cBhvr>
                                      <p:to x="100000" y="100000"/>
                                    </p:animScale>
                                    <p:animScale>
                                      <p:cBhvr>
                                        <p:cTn id="43" dur="26">
                                          <p:stCondLst>
                                            <p:cond delay="1312"/>
                                          </p:stCondLst>
                                        </p:cTn>
                                        <p:tgtEl>
                                          <p:spTgt spid="8"/>
                                        </p:tgtEl>
                                      </p:cBhvr>
                                      <p:to x="100000" y="80000"/>
                                    </p:animScale>
                                    <p:animScale>
                                      <p:cBhvr>
                                        <p:cTn id="44" dur="166" decel="50000">
                                          <p:stCondLst>
                                            <p:cond delay="1338"/>
                                          </p:stCondLst>
                                        </p:cTn>
                                        <p:tgtEl>
                                          <p:spTgt spid="8"/>
                                        </p:tgtEl>
                                      </p:cBhvr>
                                      <p:to x="100000" y="100000"/>
                                    </p:animScale>
                                    <p:animScale>
                                      <p:cBhvr>
                                        <p:cTn id="45" dur="26">
                                          <p:stCondLst>
                                            <p:cond delay="1642"/>
                                          </p:stCondLst>
                                        </p:cTn>
                                        <p:tgtEl>
                                          <p:spTgt spid="8"/>
                                        </p:tgtEl>
                                      </p:cBhvr>
                                      <p:to x="100000" y="90000"/>
                                    </p:animScale>
                                    <p:animScale>
                                      <p:cBhvr>
                                        <p:cTn id="46" dur="166" decel="50000">
                                          <p:stCondLst>
                                            <p:cond delay="1668"/>
                                          </p:stCondLst>
                                        </p:cTn>
                                        <p:tgtEl>
                                          <p:spTgt spid="8"/>
                                        </p:tgtEl>
                                      </p:cBhvr>
                                      <p:to x="100000" y="100000"/>
                                    </p:animScale>
                                    <p:animScale>
                                      <p:cBhvr>
                                        <p:cTn id="47" dur="26">
                                          <p:stCondLst>
                                            <p:cond delay="1808"/>
                                          </p:stCondLst>
                                        </p:cTn>
                                        <p:tgtEl>
                                          <p:spTgt spid="8"/>
                                        </p:tgtEl>
                                      </p:cBhvr>
                                      <p:to x="100000" y="95000"/>
                                    </p:animScale>
                                    <p:animScale>
                                      <p:cBhvr>
                                        <p:cTn id="4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质朴">
  <a:themeElements>
    <a:clrScheme name="质朴">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质朴">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212</TotalTime>
  <Words>3334</Words>
  <PresentationFormat>全屏显示(4:3)</PresentationFormat>
  <Paragraphs>74</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质朴</vt:lpstr>
      <vt:lpstr>李鸿章</vt:lpstr>
      <vt:lpstr>人物名片</vt:lpstr>
      <vt:lpstr>身世与仕途</vt:lpstr>
      <vt:lpstr>生平概述</vt:lpstr>
      <vt:lpstr>入仕之前</vt:lpstr>
      <vt:lpstr>结交恩师</vt:lpstr>
      <vt:lpstr>镇压太平天国</vt:lpstr>
      <vt:lpstr>洋务运动</vt:lpstr>
      <vt:lpstr>对李鸿章的评价</vt:lpstr>
      <vt:lpstr>正面的评价</vt:lpstr>
      <vt:lpstr>负面的评价</vt:lpstr>
      <vt:lpstr>条约</vt:lpstr>
      <vt:lpstr>总结</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李鸿章</dc:title>
  <dc:creator>_Esc</dc:creator>
  <cp:lastModifiedBy>Windows 用户</cp:lastModifiedBy>
  <cp:revision>25</cp:revision>
  <dcterms:created xsi:type="dcterms:W3CDTF">2013-04-04T05:38:23Z</dcterms:created>
  <dcterms:modified xsi:type="dcterms:W3CDTF">2013-04-05T07:18:30Z</dcterms:modified>
</cp:coreProperties>
</file>