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66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t>2013/10/30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t>2013/10/30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t>2013/10/30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t>2013/10/30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t>2013/10/30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t>2013/10/30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t>2013/10/30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t>2013/10/30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t>2013/10/30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t>2013/10/30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t>2013/10/30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CD1D1-487D-42FE-B62C-B343406D3B35}" type="datetimeFigureOut">
              <a:rPr lang="zh-CN" altLang="en-US" smtClean="0"/>
              <a:t>2013/10/30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66C7C-9B8D-4523-BB37-15FD5B17696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071934" y="4413601"/>
            <a:ext cx="52864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000" b="1" dirty="0" smtClean="0"/>
              <a:t>POWEPOINT</a:t>
            </a:r>
            <a:endParaRPr lang="zh-CN" altLang="en-US" sz="6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786314" y="5274246"/>
            <a:ext cx="36433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适用于可爱卡通及相关类别演示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4612" y="1857364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</a:t>
            </a: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添加标题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714612" y="2773916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788026" y="3702610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857488" y="4572008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点击添加标题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358674" y="3714752"/>
            <a:ext cx="5705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643570" y="3714752"/>
            <a:ext cx="4276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 flipH="1">
            <a:off x="2928926" y="3746376"/>
            <a:ext cx="4286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8662" y="371475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931166" y="364331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点击添加文本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35</Words>
  <Application>Microsoft Office PowerPoint</Application>
  <PresentationFormat>全屏显示(4:3)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5" baseType="lpstr">
      <vt:lpstr>Office 主题</vt:lpstr>
      <vt:lpstr>幻灯片 1</vt:lpstr>
      <vt:lpstr>幻灯片 2</vt:lpstr>
      <vt:lpstr>幻灯片 3</vt:lpstr>
      <vt:lpstr>幻灯片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bj</cp:lastModifiedBy>
  <cp:revision>1</cp:revision>
  <dcterms:created xsi:type="dcterms:W3CDTF">2013-10-30T09:04:50Z</dcterms:created>
  <dcterms:modified xsi:type="dcterms:W3CDTF">2013-10-30T09:11:58Z</dcterms:modified>
</cp:coreProperties>
</file>