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634C"/>
    <a:srgbClr val="94634C"/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5633" autoAdjust="0"/>
  </p:normalViewPr>
  <p:slideViewPr>
    <p:cSldViewPr>
      <p:cViewPr varScale="1">
        <p:scale>
          <a:sx n="103" d="100"/>
          <a:sy n="103" d="100"/>
        </p:scale>
        <p:origin x="-11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96E42A06-B936-4C73-B6BB-3F72AFDC573F}" type="datetimeFigureOut">
              <a:rPr lang="zh-CN" altLang="en-US"/>
              <a:pPr>
                <a:defRPr/>
              </a:pPr>
              <a:t>2015/1/8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F5474553-AB6B-4877-9D85-0D69976DAF3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87C9E-5082-472B-AFB2-722B716D7E4C}" type="datetimeFigureOut">
              <a:rPr lang="zh-CN" altLang="en-US"/>
              <a:pPr>
                <a:defRPr/>
              </a:pPr>
              <a:t>2015/1/8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4FD38-BE28-452D-822C-72631BD3CEB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03CD3-54A4-499A-AE9A-6CFAAE84EE81}" type="datetimeFigureOut">
              <a:rPr lang="zh-CN" altLang="en-US"/>
              <a:pPr>
                <a:defRPr/>
              </a:pPr>
              <a:t>2015/1/8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227F4-D6A8-4A7C-9108-CBA1D29C91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C0E02-F920-4094-8C12-AE73AC6E7765}" type="datetimeFigureOut">
              <a:rPr lang="zh-CN" altLang="en-US"/>
              <a:pPr>
                <a:defRPr/>
              </a:pPr>
              <a:t>2015/1/8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FBC10-EA3B-48FC-A779-6E48F726DA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C2384-2DC5-4DF4-AFF8-9E26B10512A1}" type="datetimeFigureOut">
              <a:rPr lang="zh-CN" altLang="en-US"/>
              <a:pPr>
                <a:defRPr/>
              </a:pPr>
              <a:t>2015/1/8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788CD-9D2E-4E95-B628-2BBEDADBAF8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E9F4A-840E-4BD2-94E6-AE9167309726}" type="datetimeFigureOut">
              <a:rPr lang="zh-CN" altLang="en-US"/>
              <a:pPr>
                <a:defRPr/>
              </a:pPr>
              <a:t>2015/1/8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B7521-F941-4F47-9B8C-E5398A7ECD2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BE3F4-6091-4B63-9F24-10D960E55F6E}" type="datetimeFigureOut">
              <a:rPr lang="zh-CN" altLang="en-US"/>
              <a:pPr>
                <a:defRPr/>
              </a:pPr>
              <a:t>2015/1/8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48FB6-63FE-47E3-BD2E-556DEED0693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9A219E-A2D7-4A6E-871F-673FD99B5A71}" type="datetimeFigureOut">
              <a:rPr lang="zh-CN" altLang="en-US"/>
              <a:pPr>
                <a:defRPr/>
              </a:pPr>
              <a:t>2015/1/8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EF3CC-458E-4DE8-9E26-8E2F3A6562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150D8-13A4-4B33-B142-67283DEFD266}" type="datetimeFigureOut">
              <a:rPr lang="zh-CN" altLang="en-US"/>
              <a:pPr>
                <a:defRPr/>
              </a:pPr>
              <a:t>2015/1/8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486A0-1E3D-434F-B2D7-B3BEA254DEF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668C37-7417-407A-AD2D-4FCC02B5B5EB}" type="datetimeFigureOut">
              <a:rPr lang="zh-CN" altLang="en-US"/>
              <a:pPr>
                <a:defRPr/>
              </a:pPr>
              <a:t>2015/1/8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066BA-999B-44E4-8581-57B368DF1A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9FDE6-28B0-4239-AF7A-7A560911FB65}" type="datetimeFigureOut">
              <a:rPr lang="zh-CN" altLang="en-US"/>
              <a:pPr>
                <a:defRPr/>
              </a:pPr>
              <a:t>2015/1/8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5A45B-5EFB-4497-9320-4A87BBC0FE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B7804-F4DA-4104-943E-32B0B248FB7B}" type="datetimeFigureOut">
              <a:rPr lang="zh-CN" altLang="en-US"/>
              <a:pPr>
                <a:defRPr/>
              </a:pPr>
              <a:t>2015/1/8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622E1-3DD7-4063-AE9C-E619B5D618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530A435-A16C-4F58-90FB-2CEF65BF7BC6}" type="datetimeFigureOut">
              <a:rPr lang="zh-CN" altLang="en-US"/>
              <a:pPr>
                <a:defRPr/>
              </a:pPr>
              <a:t>2015/1/8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5524459-DED5-4D39-A3C5-1E974AFB4D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6"/>
          <p:cNvSpPr txBox="1">
            <a:spLocks noChangeArrowheads="1"/>
          </p:cNvSpPr>
          <p:nvPr/>
        </p:nvSpPr>
        <p:spPr bwMode="auto">
          <a:xfrm rot="-1058998">
            <a:off x="4210050" y="2840038"/>
            <a:ext cx="4857750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solidFill>
                  <a:srgbClr val="0070C0"/>
                </a:solidFill>
                <a:latin typeface="Calibri" pitchFamily="34" charset="0"/>
              </a:rPr>
              <a:t>POWERPOINT</a:t>
            </a:r>
            <a:r>
              <a:rPr lang="zh-CN" altLang="en-US" sz="24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400">
              <a:solidFill>
                <a:srgbClr val="0070C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适用于论文答辩及相关类别演示</a:t>
            </a:r>
          </a:p>
          <a:p>
            <a:r>
              <a:rPr lang="en-US" altLang="zh-CN" sz="11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sc.chinaz.com</a:t>
            </a:r>
          </a:p>
          <a:p>
            <a:r>
              <a:rPr lang="zh-CN" altLang="en-US" sz="11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站长素材</a:t>
            </a:r>
          </a:p>
          <a:p>
            <a:endParaRPr lang="zh-CN" altLang="en-US"/>
          </a:p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71438" y="6570663"/>
            <a:ext cx="7358062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2500313" y="3500438"/>
            <a:ext cx="4500562" cy="428625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307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9" name="TextBox 27"/>
          <p:cNvSpPr txBox="1">
            <a:spLocks noChangeArrowheads="1"/>
          </p:cNvSpPr>
          <p:nvPr/>
        </p:nvSpPr>
        <p:spPr bwMode="auto">
          <a:xfrm>
            <a:off x="2786063" y="2217738"/>
            <a:ext cx="4214812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/>
              <a:t>        </a:t>
            </a:r>
            <a:r>
              <a:rPr lang="zh-CN" altLang="en-US" sz="5400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论文报告</a:t>
            </a:r>
          </a:p>
          <a:p>
            <a:r>
              <a:rPr lang="zh-CN" altLang="en-US" sz="2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</a:t>
            </a:r>
            <a:endParaRPr lang="zh-CN" altLang="en-US" sz="14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80" name="TextBox 28"/>
          <p:cNvSpPr txBox="1">
            <a:spLocks noChangeArrowheads="1"/>
          </p:cNvSpPr>
          <p:nvPr/>
        </p:nvSpPr>
        <p:spPr bwMode="auto">
          <a:xfrm>
            <a:off x="2571750" y="3571875"/>
            <a:ext cx="51435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Xxx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大学           答辩人：站长素材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</a:t>
            </a:r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导师：站长素材</a:t>
            </a:r>
            <a:r>
              <a:rPr lang="en-US" altLang="zh-CN" sz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2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20" descr="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675" y="1785938"/>
            <a:ext cx="21082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图片 21" descr="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63738" y="1785938"/>
            <a:ext cx="21082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图片 24" descr="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0288" y="1785938"/>
            <a:ext cx="21082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图片 25" descr="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6988" y="1785938"/>
            <a:ext cx="21082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图片 26" descr="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78613" y="1785938"/>
            <a:ext cx="21082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4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5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6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pic>
        <p:nvPicPr>
          <p:cNvPr id="4107" name="图片 10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75"/>
            <a:ext cx="91440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/>
        </p:nvSpPr>
        <p:spPr>
          <a:xfrm>
            <a:off x="0" y="6572250"/>
            <a:ext cx="7358063" cy="28575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643938" y="6572250"/>
            <a:ext cx="500062" cy="28575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110" name="TextBox 17"/>
          <p:cNvSpPr txBox="1">
            <a:spLocks noChangeArrowheads="1"/>
          </p:cNvSpPr>
          <p:nvPr/>
        </p:nvSpPr>
        <p:spPr bwMode="auto">
          <a:xfrm>
            <a:off x="4143375" y="71438"/>
            <a:ext cx="2571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4111" name="矩形 18"/>
          <p:cNvSpPr>
            <a:spLocks noChangeArrowheads="1"/>
          </p:cNvSpPr>
          <p:nvPr/>
        </p:nvSpPr>
        <p:spPr bwMode="auto">
          <a:xfrm>
            <a:off x="7534275" y="6581775"/>
            <a:ext cx="9667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xxxxxxxx</a:t>
            </a:r>
            <a:r>
              <a:rPr lang="zh-CN" altLang="en-US" sz="12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系</a:t>
            </a:r>
          </a:p>
        </p:txBody>
      </p:sp>
      <p:sp>
        <p:nvSpPr>
          <p:cNvPr id="4112" name="TextBox 30"/>
          <p:cNvSpPr txBox="1">
            <a:spLocks noChangeArrowheads="1"/>
          </p:cNvSpPr>
          <p:nvPr/>
        </p:nvSpPr>
        <p:spPr bwMode="auto">
          <a:xfrm>
            <a:off x="1071563" y="2773363"/>
            <a:ext cx="1500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选题意义</a:t>
            </a:r>
          </a:p>
        </p:txBody>
      </p:sp>
      <p:sp>
        <p:nvSpPr>
          <p:cNvPr id="4113" name="矩形 31"/>
          <p:cNvSpPr>
            <a:spLocks noChangeArrowheads="1"/>
          </p:cNvSpPr>
          <p:nvPr/>
        </p:nvSpPr>
        <p:spPr bwMode="auto">
          <a:xfrm>
            <a:off x="2749550" y="2773363"/>
            <a:ext cx="1108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选题内容</a:t>
            </a:r>
          </a:p>
        </p:txBody>
      </p:sp>
      <p:sp>
        <p:nvSpPr>
          <p:cNvPr id="4114" name="矩形 32"/>
          <p:cNvSpPr>
            <a:spLocks noChangeArrowheads="1"/>
          </p:cNvSpPr>
          <p:nvPr/>
        </p:nvSpPr>
        <p:spPr bwMode="auto">
          <a:xfrm>
            <a:off x="4357688" y="2773363"/>
            <a:ext cx="1108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分析方法</a:t>
            </a:r>
          </a:p>
        </p:txBody>
      </p:sp>
      <p:sp>
        <p:nvSpPr>
          <p:cNvPr id="4115" name="矩形 33"/>
          <p:cNvSpPr>
            <a:spLocks noChangeArrowheads="1"/>
          </p:cNvSpPr>
          <p:nvPr/>
        </p:nvSpPr>
        <p:spPr bwMode="auto">
          <a:xfrm>
            <a:off x="5892800" y="2773363"/>
            <a:ext cx="1108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实践运用</a:t>
            </a:r>
          </a:p>
        </p:txBody>
      </p:sp>
      <p:sp>
        <p:nvSpPr>
          <p:cNvPr id="4116" name="矩形 34"/>
          <p:cNvSpPr>
            <a:spLocks noChangeArrowheads="1"/>
          </p:cNvSpPr>
          <p:nvPr/>
        </p:nvSpPr>
        <p:spPr bwMode="auto">
          <a:xfrm>
            <a:off x="7464425" y="2773363"/>
            <a:ext cx="1108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总结建议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4" descr="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9575" y="1785938"/>
            <a:ext cx="18923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图片 21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2975" y="2071688"/>
            <a:ext cx="7874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图片 22" descr="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08325" y="1785938"/>
            <a:ext cx="18923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图片 23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1725" y="2071688"/>
            <a:ext cx="7874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图片 24" descr="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785938"/>
            <a:ext cx="18923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图片 25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2071688"/>
            <a:ext cx="7874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图片 26" descr="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37263" y="1785938"/>
            <a:ext cx="18923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图片 27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0663" y="2071688"/>
            <a:ext cx="7874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pic>
        <p:nvPicPr>
          <p:cNvPr id="5134" name="图片 10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2875"/>
            <a:ext cx="91440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/>
        </p:nvSpPr>
        <p:spPr>
          <a:xfrm>
            <a:off x="0" y="6572250"/>
            <a:ext cx="7358063" cy="28575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643938" y="6572250"/>
            <a:ext cx="500062" cy="28575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37" name="TextBox 17"/>
          <p:cNvSpPr txBox="1">
            <a:spLocks noChangeArrowheads="1"/>
          </p:cNvSpPr>
          <p:nvPr/>
        </p:nvSpPr>
        <p:spPr bwMode="auto">
          <a:xfrm>
            <a:off x="4000500" y="71438"/>
            <a:ext cx="2571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选题意义</a:t>
            </a:r>
          </a:p>
        </p:txBody>
      </p:sp>
      <p:sp>
        <p:nvSpPr>
          <p:cNvPr id="5138" name="矩形 18"/>
          <p:cNvSpPr>
            <a:spLocks noChangeArrowheads="1"/>
          </p:cNvSpPr>
          <p:nvPr/>
        </p:nvSpPr>
        <p:spPr bwMode="auto">
          <a:xfrm>
            <a:off x="7534275" y="6581775"/>
            <a:ext cx="9667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xxxxxxxx</a:t>
            </a:r>
            <a:r>
              <a:rPr lang="zh-CN" altLang="en-US" sz="12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系</a:t>
            </a:r>
          </a:p>
        </p:txBody>
      </p:sp>
      <p:sp>
        <p:nvSpPr>
          <p:cNvPr id="5139" name="TextBox 31"/>
          <p:cNvSpPr txBox="1">
            <a:spLocks noChangeArrowheads="1"/>
          </p:cNvSpPr>
          <p:nvPr/>
        </p:nvSpPr>
        <p:spPr bwMode="auto">
          <a:xfrm>
            <a:off x="2155825" y="2857500"/>
            <a:ext cx="73818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  <a:p>
            <a:endParaRPr lang="zh-CN" altLang="en-US"/>
          </a:p>
        </p:txBody>
      </p:sp>
      <p:sp>
        <p:nvSpPr>
          <p:cNvPr id="5140" name="TextBox 33"/>
          <p:cNvSpPr txBox="1">
            <a:spLocks noChangeArrowheads="1"/>
          </p:cNvSpPr>
          <p:nvPr/>
        </p:nvSpPr>
        <p:spPr bwMode="auto">
          <a:xfrm>
            <a:off x="3608388" y="2857500"/>
            <a:ext cx="73818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  <a:p>
            <a:endParaRPr lang="zh-CN" altLang="en-US"/>
          </a:p>
        </p:txBody>
      </p:sp>
      <p:sp>
        <p:nvSpPr>
          <p:cNvPr id="5141" name="TextBox 35"/>
          <p:cNvSpPr txBox="1">
            <a:spLocks noChangeArrowheads="1"/>
          </p:cNvSpPr>
          <p:nvPr/>
        </p:nvSpPr>
        <p:spPr bwMode="auto">
          <a:xfrm>
            <a:off x="5037138" y="2857500"/>
            <a:ext cx="738187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  <a:p>
            <a:endParaRPr lang="zh-CN" altLang="en-US"/>
          </a:p>
        </p:txBody>
      </p:sp>
      <p:sp>
        <p:nvSpPr>
          <p:cNvPr id="5142" name="TextBox 36"/>
          <p:cNvSpPr txBox="1">
            <a:spLocks noChangeArrowheads="1"/>
          </p:cNvSpPr>
          <p:nvPr/>
        </p:nvSpPr>
        <p:spPr bwMode="auto">
          <a:xfrm>
            <a:off x="6584950" y="2857500"/>
            <a:ext cx="73818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  <a:p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9" descr="6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5" y="1682750"/>
            <a:ext cx="21717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图片 16" descr="5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1611313"/>
            <a:ext cx="20066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图片 14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75" y="2325688"/>
            <a:ext cx="1714500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图片 13" descr="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75" y="1325563"/>
            <a:ext cx="165100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图片 15" descr="4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5" y="2540000"/>
            <a:ext cx="1778000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图片 20" descr="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63" y="2897188"/>
            <a:ext cx="165100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图片 21" descr="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0" y="4468813"/>
            <a:ext cx="165100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图片 22" descr="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13" y="1468438"/>
            <a:ext cx="165100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图片 23" descr="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688" y="2968625"/>
            <a:ext cx="165100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图片 24" descr="1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13" y="4468813"/>
            <a:ext cx="165100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pic>
        <p:nvPicPr>
          <p:cNvPr id="6160" name="图片 10" descr="2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142875"/>
            <a:ext cx="91440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/>
        </p:nvSpPr>
        <p:spPr>
          <a:xfrm>
            <a:off x="0" y="6572250"/>
            <a:ext cx="7358063" cy="28575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643938" y="6572250"/>
            <a:ext cx="500062" cy="28575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163" name="TextBox 17"/>
          <p:cNvSpPr txBox="1">
            <a:spLocks noChangeArrowheads="1"/>
          </p:cNvSpPr>
          <p:nvPr/>
        </p:nvSpPr>
        <p:spPr bwMode="auto">
          <a:xfrm>
            <a:off x="4000500" y="71438"/>
            <a:ext cx="2571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选题内容</a:t>
            </a:r>
          </a:p>
        </p:txBody>
      </p:sp>
      <p:sp>
        <p:nvSpPr>
          <p:cNvPr id="6164" name="矩形 18"/>
          <p:cNvSpPr>
            <a:spLocks noChangeArrowheads="1"/>
          </p:cNvSpPr>
          <p:nvPr/>
        </p:nvSpPr>
        <p:spPr bwMode="auto">
          <a:xfrm>
            <a:off x="7534275" y="6581775"/>
            <a:ext cx="9667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xxxxxxxx</a:t>
            </a:r>
            <a:r>
              <a:rPr lang="zh-CN" altLang="en-US" sz="12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系</a:t>
            </a:r>
          </a:p>
        </p:txBody>
      </p:sp>
      <p:sp>
        <p:nvSpPr>
          <p:cNvPr id="6165" name="矩形 25"/>
          <p:cNvSpPr>
            <a:spLocks noChangeArrowheads="1"/>
          </p:cNvSpPr>
          <p:nvPr/>
        </p:nvSpPr>
        <p:spPr bwMode="auto">
          <a:xfrm>
            <a:off x="3357563" y="3143250"/>
            <a:ext cx="1108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选题内容</a:t>
            </a:r>
          </a:p>
        </p:txBody>
      </p:sp>
      <p:sp>
        <p:nvSpPr>
          <p:cNvPr id="6166" name="矩形 26"/>
          <p:cNvSpPr>
            <a:spLocks noChangeArrowheads="1"/>
          </p:cNvSpPr>
          <p:nvPr/>
        </p:nvSpPr>
        <p:spPr bwMode="auto">
          <a:xfrm>
            <a:off x="5000625" y="3143250"/>
            <a:ext cx="1108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选题内容</a:t>
            </a:r>
          </a:p>
        </p:txBody>
      </p:sp>
      <p:sp>
        <p:nvSpPr>
          <p:cNvPr id="6167" name="矩形 27"/>
          <p:cNvSpPr>
            <a:spLocks noChangeArrowheads="1"/>
          </p:cNvSpPr>
          <p:nvPr/>
        </p:nvSpPr>
        <p:spPr bwMode="auto">
          <a:xfrm>
            <a:off x="1571625" y="1571625"/>
            <a:ext cx="1108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68" name="矩形 28"/>
          <p:cNvSpPr>
            <a:spLocks noChangeArrowheads="1"/>
          </p:cNvSpPr>
          <p:nvPr/>
        </p:nvSpPr>
        <p:spPr bwMode="auto">
          <a:xfrm>
            <a:off x="1357313" y="3130550"/>
            <a:ext cx="1108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69" name="矩形 29"/>
          <p:cNvSpPr>
            <a:spLocks noChangeArrowheads="1"/>
          </p:cNvSpPr>
          <p:nvPr/>
        </p:nvSpPr>
        <p:spPr bwMode="auto">
          <a:xfrm>
            <a:off x="1428750" y="4714875"/>
            <a:ext cx="1108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70" name="矩形 30"/>
          <p:cNvSpPr>
            <a:spLocks noChangeArrowheads="1"/>
          </p:cNvSpPr>
          <p:nvPr/>
        </p:nvSpPr>
        <p:spPr bwMode="auto">
          <a:xfrm>
            <a:off x="6786563" y="1643063"/>
            <a:ext cx="1108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71" name="矩形 31"/>
          <p:cNvSpPr>
            <a:spLocks noChangeArrowheads="1"/>
          </p:cNvSpPr>
          <p:nvPr/>
        </p:nvSpPr>
        <p:spPr bwMode="auto">
          <a:xfrm>
            <a:off x="6929438" y="3201988"/>
            <a:ext cx="1108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72" name="矩形 32"/>
          <p:cNvSpPr>
            <a:spLocks noChangeArrowheads="1"/>
          </p:cNvSpPr>
          <p:nvPr/>
        </p:nvSpPr>
        <p:spPr bwMode="auto">
          <a:xfrm>
            <a:off x="6786563" y="4643438"/>
            <a:ext cx="11080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13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44675" y="1423988"/>
            <a:ext cx="57277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图片 14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0463" y="1285875"/>
            <a:ext cx="45577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图片 15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44675" y="2705100"/>
            <a:ext cx="57277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图片 16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0463" y="2566988"/>
            <a:ext cx="45577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图片 19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44675" y="3990975"/>
            <a:ext cx="57277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图片 20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0463" y="3852863"/>
            <a:ext cx="455771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pic>
        <p:nvPicPr>
          <p:cNvPr id="7180" name="图片 10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2875"/>
            <a:ext cx="91440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/>
        </p:nvSpPr>
        <p:spPr>
          <a:xfrm>
            <a:off x="0" y="6572250"/>
            <a:ext cx="7358063" cy="28575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643938" y="6572250"/>
            <a:ext cx="500062" cy="28575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183" name="TextBox 17"/>
          <p:cNvSpPr txBox="1">
            <a:spLocks noChangeArrowheads="1"/>
          </p:cNvSpPr>
          <p:nvPr/>
        </p:nvSpPr>
        <p:spPr bwMode="auto">
          <a:xfrm>
            <a:off x="4000500" y="71438"/>
            <a:ext cx="2571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分析方法</a:t>
            </a:r>
          </a:p>
        </p:txBody>
      </p:sp>
      <p:sp>
        <p:nvSpPr>
          <p:cNvPr id="7184" name="矩形 18"/>
          <p:cNvSpPr>
            <a:spLocks noChangeArrowheads="1"/>
          </p:cNvSpPr>
          <p:nvPr/>
        </p:nvSpPr>
        <p:spPr bwMode="auto">
          <a:xfrm>
            <a:off x="7534275" y="6581775"/>
            <a:ext cx="9667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xxxxxxxx</a:t>
            </a:r>
            <a:r>
              <a:rPr lang="zh-CN" altLang="en-US" sz="12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系</a:t>
            </a:r>
          </a:p>
        </p:txBody>
      </p:sp>
      <p:sp>
        <p:nvSpPr>
          <p:cNvPr id="7185" name="矩形 21"/>
          <p:cNvSpPr>
            <a:spLocks noChangeArrowheads="1"/>
          </p:cNvSpPr>
          <p:nvPr/>
        </p:nvSpPr>
        <p:spPr bwMode="auto">
          <a:xfrm>
            <a:off x="3929063" y="155892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6" name="矩形 22"/>
          <p:cNvSpPr>
            <a:spLocks noChangeArrowheads="1"/>
          </p:cNvSpPr>
          <p:nvPr/>
        </p:nvSpPr>
        <p:spPr bwMode="auto">
          <a:xfrm>
            <a:off x="3930650" y="28448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7" name="矩形 23"/>
          <p:cNvSpPr>
            <a:spLocks noChangeArrowheads="1"/>
          </p:cNvSpPr>
          <p:nvPr/>
        </p:nvSpPr>
        <p:spPr bwMode="auto">
          <a:xfrm>
            <a:off x="3857625" y="41306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13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785813"/>
            <a:ext cx="6259513" cy="546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图片 14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25" y="785813"/>
            <a:ext cx="6259513" cy="546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pic>
        <p:nvPicPr>
          <p:cNvPr id="8200" name="图片 10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42875"/>
            <a:ext cx="91440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/>
        </p:nvSpPr>
        <p:spPr>
          <a:xfrm>
            <a:off x="0" y="6572250"/>
            <a:ext cx="7358063" cy="28575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643938" y="6572250"/>
            <a:ext cx="500062" cy="28575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203" name="TextBox 17"/>
          <p:cNvSpPr txBox="1">
            <a:spLocks noChangeArrowheads="1"/>
          </p:cNvSpPr>
          <p:nvPr/>
        </p:nvSpPr>
        <p:spPr bwMode="auto">
          <a:xfrm>
            <a:off x="4000500" y="71438"/>
            <a:ext cx="2571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实践运用</a:t>
            </a:r>
          </a:p>
        </p:txBody>
      </p:sp>
      <p:sp>
        <p:nvSpPr>
          <p:cNvPr id="8204" name="矩形 18"/>
          <p:cNvSpPr>
            <a:spLocks noChangeArrowheads="1"/>
          </p:cNvSpPr>
          <p:nvPr/>
        </p:nvSpPr>
        <p:spPr bwMode="auto">
          <a:xfrm>
            <a:off x="7534275" y="6581775"/>
            <a:ext cx="9667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xxxxxxxx</a:t>
            </a:r>
            <a:r>
              <a:rPr lang="zh-CN" altLang="en-US" sz="1200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系</a:t>
            </a:r>
          </a:p>
        </p:txBody>
      </p:sp>
      <p:sp>
        <p:nvSpPr>
          <p:cNvPr id="8205" name="矩形 15"/>
          <p:cNvSpPr>
            <a:spLocks noChangeArrowheads="1"/>
          </p:cNvSpPr>
          <p:nvPr/>
        </p:nvSpPr>
        <p:spPr bwMode="auto">
          <a:xfrm>
            <a:off x="3857625" y="1643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6" name="矩形 16"/>
          <p:cNvSpPr>
            <a:spLocks noChangeArrowheads="1"/>
          </p:cNvSpPr>
          <p:nvPr/>
        </p:nvSpPr>
        <p:spPr bwMode="auto">
          <a:xfrm>
            <a:off x="2714625" y="3857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7" name="矩形 19"/>
          <p:cNvSpPr>
            <a:spLocks noChangeArrowheads="1"/>
          </p:cNvSpPr>
          <p:nvPr/>
        </p:nvSpPr>
        <p:spPr bwMode="auto">
          <a:xfrm>
            <a:off x="5143500" y="3786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8" name="矩形 20"/>
          <p:cNvSpPr>
            <a:spLocks noChangeArrowheads="1"/>
          </p:cNvSpPr>
          <p:nvPr/>
        </p:nvSpPr>
        <p:spPr bwMode="auto">
          <a:xfrm>
            <a:off x="2571750" y="2786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9" name="矩形 21"/>
          <p:cNvSpPr>
            <a:spLocks noChangeArrowheads="1"/>
          </p:cNvSpPr>
          <p:nvPr/>
        </p:nvSpPr>
        <p:spPr bwMode="auto">
          <a:xfrm>
            <a:off x="5214938" y="2928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10" name="矩形 22"/>
          <p:cNvSpPr>
            <a:spLocks noChangeArrowheads="1"/>
          </p:cNvSpPr>
          <p:nvPr/>
        </p:nvSpPr>
        <p:spPr bwMode="auto">
          <a:xfrm>
            <a:off x="3929063" y="5143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3952</TotalTime>
  <Words>199</Words>
  <Application>Microsoft Office PowerPoint</Application>
  <PresentationFormat>全屏显示(4:3)</PresentationFormat>
  <Paragraphs>68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275</cp:revision>
  <dcterms:created xsi:type="dcterms:W3CDTF">2013-10-30T09:04:50Z</dcterms:created>
  <dcterms:modified xsi:type="dcterms:W3CDTF">2015-01-08T09:58:05Z</dcterms:modified>
</cp:coreProperties>
</file>