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-22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78704589698752"/>
          <c:y val="0.11249748260730785"/>
          <c:w val="0.72681013569831043"/>
          <c:h val="0.7535534280715834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solidFill>
              <a:sysClr val="windowText" lastClr="000000">
                <a:lumMod val="95000"/>
                <a:lumOff val="5000"/>
              </a:sysClr>
            </a:solidFill>
            <a:ln w="19050">
              <a:solidFill>
                <a:sysClr val="window" lastClr="FFFFFF"/>
              </a:solidFill>
            </a:ln>
          </c:spPr>
          <c:dPt>
            <c:idx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1"/>
            <c:spPr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2"/>
            <c:spPr>
              <a:solidFill>
                <a:sysClr val="windowText" lastClr="000000">
                  <a:lumMod val="75000"/>
                  <a:lumOff val="2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3"/>
          </c:dPt>
          <c:dPt>
            <c:idx val="4"/>
            <c:spPr>
              <a:solidFill>
                <a:srgbClr val="B13D40"/>
              </a:solidFill>
              <a:ln w="19050">
                <a:solidFill>
                  <a:sysClr val="window" lastClr="FFFFFF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B</c:v>
                </c:pt>
                <c:pt idx="1">
                  <c:v>D</c:v>
                </c:pt>
                <c:pt idx="2">
                  <c:v>A</c:v>
                </c:pt>
                <c:pt idx="3">
                  <c:v>E</c:v>
                </c:pt>
                <c:pt idx="4">
                  <c:v>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199.20000000000002</c:v>
                </c:pt>
                <c:pt idx="1">
                  <c:v>67.349999999999994</c:v>
                </c:pt>
                <c:pt idx="2">
                  <c:v>82.25</c:v>
                </c:pt>
                <c:pt idx="3">
                  <c:v>174.3</c:v>
                </c:pt>
                <c:pt idx="4">
                  <c:v>646.6</c:v>
                </c:pt>
              </c:numCache>
            </c:numRef>
          </c:val>
        </c:ser>
        <c:dLbls/>
        <c:firstSliceAng val="210"/>
      </c:pieChart>
    </c:plotArea>
    <c:plotVisOnly val="1"/>
    <c:dispBlanksAs val="zero"/>
  </c:chart>
  <c:spPr>
    <a:ln w="19050">
      <a:noFill/>
    </a:ln>
  </c:spPr>
  <c:txPr>
    <a:bodyPr/>
    <a:lstStyle/>
    <a:p>
      <a:pPr>
        <a:defRPr sz="1800"/>
      </a:pPr>
      <a:endParaRPr lang="zh-CN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716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48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355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73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703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269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62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57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699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60334" y="4760253"/>
            <a:ext cx="1032647" cy="145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3092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0172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C186A4-F542-4877-BE47-ADA1E4B4557E}" type="datetimeFigureOut">
              <a:rPr lang="zh-CN" altLang="en-US">
                <a:solidFill>
                  <a:prstClr val="black"/>
                </a:solidFill>
              </a:rPr>
              <a:pPr/>
              <a:t>2015/8/26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8D73B-3948-4FC0-8180-01CBAE34D59D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72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7222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6916" y="1485433"/>
            <a:ext cx="55996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一个素雅的</a:t>
            </a:r>
            <a:r>
              <a:rPr lang="en-US" altLang="zh-CN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66916" y="233960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抄袭自锤子手机网站</a:t>
            </a:r>
          </a:p>
        </p:txBody>
      </p:sp>
      <p:sp>
        <p:nvSpPr>
          <p:cNvPr id="6" name="矩形 5"/>
          <p:cNvSpPr/>
          <p:nvPr/>
        </p:nvSpPr>
        <p:spPr>
          <a:xfrm>
            <a:off x="966916" y="2823397"/>
            <a:ext cx="29540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prstClr val="white">
                    <a:lumMod val="65000"/>
                  </a:prstClr>
                </a:solidFill>
              </a:rPr>
              <a:t>http://www.smartisan.com/</a:t>
            </a:r>
            <a:endParaRPr lang="zh-CN" alt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66916" y="1262743"/>
            <a:ext cx="60289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66916" y="3468914"/>
            <a:ext cx="60289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7086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1999" cy="623887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1430" y="1993433"/>
            <a:ext cx="1950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05809" y="135255"/>
            <a:ext cx="1651113" cy="380996"/>
            <a:chOff x="255508" y="68864"/>
            <a:chExt cx="2069403" cy="47751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 cstate="print"/>
            <a:srcRect l="5088" r="47829"/>
            <a:stretch/>
          </p:blipFill>
          <p:spPr>
            <a:xfrm>
              <a:off x="255508" y="80679"/>
              <a:ext cx="884845" cy="448691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57901" y="68864"/>
              <a:ext cx="1267010" cy="477517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1011800" y="2955101"/>
            <a:ext cx="2991617" cy="461665"/>
            <a:chOff x="4323800" y="2213658"/>
            <a:chExt cx="2991617" cy="461665"/>
          </a:xfrm>
        </p:grpSpPr>
        <p:sp>
          <p:nvSpPr>
            <p:cNvPr id="16" name="文本框 15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5899645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图文结合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80714" y="2950805"/>
            <a:ext cx="2991617" cy="461665"/>
            <a:chOff x="4323800" y="2213658"/>
            <a:chExt cx="2991617" cy="461665"/>
          </a:xfrm>
        </p:grpSpPr>
        <p:sp>
          <p:nvSpPr>
            <p:cNvPr id="24" name="文本框 23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5899645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一个图表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11800" y="3707420"/>
            <a:ext cx="2991617" cy="461665"/>
            <a:chOff x="4323800" y="2213658"/>
            <a:chExt cx="2991617" cy="461665"/>
          </a:xfrm>
        </p:grpSpPr>
        <p:sp>
          <p:nvSpPr>
            <p:cNvPr id="28" name="文本框 27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5899645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一个表格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80714" y="3691840"/>
            <a:ext cx="2991617" cy="461665"/>
            <a:chOff x="4323800" y="2213658"/>
            <a:chExt cx="2991617" cy="461665"/>
          </a:xfrm>
        </p:grpSpPr>
        <p:sp>
          <p:nvSpPr>
            <p:cNvPr id="32" name="文本框 31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5899645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文字排版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11800" y="4442013"/>
            <a:ext cx="2991617" cy="461665"/>
            <a:chOff x="4323800" y="2213658"/>
            <a:chExt cx="2991617" cy="461665"/>
          </a:xfrm>
        </p:grpSpPr>
        <p:sp>
          <p:nvSpPr>
            <p:cNvPr id="36" name="文本框 35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第五部分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5899645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一个广告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117600" y="2714171"/>
            <a:ext cx="651691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117600" y="5138056"/>
            <a:ext cx="651691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4480714" y="4442013"/>
            <a:ext cx="2683841" cy="461665"/>
            <a:chOff x="4323800" y="2213658"/>
            <a:chExt cx="2683841" cy="461665"/>
          </a:xfrm>
        </p:grpSpPr>
        <p:sp>
          <p:nvSpPr>
            <p:cNvPr id="41" name="文本框 40"/>
            <p:cNvSpPr txBox="1"/>
            <p:nvPr/>
          </p:nvSpPr>
          <p:spPr>
            <a:xfrm>
              <a:off x="4323800" y="221365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第六部分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792929" y="2274479"/>
              <a:ext cx="0" cy="38526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5899645" y="2213658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一句话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060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23888"/>
            <a:ext cx="12192000" cy="547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1999" cy="623887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165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98865" y="796408"/>
            <a:ext cx="0" cy="2169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405581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图文结合</a:t>
            </a:r>
          </a:p>
        </p:txBody>
      </p:sp>
      <p:pic>
        <p:nvPicPr>
          <p:cNvPr id="13" name="Picture 6" descr="http://static.smartisanos.cn/asset1400660932699/img/product_image/webkit/overview/artisan/01_pho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866" y="1893295"/>
            <a:ext cx="5984409" cy="835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7086600" y="2754955"/>
            <a:ext cx="392083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C454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东半球最好用的智能手机</a:t>
            </a:r>
            <a:endParaRPr lang="en-US" altLang="zh-CN" sz="2400" dirty="0">
              <a:solidFill>
                <a:srgbClr val="C454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它是如此地简洁、优雅和易用，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以至于你很难相信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它是一部基于安卓系统的智能手机。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7065818" y="2617570"/>
            <a:ext cx="3962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065818" y="4765356"/>
            <a:ext cx="3962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305809" y="135255"/>
            <a:ext cx="1651113" cy="380996"/>
            <a:chOff x="255508" y="68864"/>
            <a:chExt cx="2069403" cy="47751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 cstate="print"/>
            <a:srcRect l="5088" r="47829"/>
            <a:stretch/>
          </p:blipFill>
          <p:spPr>
            <a:xfrm>
              <a:off x="255508" y="80679"/>
              <a:ext cx="884845" cy="448691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57901" y="68864"/>
              <a:ext cx="1267010" cy="477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7377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23888"/>
            <a:ext cx="12192000" cy="547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1999" cy="623887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165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98865" y="796408"/>
            <a:ext cx="0" cy="2169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405581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一个图表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97963" y="1795464"/>
            <a:ext cx="6695564" cy="4797509"/>
            <a:chOff x="2697338" y="1584125"/>
            <a:chExt cx="6695564" cy="4797509"/>
          </a:xfrm>
        </p:grpSpPr>
        <p:graphicFrame>
          <p:nvGraphicFramePr>
            <p:cNvPr id="15" name="图表 14"/>
            <p:cNvGraphicFramePr/>
            <p:nvPr/>
          </p:nvGraphicFramePr>
          <p:xfrm>
            <a:off x="3423298" y="1584125"/>
            <a:ext cx="4974035" cy="4797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6" name="组合 15"/>
            <p:cNvGrpSpPr/>
            <p:nvPr/>
          </p:nvGrpSpPr>
          <p:grpSpPr>
            <a:xfrm>
              <a:off x="2697338" y="1931029"/>
              <a:ext cx="6695564" cy="3038161"/>
              <a:chOff x="2697338" y="1931029"/>
              <a:chExt cx="6695564" cy="303816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7277403" y="4424445"/>
                <a:ext cx="466531" cy="466531"/>
              </a:xfrm>
              <a:prstGeom prst="ellipse">
                <a:avLst/>
              </a:prstGeom>
              <a:solidFill>
                <a:srgbClr val="B13D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 smtClean="0">
                    <a:solidFill>
                      <a:prstClr val="white"/>
                    </a:solidFill>
                  </a:rPr>
                  <a:t>C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82818" y="4491615"/>
                <a:ext cx="466531" cy="466531"/>
              </a:xfrm>
              <a:prstGeom prst="ellipse">
                <a:avLst/>
              </a:prstGeom>
              <a:solidFill>
                <a:srgbClr val="A6A6A6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 smtClean="0">
                    <a:solidFill>
                      <a:prstClr val="white"/>
                    </a:solidFill>
                  </a:rPr>
                  <a:t>B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080521" y="2007488"/>
                <a:ext cx="466531" cy="466531"/>
              </a:xfrm>
              <a:prstGeom prst="ellipse">
                <a:avLst/>
              </a:prstGeom>
              <a:solidFill>
                <a:srgbClr val="0D0D0D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 smtClean="0">
                    <a:solidFill>
                      <a:prstClr val="white"/>
                    </a:solidFill>
                  </a:rPr>
                  <a:t>E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4125369" y="2652047"/>
                <a:ext cx="466531" cy="466531"/>
              </a:xfrm>
              <a:prstGeom prst="ellipse">
                <a:avLst/>
              </a:prstGeom>
              <a:solidFill>
                <a:srgbClr val="4040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 smtClean="0">
                    <a:solidFill>
                      <a:prstClr val="white"/>
                    </a:solidFill>
                  </a:rPr>
                  <a:t>A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852191" y="3319105"/>
                <a:ext cx="466531" cy="466531"/>
              </a:xfrm>
              <a:prstGeom prst="ellipse">
                <a:avLst/>
              </a:prstGeom>
              <a:solidFill>
                <a:srgbClr val="7F7F7F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 smtClean="0">
                    <a:solidFill>
                      <a:prstClr val="white"/>
                    </a:solidFill>
                  </a:rPr>
                  <a:t>D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文本框 40"/>
              <p:cNvSpPr txBox="1"/>
              <p:nvPr/>
            </p:nvSpPr>
            <p:spPr>
              <a:xfrm>
                <a:off x="2697339" y="4507525"/>
                <a:ext cx="7005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17</a:t>
                </a:r>
                <a:r>
                  <a:rPr lang="en-US" altLang="zh-CN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4" name="文本框 41"/>
              <p:cNvSpPr txBox="1"/>
              <p:nvPr/>
            </p:nvSpPr>
            <p:spPr>
              <a:xfrm>
                <a:off x="8179923" y="4422002"/>
                <a:ext cx="12129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55</a:t>
                </a:r>
                <a:r>
                  <a:rPr lang="en-US" altLang="zh-CN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5" name="文本框 42"/>
              <p:cNvSpPr txBox="1"/>
              <p:nvPr/>
            </p:nvSpPr>
            <p:spPr>
              <a:xfrm>
                <a:off x="2697339" y="1931029"/>
                <a:ext cx="7005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15</a:t>
                </a:r>
                <a:r>
                  <a:rPr lang="en-US" altLang="zh-CN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6" name="文本框 43"/>
              <p:cNvSpPr txBox="1"/>
              <p:nvPr/>
            </p:nvSpPr>
            <p:spPr>
              <a:xfrm>
                <a:off x="2697339" y="3364987"/>
                <a:ext cx="7005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6</a:t>
                </a:r>
                <a:r>
                  <a:rPr lang="en-US" altLang="zh-CN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240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7" name="文本框 44"/>
              <p:cNvSpPr txBox="1"/>
              <p:nvPr/>
            </p:nvSpPr>
            <p:spPr>
              <a:xfrm>
                <a:off x="2697338" y="2594649"/>
                <a:ext cx="7005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7</a:t>
                </a:r>
                <a:r>
                  <a:rPr lang="en-US" altLang="zh-CN" dirty="0" smtClean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240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 flipH="1">
                <a:off x="3392797" y="2183382"/>
                <a:ext cx="159764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3392797" y="2829401"/>
                <a:ext cx="5900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3392797" y="3602808"/>
                <a:ext cx="33737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3392797" y="4753902"/>
                <a:ext cx="45939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7811003" y="4660125"/>
                <a:ext cx="35384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矩形 32"/>
          <p:cNvSpPr/>
          <p:nvPr/>
        </p:nvSpPr>
        <p:spPr>
          <a:xfrm>
            <a:off x="7086599" y="2782665"/>
            <a:ext cx="423850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solidFill>
                  <a:srgbClr val="C454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</a:t>
            </a:r>
            <a:r>
              <a:rPr lang="en-US" altLang="zh-CN" sz="2400" b="1" dirty="0">
                <a:solidFill>
                  <a:srgbClr val="C454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@Excel</a:t>
            </a:r>
            <a:r>
              <a:rPr lang="zh-CN" altLang="en-US" sz="2400" b="1" dirty="0">
                <a:solidFill>
                  <a:srgbClr val="C454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大全的博客</a:t>
            </a:r>
            <a:endParaRPr lang="en-US" altLang="zh-CN" sz="2400" b="1" dirty="0">
              <a:solidFill>
                <a:srgbClr val="C454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该图表原作者为新浪微博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@Excel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大全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他的博客也非常不错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http://excel365.net/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065818" y="2617570"/>
            <a:ext cx="3962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065818" y="4765356"/>
            <a:ext cx="3962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305809" y="135255"/>
            <a:ext cx="1651113" cy="380996"/>
            <a:chOff x="255508" y="68864"/>
            <a:chExt cx="2069403" cy="47751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5" cstate="print"/>
            <a:srcRect l="5088" r="47829"/>
            <a:stretch/>
          </p:blipFill>
          <p:spPr>
            <a:xfrm>
              <a:off x="255508" y="80679"/>
              <a:ext cx="884845" cy="448691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57901" y="68864"/>
              <a:ext cx="1267010" cy="477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839678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3" name="Picture 4" descr="http://static.smartisanos.cn/asset1400660932699/img/product_image/webkit/overview/artisan/01_background_hal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623888"/>
            <a:ext cx="12192000" cy="547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1999" cy="623887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165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98865" y="796408"/>
            <a:ext cx="0" cy="2169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405581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一个表格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838200" y="1551705"/>
          <a:ext cx="10619508" cy="4946076"/>
        </p:xfrm>
        <a:graphic>
          <a:graphicData uri="http://schemas.openxmlformats.org/drawingml/2006/table">
            <a:tbl>
              <a:tblPr/>
              <a:tblGrid>
                <a:gridCol w="499977"/>
                <a:gridCol w="2039906"/>
                <a:gridCol w="1249942"/>
                <a:gridCol w="1269941"/>
                <a:gridCol w="4189805"/>
                <a:gridCol w="1369937"/>
              </a:tblGrid>
              <a:tr h="64538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一周</a:t>
                      </a:r>
                      <a:r>
                        <a:rPr lang="zh-CN" alt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工作计划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54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785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时间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</a:t>
                      </a:r>
                      <a:r>
                        <a:rPr lang="en-US" altLang="zh-CN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 </a:t>
                      </a:r>
                      <a:r>
                        <a:rPr lang="en-US" altLang="zh-CN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- 5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工作任务</a:t>
                      </a: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分类</a:t>
                      </a: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责任人</a:t>
                      </a: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本周工作计划安排</a:t>
                      </a: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备注</a:t>
                      </a: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47785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540" marR="6540" marT="654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</a:tbl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305809" y="135255"/>
            <a:ext cx="1651113" cy="380996"/>
            <a:chOff x="255508" y="68864"/>
            <a:chExt cx="2069403" cy="477517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5" cstate="print"/>
            <a:srcRect l="5088" r="47829"/>
            <a:stretch/>
          </p:blipFill>
          <p:spPr>
            <a:xfrm>
              <a:off x="255508" y="80679"/>
              <a:ext cx="884845" cy="448691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57901" y="68864"/>
              <a:ext cx="1267010" cy="477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864157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3" name="Picture 4" descr="http://static.smartisanos.cn/asset1400660932699/img/product_image/webkit/overview/artisan/01_background_hal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1943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623888"/>
            <a:ext cx="12192000" cy="547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1999" cy="623887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165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298865" y="796408"/>
            <a:ext cx="0" cy="21691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405581" y="7355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文字排版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05809" y="135255"/>
            <a:ext cx="1651113" cy="380996"/>
            <a:chOff x="255508" y="68864"/>
            <a:chExt cx="2069403" cy="477517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5" cstate="print"/>
            <a:srcRect l="5088" r="47829"/>
            <a:stretch/>
          </p:blipFill>
          <p:spPr>
            <a:xfrm>
              <a:off x="255508" y="80679"/>
              <a:ext cx="884845" cy="448691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57901" y="68864"/>
              <a:ext cx="1267010" cy="477517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374036" y="2250774"/>
            <a:ext cx="2510322" cy="3225609"/>
            <a:chOff x="656809" y="2822037"/>
            <a:chExt cx="2510322" cy="3225609"/>
          </a:xfrm>
        </p:grpSpPr>
        <p:sp>
          <p:nvSpPr>
            <p:cNvPr id="53" name="矩形 52"/>
            <p:cNvSpPr/>
            <p:nvPr/>
          </p:nvSpPr>
          <p:spPr>
            <a:xfrm>
              <a:off x="656809" y="3705570"/>
              <a:ext cx="2510322" cy="380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en-US" altLang="zh-CN" sz="1600" kern="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70man.com</a:t>
              </a:r>
              <a:endParaRPr lang="zh-CN" alt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ea typeface="微软雅黑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678541" y="2822037"/>
              <a:ext cx="954107" cy="920599"/>
              <a:chOff x="1062065" y="1863923"/>
              <a:chExt cx="954107" cy="92059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168083" y="1863923"/>
                <a:ext cx="408370" cy="408370"/>
              </a:xfrm>
              <a:prstGeom prst="ellipse">
                <a:avLst/>
              </a:prstGeom>
              <a:solidFill>
                <a:srgbClr val="DD9B9D">
                  <a:alpha val="9098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prstClr val="white"/>
                  </a:solidFill>
                  <a:ea typeface="微软雅黑"/>
                </a:endParaRPr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1062065" y="1909213"/>
                <a:ext cx="954107" cy="875309"/>
                <a:chOff x="1279424" y="1329876"/>
                <a:chExt cx="954107" cy="875309"/>
              </a:xfrm>
            </p:grpSpPr>
            <p:sp>
              <p:nvSpPr>
                <p:cNvPr id="58" name="矩形 57"/>
                <p:cNvSpPr/>
                <p:nvPr/>
              </p:nvSpPr>
              <p:spPr>
                <a:xfrm>
                  <a:off x="1537842" y="1329876"/>
                  <a:ext cx="521297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kern="0" dirty="0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01</a:t>
                  </a:r>
                  <a:endParaRPr lang="zh-CN" altLang="en-US" sz="28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endParaRPr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>
                  <a:off x="1279424" y="1805075"/>
                  <a:ext cx="95410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说服力</a:t>
                  </a:r>
                </a:p>
              </p:txBody>
            </p:sp>
          </p:grpSp>
        </p:grpSp>
        <p:sp>
          <p:nvSpPr>
            <p:cNvPr id="55" name="矩形 54"/>
            <p:cNvSpPr/>
            <p:nvPr/>
          </p:nvSpPr>
          <p:spPr>
            <a:xfrm>
              <a:off x="656809" y="4554930"/>
              <a:ext cx="2510322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该博客聚合了很多</a:t>
              </a:r>
              <a:r>
                <a:rPr lang="en-US" altLang="zh-CN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PPT</a:t>
              </a: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爱好者的投稿作品，所以在这里你可以看到各种各样的风格。所以建议在掌握一定基础后再来这里学习。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261468" y="2250774"/>
            <a:ext cx="2533527" cy="3177371"/>
            <a:chOff x="633604" y="2822037"/>
            <a:chExt cx="2533527" cy="3177371"/>
          </a:xfrm>
        </p:grpSpPr>
        <p:sp>
          <p:nvSpPr>
            <p:cNvPr id="61" name="矩形 60"/>
            <p:cNvSpPr/>
            <p:nvPr/>
          </p:nvSpPr>
          <p:spPr>
            <a:xfrm>
              <a:off x="656809" y="3705570"/>
              <a:ext cx="2510322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en-US" altLang="zh-CN" sz="1600" kern="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http://www.pptstore.net/author/simonxxx/</a:t>
              </a:r>
              <a:endParaRPr lang="zh-CN" alt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ea typeface="微软雅黑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678541" y="2822037"/>
              <a:ext cx="1770036" cy="920599"/>
              <a:chOff x="1062065" y="1863923"/>
              <a:chExt cx="1770036" cy="92059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168083" y="1863923"/>
                <a:ext cx="408370" cy="408370"/>
              </a:xfrm>
              <a:prstGeom prst="ellipse">
                <a:avLst/>
              </a:prstGeom>
              <a:solidFill>
                <a:srgbClr val="DD9B9D">
                  <a:alpha val="9098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prstClr val="white"/>
                  </a:solidFill>
                  <a:ea typeface="微软雅黑"/>
                </a:endParaRPr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>
                <a:off x="1062065" y="1909213"/>
                <a:ext cx="1770036" cy="875309"/>
                <a:chOff x="1279424" y="1329876"/>
                <a:chExt cx="1770036" cy="875309"/>
              </a:xfrm>
            </p:grpSpPr>
            <p:sp>
              <p:nvSpPr>
                <p:cNvPr id="66" name="矩形 65"/>
                <p:cNvSpPr/>
                <p:nvPr/>
              </p:nvSpPr>
              <p:spPr>
                <a:xfrm>
                  <a:off x="1537842" y="1329876"/>
                  <a:ext cx="604653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kern="0" dirty="0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02</a:t>
                  </a:r>
                  <a:endParaRPr lang="zh-CN" altLang="en-US" sz="28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endParaRPr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>
                  <a:off x="1279424" y="1805075"/>
                  <a:ext cx="177003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Simon</a:t>
                  </a:r>
                  <a:r>
                    <a:rPr lang="zh-CN" altLang="en-US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作品集</a:t>
                  </a:r>
                </a:p>
              </p:txBody>
            </p:sp>
          </p:grpSp>
        </p:grpSp>
        <p:sp>
          <p:nvSpPr>
            <p:cNvPr id="63" name="矩形 62"/>
            <p:cNvSpPr/>
            <p:nvPr/>
          </p:nvSpPr>
          <p:spPr>
            <a:xfrm>
              <a:off x="633604" y="4506692"/>
              <a:ext cx="2510322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en-US" altLang="zh-CN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Simon</a:t>
              </a: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的作品设计感极强，相信你会第一眼看见，第二眼爱上。如果你是土豪，不妨买几个他的模版，必然成为你职场的杀手级武器。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172105" y="2250774"/>
            <a:ext cx="2510323" cy="3173749"/>
            <a:chOff x="656808" y="2822037"/>
            <a:chExt cx="2510323" cy="3173749"/>
          </a:xfrm>
        </p:grpSpPr>
        <p:sp>
          <p:nvSpPr>
            <p:cNvPr id="69" name="矩形 68"/>
            <p:cNvSpPr/>
            <p:nvPr/>
          </p:nvSpPr>
          <p:spPr>
            <a:xfrm>
              <a:off x="656808" y="3705570"/>
              <a:ext cx="2510321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en-US" altLang="zh-CN" sz="1600" kern="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http://blog.sina.com.cn/caojiangppt</a:t>
              </a:r>
              <a:endParaRPr lang="zh-CN" alt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ea typeface="微软雅黑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678541" y="2822037"/>
              <a:ext cx="1980029" cy="920599"/>
              <a:chOff x="1062065" y="1863923"/>
              <a:chExt cx="1980029" cy="920599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1168083" y="1863923"/>
                <a:ext cx="408370" cy="408370"/>
              </a:xfrm>
              <a:prstGeom prst="ellipse">
                <a:avLst/>
              </a:prstGeom>
              <a:solidFill>
                <a:srgbClr val="DD9B9D">
                  <a:alpha val="9098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prstClr val="white"/>
                  </a:solidFill>
                  <a:ea typeface="微软雅黑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1062065" y="1909213"/>
                <a:ext cx="1980029" cy="875309"/>
                <a:chOff x="1279424" y="1329876"/>
                <a:chExt cx="1980029" cy="875309"/>
              </a:xfrm>
            </p:grpSpPr>
            <p:sp>
              <p:nvSpPr>
                <p:cNvPr id="74" name="矩形 73"/>
                <p:cNvSpPr/>
                <p:nvPr/>
              </p:nvSpPr>
              <p:spPr>
                <a:xfrm>
                  <a:off x="1537842" y="1329876"/>
                  <a:ext cx="604653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kern="0" dirty="0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03</a:t>
                  </a:r>
                  <a:endParaRPr lang="zh-CN" altLang="en-US" sz="28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endParaRPr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1279424" y="1805075"/>
                  <a:ext cx="198002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曹将的学习笔记</a:t>
                  </a:r>
                </a:p>
              </p:txBody>
            </p:sp>
          </p:grpSp>
        </p:grpSp>
        <p:sp>
          <p:nvSpPr>
            <p:cNvPr id="71" name="矩形 70"/>
            <p:cNvSpPr/>
            <p:nvPr/>
          </p:nvSpPr>
          <p:spPr>
            <a:xfrm>
              <a:off x="656809" y="4503070"/>
              <a:ext cx="2510322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曹将的作品时段性很强，早期受全图形影响强烈，图文结合较多；中期多为学术报告，简单素雅；现在则偏商务风格，点到即止。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059536" y="2250774"/>
            <a:ext cx="2510317" cy="3182554"/>
            <a:chOff x="656808" y="2822037"/>
            <a:chExt cx="2510317" cy="3182554"/>
          </a:xfrm>
        </p:grpSpPr>
        <p:sp>
          <p:nvSpPr>
            <p:cNvPr id="77" name="矩形 76"/>
            <p:cNvSpPr/>
            <p:nvPr/>
          </p:nvSpPr>
          <p:spPr>
            <a:xfrm>
              <a:off x="656809" y="3705570"/>
              <a:ext cx="2510316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en-US" altLang="zh-CN" sz="1600" kern="0" dirty="0">
                  <a:solidFill>
                    <a:prstClr val="black">
                      <a:lumMod val="50000"/>
                      <a:lumOff val="50000"/>
                    </a:prstClr>
                  </a:solidFill>
                  <a:ea typeface="微软雅黑"/>
                </a:rPr>
                <a:t>http://page.renren.com/601842666</a:t>
              </a:r>
              <a:endParaRPr lang="zh-CN" altLang="en-US" sz="1600" kern="0" dirty="0">
                <a:solidFill>
                  <a:prstClr val="black">
                    <a:lumMod val="50000"/>
                    <a:lumOff val="50000"/>
                  </a:prstClr>
                </a:solidFill>
                <a:ea typeface="微软雅黑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78541" y="2822037"/>
              <a:ext cx="1707519" cy="920599"/>
              <a:chOff x="1062065" y="1863923"/>
              <a:chExt cx="1707519" cy="920599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1168083" y="1863923"/>
                <a:ext cx="408370" cy="408370"/>
              </a:xfrm>
              <a:prstGeom prst="ellipse">
                <a:avLst/>
              </a:prstGeom>
              <a:solidFill>
                <a:srgbClr val="DD9B9D">
                  <a:alpha val="9098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prstClr val="white"/>
                  </a:solidFill>
                  <a:ea typeface="微软雅黑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1062065" y="1909213"/>
                <a:ext cx="1707519" cy="875309"/>
                <a:chOff x="1279424" y="1329876"/>
                <a:chExt cx="1707519" cy="875309"/>
              </a:xfrm>
            </p:grpSpPr>
            <p:sp>
              <p:nvSpPr>
                <p:cNvPr id="82" name="矩形 81"/>
                <p:cNvSpPr/>
                <p:nvPr/>
              </p:nvSpPr>
              <p:spPr>
                <a:xfrm>
                  <a:off x="1537842" y="1329876"/>
                  <a:ext cx="604653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kern="0" dirty="0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04</a:t>
                  </a:r>
                  <a:endParaRPr lang="zh-CN" altLang="en-US" sz="28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ea typeface="微软雅黑"/>
                  </a:endParaRPr>
                </a:p>
              </p:txBody>
            </p:sp>
            <p:sp>
              <p:nvSpPr>
                <p:cNvPr id="83" name="矩形 82"/>
                <p:cNvSpPr/>
                <p:nvPr/>
              </p:nvSpPr>
              <p:spPr>
                <a:xfrm>
                  <a:off x="1279424" y="1805075"/>
                  <a:ext cx="170751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PPT</a:t>
                  </a:r>
                  <a:r>
                    <a:rPr lang="zh-CN" altLang="en-US" sz="2000" b="1" kern="0" dirty="0">
                      <a:solidFill>
                        <a:srgbClr val="C45456"/>
                      </a:solidFill>
                      <a:latin typeface="微软雅黑"/>
                      <a:ea typeface="微软雅黑"/>
                      <a:cs typeface="Times New Roman" panose="02020603050405020304" pitchFamily="18" charset="0"/>
                    </a:rPr>
                    <a:t>设计前沿</a:t>
                  </a:r>
                </a:p>
              </p:txBody>
            </p:sp>
          </p:grpSp>
        </p:grpSp>
        <p:sp>
          <p:nvSpPr>
            <p:cNvPr id="79" name="矩形 78"/>
            <p:cNvSpPr/>
            <p:nvPr/>
          </p:nvSpPr>
          <p:spPr>
            <a:xfrm>
              <a:off x="656808" y="4511875"/>
              <a:ext cx="2510317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第一眼看过去，你就会相信这是一个理工科背景人士制作的经验分享：干净利落，直中要害。这是人人网的人气主页，</a:t>
              </a:r>
              <a:r>
                <a:rPr lang="en-US" altLang="zh-CN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10</a:t>
              </a:r>
              <a:r>
                <a:rPr lang="zh-CN" altLang="en-US" sz="1400" kern="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微软雅黑"/>
                </a:rPr>
                <a:t>万人的选择。</a:t>
              </a:r>
            </a:p>
          </p:txBody>
        </p:sp>
      </p:grpSp>
      <p:cxnSp>
        <p:nvCxnSpPr>
          <p:cNvPr id="86" name="直接连接符 85"/>
          <p:cNvCxnSpPr/>
          <p:nvPr/>
        </p:nvCxnSpPr>
        <p:spPr>
          <a:xfrm>
            <a:off x="3072913" y="2296064"/>
            <a:ext cx="0" cy="3132081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87" name="直接连接符 86"/>
          <p:cNvCxnSpPr/>
          <p:nvPr/>
        </p:nvCxnSpPr>
        <p:spPr>
          <a:xfrm>
            <a:off x="5983550" y="2296064"/>
            <a:ext cx="0" cy="3132081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88" name="直接连接符 87"/>
          <p:cNvCxnSpPr/>
          <p:nvPr/>
        </p:nvCxnSpPr>
        <p:spPr>
          <a:xfrm>
            <a:off x="8870983" y="2296064"/>
            <a:ext cx="0" cy="3132081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79370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6315226"/>
            <a:ext cx="12192000" cy="547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8331" y="1662278"/>
            <a:ext cx="449353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我不是为了输赢</a:t>
            </a:r>
            <a:endParaRPr lang="en-US" altLang="zh-CN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我就是认真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112060" y="1509486"/>
            <a:ext cx="60289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12060" y="4122057"/>
            <a:ext cx="602897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048331" y="3453280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罗永浩</a:t>
            </a:r>
            <a:endParaRPr lang="zh-CN" altLang="en-US" sz="2800" b="1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8331" y="639605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我真的被这句话打动到了。</a:t>
            </a:r>
          </a:p>
        </p:txBody>
      </p:sp>
    </p:spTree>
    <p:extLst>
      <p:ext uri="{BB962C8B-B14F-4D97-AF65-F5344CB8AC3E}">
        <p14:creationId xmlns:p14="http://schemas.microsoft.com/office/powerpoint/2010/main" xmlns="" val="401350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a29e9fdf5dbf31dc69794658cf55719c0db6e"/>
</p:tagLst>
</file>

<file path=ppt/theme/theme1.xml><?xml version="1.0" encoding="utf-8"?>
<a:theme xmlns:a="http://schemas.openxmlformats.org/drawingml/2006/main" name="笔记本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笔记本主题" id="{18E325B3-EB09-4888-B998-0AA3DD8F9474}" vid="{48472079-906D-466B-9ED2-579C72CAC3D5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雅黑Calibri">
    <a:majorFont>
      <a:latin typeface="Cambria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540</Words>
  <Application>Microsoft Office PowerPoint</Application>
  <PresentationFormat>自定义</PresentationFormat>
  <Paragraphs>77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笔记本主题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Administrator</cp:lastModifiedBy>
  <cp:revision>11</cp:revision>
  <dcterms:created xsi:type="dcterms:W3CDTF">2014-05-21T11:36:29Z</dcterms:created>
  <dcterms:modified xsi:type="dcterms:W3CDTF">2015-08-26T01:22:10Z</dcterms:modified>
</cp:coreProperties>
</file>