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0" r:id="rId2"/>
  </p:sldMasterIdLst>
  <p:notesMasterIdLst>
    <p:notesMasterId r:id="rId14"/>
  </p:notesMasterIdLst>
  <p:sldIdLst>
    <p:sldId id="275" r:id="rId3"/>
    <p:sldId id="269" r:id="rId4"/>
    <p:sldId id="272" r:id="rId5"/>
    <p:sldId id="279" r:id="rId6"/>
    <p:sldId id="273" r:id="rId7"/>
    <p:sldId id="280" r:id="rId8"/>
    <p:sldId id="282" r:id="rId9"/>
    <p:sldId id="274" r:id="rId10"/>
    <p:sldId id="284" r:id="rId11"/>
    <p:sldId id="285" r:id="rId12"/>
    <p:sldId id="277" r:id="rId13"/>
  </p:sldIdLst>
  <p:sldSz cx="10801350" cy="540067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99FF"/>
    <a:srgbClr val="6F3505"/>
    <a:srgbClr val="2FA6FF"/>
    <a:srgbClr val="33A8FF"/>
    <a:srgbClr val="6DC0FF"/>
    <a:srgbClr val="099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950" autoAdjust="0"/>
  </p:normalViewPr>
  <p:slideViewPr>
    <p:cSldViewPr snapToObjects="1">
      <p:cViewPr varScale="1">
        <p:scale>
          <a:sx n="117" d="100"/>
          <a:sy n="117" d="100"/>
        </p:scale>
        <p:origin x="-222" y="-90"/>
      </p:cViewPr>
      <p:guideLst>
        <p:guide orient="horz" pos="1792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26A85-2F74-4382-B6A4-EB3ECB191044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0" y="685800"/>
            <a:ext cx="6858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92751-84E5-4704-B56C-867C614B8C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55717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92751-84E5-4704-B56C-867C614B8C7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48435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92751-84E5-4704-B56C-867C614B8C7A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58141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92751-84E5-4704-B56C-867C614B8C7A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48435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09625" y="1677988"/>
            <a:ext cx="9182100" cy="115728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20838" y="3060700"/>
            <a:ext cx="7559675" cy="13795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56021-C43A-456F-9A0F-7DC8D7B66C3A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3749B-079F-4B4A-9224-060AF6DCDB1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07831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17725" y="3779838"/>
            <a:ext cx="6480175" cy="4476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117725" y="482600"/>
            <a:ext cx="6480175" cy="3240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117725" y="4227513"/>
            <a:ext cx="6480175" cy="633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81DAC-C4FD-4161-983F-552471EDC09E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0E48-28C0-400D-9B75-E68CC35A10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7052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81DAC-C4FD-4161-983F-552471EDC09E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0E48-28C0-400D-9B75-E68CC35A10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84365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831138" y="215900"/>
            <a:ext cx="2430462" cy="46085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39750" y="215900"/>
            <a:ext cx="7138988" cy="46085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81DAC-C4FD-4161-983F-552471EDC09E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0E48-28C0-400D-9B75-E68CC35A10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0387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09625" y="1677988"/>
            <a:ext cx="9182100" cy="115728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20838" y="3060700"/>
            <a:ext cx="7559675" cy="137953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81DAC-C4FD-4161-983F-552471EDC09E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0E48-28C0-400D-9B75-E68CC35A10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92527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81DAC-C4FD-4161-983F-552471EDC09E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0E48-28C0-400D-9B75-E68CC35A10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76104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2488" y="3470275"/>
            <a:ext cx="9182100" cy="10731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2488" y="2289175"/>
            <a:ext cx="9182100" cy="11811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81DAC-C4FD-4161-983F-552471EDC09E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0E48-28C0-400D-9B75-E68CC35A10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37515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260475"/>
            <a:ext cx="4784725" cy="35639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476875" y="1260475"/>
            <a:ext cx="4784725" cy="35639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81DAC-C4FD-4161-983F-552471EDC09E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0E48-28C0-400D-9B75-E68CC35A10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59510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9750" y="1209675"/>
            <a:ext cx="4772025" cy="5032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39750" y="1712913"/>
            <a:ext cx="4772025" cy="3111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486400" y="1209675"/>
            <a:ext cx="4775200" cy="5032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486400" y="1712913"/>
            <a:ext cx="4775200" cy="31115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81DAC-C4FD-4161-983F-552471EDC09E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0E48-28C0-400D-9B75-E68CC35A10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89162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81DAC-C4FD-4161-983F-552471EDC09E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0E48-28C0-400D-9B75-E68CC35A10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93179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81DAC-C4FD-4161-983F-552471EDC09E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0E48-28C0-400D-9B75-E68CC35A10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60748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750" y="214313"/>
            <a:ext cx="3554413" cy="9159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22750" y="214313"/>
            <a:ext cx="6038850" cy="4610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39750" y="1130300"/>
            <a:ext cx="3554413" cy="36941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81DAC-C4FD-4161-983F-552471EDC09E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0E48-28C0-400D-9B75-E68CC35A10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04855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39750" y="5005388"/>
            <a:ext cx="2520950" cy="287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56021-C43A-456F-9A0F-7DC8D7B66C3A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690938" y="5005388"/>
            <a:ext cx="3419475" cy="287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740650" y="5005388"/>
            <a:ext cx="2520950" cy="287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3749B-079F-4B4A-9224-060AF6DCDB1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77675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39750" y="215900"/>
            <a:ext cx="9721850" cy="900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9750" y="1260475"/>
            <a:ext cx="9721850" cy="3563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39750" y="5005388"/>
            <a:ext cx="2520950" cy="287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81DAC-C4FD-4161-983F-552471EDC09E}" type="datetimeFigureOut">
              <a:rPr lang="zh-CN" altLang="en-US" smtClean="0"/>
              <a:pPr/>
              <a:t>2015/7/30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690938" y="5005388"/>
            <a:ext cx="3419475" cy="287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740650" y="5005388"/>
            <a:ext cx="2520950" cy="287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40E48-28C0-400D-9B75-E68CC35A10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18445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I~1\appdata\roaming\360se6\USERDA~1\Temp\201212~1.JP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536" b="44439"/>
          <a:stretch/>
        </p:blipFill>
        <p:spPr bwMode="auto">
          <a:xfrm>
            <a:off x="75" y="1836241"/>
            <a:ext cx="10815811" cy="169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矩形 14"/>
          <p:cNvSpPr/>
          <p:nvPr/>
        </p:nvSpPr>
        <p:spPr>
          <a:xfrm>
            <a:off x="-792013" y="1581223"/>
            <a:ext cx="10801350" cy="1696167"/>
          </a:xfrm>
          <a:prstGeom prst="rect">
            <a:avLst/>
          </a:prstGeom>
          <a:solidFill>
            <a:schemeClr val="bg2">
              <a:lumMod val="1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952403" y="2342038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时光是一场不了了之的情</a:t>
            </a:r>
            <a:endParaRPr lang="zh-CN" altLang="en-US" sz="36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505131" y="1836241"/>
            <a:ext cx="1310755" cy="1692225"/>
          </a:xfrm>
          <a:prstGeom prst="rect">
            <a:avLst/>
          </a:prstGeom>
          <a:solidFill>
            <a:schemeClr val="bg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9505131" y="2022604"/>
            <a:ext cx="69923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chemeClr val="bg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倘</a:t>
            </a:r>
            <a:endParaRPr lang="en-US" altLang="zh-CN" sz="4000" b="1" dirty="0" smtClean="0">
              <a:solidFill>
                <a:schemeClr val="bg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4000" b="1" dirty="0" smtClean="0">
                <a:solidFill>
                  <a:schemeClr val="bg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若</a:t>
            </a:r>
            <a:endParaRPr lang="zh-CN" altLang="en-US" sz="4000" b="1" dirty="0">
              <a:solidFill>
                <a:schemeClr val="bg2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0" y="1836241"/>
            <a:ext cx="1347377" cy="1692225"/>
          </a:xfrm>
          <a:prstGeom prst="rect">
            <a:avLst/>
          </a:prstGeom>
          <a:solidFill>
            <a:schemeClr val="bg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648147" y="2022604"/>
            <a:ext cx="69923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chemeClr val="bg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倘</a:t>
            </a:r>
            <a:endParaRPr lang="en-US" altLang="zh-CN" sz="4000" b="1" dirty="0" smtClean="0">
              <a:solidFill>
                <a:schemeClr val="bg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4000" b="1" dirty="0" smtClean="0">
                <a:solidFill>
                  <a:schemeClr val="bg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若</a:t>
            </a:r>
            <a:endParaRPr lang="zh-CN" altLang="en-US" sz="4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857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矩形 74"/>
          <p:cNvSpPr/>
          <p:nvPr/>
        </p:nvSpPr>
        <p:spPr>
          <a:xfrm>
            <a:off x="2518983" y="612105"/>
            <a:ext cx="2881692" cy="50003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2518983" y="4195000"/>
            <a:ext cx="2881692" cy="50003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401046" y="-148982"/>
            <a:ext cx="288033" cy="1090126"/>
          </a:xfrm>
          <a:custGeom>
            <a:avLst/>
            <a:gdLst/>
            <a:ahLst/>
            <a:cxnLst/>
            <a:rect l="l" t="t" r="r" b="b"/>
            <a:pathLst>
              <a:path w="288033" h="1090126">
                <a:moveTo>
                  <a:pt x="0" y="1090126"/>
                </a:moveTo>
                <a:lnTo>
                  <a:pt x="0" y="225955"/>
                </a:lnTo>
                <a:lnTo>
                  <a:pt x="12964" y="225955"/>
                </a:lnTo>
                <a:lnTo>
                  <a:pt x="144018" y="0"/>
                </a:lnTo>
                <a:lnTo>
                  <a:pt x="275071" y="225955"/>
                </a:lnTo>
                <a:lnTo>
                  <a:pt x="288033" y="225955"/>
                </a:lnTo>
                <a:lnTo>
                  <a:pt x="288033" y="248301"/>
                </a:lnTo>
                <a:lnTo>
                  <a:pt x="288033" y="248302"/>
                </a:lnTo>
                <a:lnTo>
                  <a:pt x="288033" y="248302"/>
                </a:lnTo>
                <a:lnTo>
                  <a:pt x="288033" y="1090126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TextBox 46"/>
          <p:cNvSpPr txBox="1"/>
          <p:nvPr/>
        </p:nvSpPr>
        <p:spPr>
          <a:xfrm>
            <a:off x="1064766" y="152473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私密问答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520355" y="252064"/>
            <a:ext cx="8280994" cy="28803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744" y="4716561"/>
            <a:ext cx="10798605" cy="68411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5200582" y="4858563"/>
            <a:ext cx="400110" cy="4001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5249515" y="4788569"/>
            <a:ext cx="871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#</a:t>
            </a:r>
            <a:endParaRPr lang="zh-CN" altLang="en-US" sz="24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400637" y="612105"/>
            <a:ext cx="5400713" cy="410644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 descr="c:\users\ADMINI~1\appdata\roaming\360se6\USERDA~1\Temp\U_1570~1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614139"/>
            <a:ext cx="2520355" cy="2051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I~1\appdata\roaming\360se6\USERDA~1\Temp\U_2147~1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4" y="2665326"/>
            <a:ext cx="2517610" cy="2051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-1" y="1332185"/>
            <a:ext cx="2520356" cy="648072"/>
          </a:xfrm>
          <a:prstGeom prst="rect">
            <a:avLst/>
          </a:prstGeom>
          <a:solidFill>
            <a:schemeClr val="bg2">
              <a:lumMod val="1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360115" y="1385029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800" dirty="0">
              <a:solidFill>
                <a:schemeClr val="bg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030" name="Picture 6" descr="c:\users\ADMINI~1\appdata\roaming\360se6\USERDA~1\Temp\235204~1.JP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808" t="-48" r="15938" b="48"/>
          <a:stretch/>
        </p:blipFill>
        <p:spPr bwMode="auto">
          <a:xfrm>
            <a:off x="5402046" y="616124"/>
            <a:ext cx="5418148" cy="4102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6120755" y="3492425"/>
            <a:ext cx="4680596" cy="702575"/>
          </a:xfrm>
          <a:prstGeom prst="rect">
            <a:avLst/>
          </a:prstGeom>
          <a:solidFill>
            <a:schemeClr val="bg2">
              <a:lumMod val="1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4752603" y="3582102"/>
            <a:ext cx="5832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chemeClr val="bg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文字内容文字内容文字内容</a:t>
            </a:r>
            <a:endParaRPr lang="zh-CN" altLang="en-US" sz="2800" dirty="0">
              <a:solidFill>
                <a:schemeClr val="bg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312443" y="972145"/>
            <a:ext cx="17281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bg2"/>
                </a:solidFill>
                <a:latin typeface="+mj-lt"/>
                <a:ea typeface="幼圆" panose="02010509060101010101" pitchFamily="49" charset="-122"/>
              </a:rPr>
              <a:t>#/#</a:t>
            </a:r>
            <a:endParaRPr lang="zh-CN" altLang="en-US" sz="6600" dirty="0">
              <a:solidFill>
                <a:schemeClr val="bg2"/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279602" y="984891"/>
            <a:ext cx="17281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chemeClr val="bg2"/>
                </a:solidFill>
                <a:latin typeface="+mj-lt"/>
                <a:ea typeface="幼圆" panose="02010509060101010101" pitchFamily="49" charset="-122"/>
              </a:rPr>
              <a:t>#/#</a:t>
            </a:r>
            <a:endParaRPr lang="zh-CN" altLang="en-US" sz="6600" dirty="0">
              <a:solidFill>
                <a:schemeClr val="bg2"/>
              </a:solidFill>
              <a:latin typeface="+mj-lt"/>
              <a:ea typeface="幼圆" panose="02010509060101010101" pitchFamily="49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48747" y="4212505"/>
            <a:ext cx="475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bg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文字内容文字内容文字内容</a:t>
            </a:r>
            <a:endParaRPr lang="zh-CN" altLang="en-US" sz="2000" dirty="0">
              <a:solidFill>
                <a:schemeClr val="bg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4183" y="3492425"/>
            <a:ext cx="2520356" cy="648072"/>
          </a:xfrm>
          <a:prstGeom prst="rect">
            <a:avLst/>
          </a:prstGeom>
          <a:solidFill>
            <a:schemeClr val="bg2">
              <a:lumMod val="1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TextBox 71"/>
          <p:cNvSpPr txBox="1"/>
          <p:nvPr/>
        </p:nvSpPr>
        <p:spPr>
          <a:xfrm>
            <a:off x="364299" y="3545269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800" dirty="0">
              <a:solidFill>
                <a:schemeClr val="bg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520354" y="1116161"/>
            <a:ext cx="2881692" cy="307883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2520354" y="4212505"/>
            <a:ext cx="2877507" cy="0"/>
          </a:xfrm>
          <a:prstGeom prst="line">
            <a:avLst/>
          </a:prstGeom>
          <a:ln w="762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>
            <a:off x="2520354" y="1116161"/>
            <a:ext cx="2877507" cy="0"/>
          </a:xfrm>
          <a:prstGeom prst="line">
            <a:avLst/>
          </a:prstGeom>
          <a:ln w="762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2520355" y="2653196"/>
            <a:ext cx="2877507" cy="0"/>
          </a:xfrm>
          <a:prstGeom prst="line">
            <a:avLst/>
          </a:prstGeom>
          <a:ln w="762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3312443" y="1264533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dirty="0">
              <a:solidFill>
                <a:schemeClr val="bg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518983" y="4233372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400" dirty="0">
              <a:solidFill>
                <a:schemeClr val="bg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669669" y="594996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400" dirty="0">
              <a:solidFill>
                <a:schemeClr val="bg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202202" y="2813933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dirty="0">
              <a:solidFill>
                <a:schemeClr val="bg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229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I~1\appdata\roaming\360se6\USERDA~1\Temp\201212~1.JP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536" b="44439"/>
          <a:stretch/>
        </p:blipFill>
        <p:spPr bwMode="auto">
          <a:xfrm>
            <a:off x="75" y="1836241"/>
            <a:ext cx="10815811" cy="169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矩形 14"/>
          <p:cNvSpPr/>
          <p:nvPr/>
        </p:nvSpPr>
        <p:spPr>
          <a:xfrm>
            <a:off x="75" y="1836241"/>
            <a:ext cx="10801350" cy="1696167"/>
          </a:xfrm>
          <a:prstGeom prst="rect">
            <a:avLst/>
          </a:prstGeom>
          <a:solidFill>
            <a:schemeClr val="bg2">
              <a:lumMod val="10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9505131" y="1908249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谢谢</a:t>
            </a:r>
            <a:endParaRPr lang="zh-CN" altLang="en-US" sz="48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50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7056859" y="3413283"/>
            <a:ext cx="1440160" cy="439182"/>
          </a:xfrm>
          <a:prstGeom prst="rect">
            <a:avLst/>
          </a:prstGeom>
          <a:solidFill>
            <a:schemeClr val="accent3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680595" y="3413283"/>
            <a:ext cx="1440160" cy="439182"/>
          </a:xfrm>
          <a:prstGeom prst="rect">
            <a:avLst/>
          </a:prstGeom>
          <a:solidFill>
            <a:schemeClr val="accent3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304331" y="3398340"/>
            <a:ext cx="1440160" cy="439182"/>
          </a:xfrm>
          <a:prstGeom prst="rect">
            <a:avLst/>
          </a:prstGeom>
          <a:solidFill>
            <a:schemeClr val="accent3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401046" y="-148982"/>
            <a:ext cx="288033" cy="1090126"/>
          </a:xfrm>
          <a:custGeom>
            <a:avLst/>
            <a:gdLst/>
            <a:ahLst/>
            <a:cxnLst/>
            <a:rect l="l" t="t" r="r" b="b"/>
            <a:pathLst>
              <a:path w="288033" h="1090126">
                <a:moveTo>
                  <a:pt x="0" y="1090126"/>
                </a:moveTo>
                <a:lnTo>
                  <a:pt x="0" y="225955"/>
                </a:lnTo>
                <a:lnTo>
                  <a:pt x="12964" y="225955"/>
                </a:lnTo>
                <a:lnTo>
                  <a:pt x="144018" y="0"/>
                </a:lnTo>
                <a:lnTo>
                  <a:pt x="275071" y="225955"/>
                </a:lnTo>
                <a:lnTo>
                  <a:pt x="288033" y="225955"/>
                </a:lnTo>
                <a:lnTo>
                  <a:pt x="288033" y="248301"/>
                </a:lnTo>
                <a:lnTo>
                  <a:pt x="288033" y="248302"/>
                </a:lnTo>
                <a:lnTo>
                  <a:pt x="288033" y="248302"/>
                </a:lnTo>
                <a:lnTo>
                  <a:pt x="288033" y="1090126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146" name="Picture 2" descr="c:\users\ADMINI~1\appdata\roaming\360se6\USERDA~1\Temp\M_1366~1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48" t="31842" r="3518" b="29883"/>
          <a:stretch/>
        </p:blipFill>
        <p:spPr bwMode="auto">
          <a:xfrm>
            <a:off x="1920873" y="1188169"/>
            <a:ext cx="6959601" cy="218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90126" y="139987"/>
            <a:ext cx="1070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篇章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76339" y="3375857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心情点滴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80595" y="3375857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喃喃私语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15383" y="3398340"/>
            <a:ext cx="1597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私密问答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519493" y="165248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 smtClean="0">
                <a:solidFill>
                  <a:schemeClr val="bg2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#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）页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0" name="等腰三角形 4"/>
          <p:cNvSpPr/>
          <p:nvPr/>
        </p:nvSpPr>
        <p:spPr>
          <a:xfrm rot="16200000" flipH="1">
            <a:off x="5346698" y="-558125"/>
            <a:ext cx="142712" cy="10836101"/>
          </a:xfrm>
          <a:custGeom>
            <a:avLst/>
            <a:gdLst/>
            <a:ahLst/>
            <a:cxnLst/>
            <a:rect l="l" t="t" r="r" b="b"/>
            <a:pathLst>
              <a:path w="288033" h="1090126">
                <a:moveTo>
                  <a:pt x="0" y="1090126"/>
                </a:moveTo>
                <a:lnTo>
                  <a:pt x="0" y="225955"/>
                </a:lnTo>
                <a:lnTo>
                  <a:pt x="12964" y="225955"/>
                </a:lnTo>
                <a:lnTo>
                  <a:pt x="144018" y="0"/>
                </a:lnTo>
                <a:lnTo>
                  <a:pt x="275071" y="225955"/>
                </a:lnTo>
                <a:lnTo>
                  <a:pt x="288033" y="225955"/>
                </a:lnTo>
                <a:lnTo>
                  <a:pt x="288033" y="248301"/>
                </a:lnTo>
                <a:lnTo>
                  <a:pt x="288033" y="248302"/>
                </a:lnTo>
                <a:lnTo>
                  <a:pt x="288033" y="248302"/>
                </a:lnTo>
                <a:lnTo>
                  <a:pt x="288033" y="1090126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4"/>
          <p:cNvSpPr/>
          <p:nvPr/>
        </p:nvSpPr>
        <p:spPr>
          <a:xfrm rot="16200000" flipH="1" flipV="1">
            <a:off x="5336462" y="-295308"/>
            <a:ext cx="142714" cy="10815639"/>
          </a:xfrm>
          <a:custGeom>
            <a:avLst/>
            <a:gdLst/>
            <a:ahLst/>
            <a:cxnLst/>
            <a:rect l="l" t="t" r="r" b="b"/>
            <a:pathLst>
              <a:path w="288033" h="1090126">
                <a:moveTo>
                  <a:pt x="0" y="1090126"/>
                </a:moveTo>
                <a:lnTo>
                  <a:pt x="0" y="225955"/>
                </a:lnTo>
                <a:lnTo>
                  <a:pt x="12964" y="225955"/>
                </a:lnTo>
                <a:lnTo>
                  <a:pt x="144018" y="0"/>
                </a:lnTo>
                <a:lnTo>
                  <a:pt x="275071" y="225955"/>
                </a:lnTo>
                <a:lnTo>
                  <a:pt x="288033" y="225955"/>
                </a:lnTo>
                <a:lnTo>
                  <a:pt x="288033" y="248301"/>
                </a:lnTo>
                <a:lnTo>
                  <a:pt x="288033" y="248302"/>
                </a:lnTo>
                <a:lnTo>
                  <a:pt x="288033" y="248302"/>
                </a:lnTo>
                <a:lnTo>
                  <a:pt x="288033" y="1090126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2069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440235" y="2196281"/>
            <a:ext cx="1440160" cy="439182"/>
          </a:xfrm>
          <a:prstGeom prst="rect">
            <a:avLst/>
          </a:prstGeom>
          <a:solidFill>
            <a:schemeClr val="accent3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401046" y="-148982"/>
            <a:ext cx="288033" cy="1090126"/>
          </a:xfrm>
          <a:custGeom>
            <a:avLst/>
            <a:gdLst/>
            <a:ahLst/>
            <a:cxnLst/>
            <a:rect l="l" t="t" r="r" b="b"/>
            <a:pathLst>
              <a:path w="288033" h="1090126">
                <a:moveTo>
                  <a:pt x="0" y="1090126"/>
                </a:moveTo>
                <a:lnTo>
                  <a:pt x="0" y="225955"/>
                </a:lnTo>
                <a:lnTo>
                  <a:pt x="12964" y="225955"/>
                </a:lnTo>
                <a:lnTo>
                  <a:pt x="144018" y="0"/>
                </a:lnTo>
                <a:lnTo>
                  <a:pt x="275071" y="225955"/>
                </a:lnTo>
                <a:lnTo>
                  <a:pt x="288033" y="225955"/>
                </a:lnTo>
                <a:lnTo>
                  <a:pt x="288033" y="248301"/>
                </a:lnTo>
                <a:lnTo>
                  <a:pt x="288033" y="248302"/>
                </a:lnTo>
                <a:lnTo>
                  <a:pt x="288033" y="248302"/>
                </a:lnTo>
                <a:lnTo>
                  <a:pt x="288033" y="1090126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146" name="Picture 2" descr="c:\users\ADMINI~1\appdata\roaming\360se6\USERDA~1\Temp\M_1366~1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48" t="31842" r="64227" b="29883"/>
          <a:stretch/>
        </p:blipFill>
        <p:spPr bwMode="auto">
          <a:xfrm>
            <a:off x="4104531" y="1332185"/>
            <a:ext cx="2333627" cy="218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90126" y="139987"/>
            <a:ext cx="1070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篇章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56259" y="2173510"/>
            <a:ext cx="132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开心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519493" y="165248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 smtClean="0">
                <a:solidFill>
                  <a:schemeClr val="bg2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#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）页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0" name="等腰三角形 4"/>
          <p:cNvSpPr/>
          <p:nvPr/>
        </p:nvSpPr>
        <p:spPr>
          <a:xfrm rot="16200000" flipH="1">
            <a:off x="5346698" y="-558125"/>
            <a:ext cx="142712" cy="10836101"/>
          </a:xfrm>
          <a:custGeom>
            <a:avLst/>
            <a:gdLst/>
            <a:ahLst/>
            <a:cxnLst/>
            <a:rect l="l" t="t" r="r" b="b"/>
            <a:pathLst>
              <a:path w="288033" h="1090126">
                <a:moveTo>
                  <a:pt x="0" y="1090126"/>
                </a:moveTo>
                <a:lnTo>
                  <a:pt x="0" y="225955"/>
                </a:lnTo>
                <a:lnTo>
                  <a:pt x="12964" y="225955"/>
                </a:lnTo>
                <a:lnTo>
                  <a:pt x="144018" y="0"/>
                </a:lnTo>
                <a:lnTo>
                  <a:pt x="275071" y="225955"/>
                </a:lnTo>
                <a:lnTo>
                  <a:pt x="288033" y="225955"/>
                </a:lnTo>
                <a:lnTo>
                  <a:pt x="288033" y="248301"/>
                </a:lnTo>
                <a:lnTo>
                  <a:pt x="288033" y="248302"/>
                </a:lnTo>
                <a:lnTo>
                  <a:pt x="288033" y="248302"/>
                </a:lnTo>
                <a:lnTo>
                  <a:pt x="288033" y="1090126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4"/>
          <p:cNvSpPr/>
          <p:nvPr/>
        </p:nvSpPr>
        <p:spPr>
          <a:xfrm rot="16200000" flipH="1" flipV="1">
            <a:off x="5336462" y="-295308"/>
            <a:ext cx="142714" cy="10815639"/>
          </a:xfrm>
          <a:custGeom>
            <a:avLst/>
            <a:gdLst/>
            <a:ahLst/>
            <a:cxnLst/>
            <a:rect l="l" t="t" r="r" b="b"/>
            <a:pathLst>
              <a:path w="288033" h="1090126">
                <a:moveTo>
                  <a:pt x="0" y="1090126"/>
                </a:moveTo>
                <a:lnTo>
                  <a:pt x="0" y="225955"/>
                </a:lnTo>
                <a:lnTo>
                  <a:pt x="12964" y="225955"/>
                </a:lnTo>
                <a:lnTo>
                  <a:pt x="144018" y="0"/>
                </a:lnTo>
                <a:lnTo>
                  <a:pt x="275071" y="225955"/>
                </a:lnTo>
                <a:lnTo>
                  <a:pt x="288033" y="225955"/>
                </a:lnTo>
                <a:lnTo>
                  <a:pt x="288033" y="248301"/>
                </a:lnTo>
                <a:lnTo>
                  <a:pt x="288033" y="248302"/>
                </a:lnTo>
                <a:lnTo>
                  <a:pt x="288033" y="248302"/>
                </a:lnTo>
                <a:lnTo>
                  <a:pt x="288033" y="1090126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6"/>
          <p:cNvSpPr/>
          <p:nvPr/>
        </p:nvSpPr>
        <p:spPr>
          <a:xfrm rot="10800000">
            <a:off x="1296219" y="2685596"/>
            <a:ext cx="1728192" cy="1648119"/>
          </a:xfrm>
          <a:custGeom>
            <a:avLst/>
            <a:gdLst/>
            <a:ahLst/>
            <a:cxnLst/>
            <a:rect l="l" t="t" r="r" b="b"/>
            <a:pathLst>
              <a:path w="1728192" h="1648119">
                <a:moveTo>
                  <a:pt x="0" y="0"/>
                </a:moveTo>
                <a:lnTo>
                  <a:pt x="1728192" y="0"/>
                </a:lnTo>
                <a:lnTo>
                  <a:pt x="1728192" y="1412999"/>
                </a:lnTo>
                <a:lnTo>
                  <a:pt x="1012295" y="1412999"/>
                </a:lnTo>
                <a:lnTo>
                  <a:pt x="889612" y="1648119"/>
                </a:lnTo>
                <a:lnTo>
                  <a:pt x="738828" y="1412999"/>
                </a:lnTo>
                <a:lnTo>
                  <a:pt x="0" y="1412999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6"/>
          <p:cNvSpPr/>
          <p:nvPr/>
        </p:nvSpPr>
        <p:spPr>
          <a:xfrm rot="10800000">
            <a:off x="8208987" y="2685645"/>
            <a:ext cx="1728192" cy="1648119"/>
          </a:xfrm>
          <a:custGeom>
            <a:avLst/>
            <a:gdLst/>
            <a:ahLst/>
            <a:cxnLst/>
            <a:rect l="l" t="t" r="r" b="b"/>
            <a:pathLst>
              <a:path w="1728192" h="1648119">
                <a:moveTo>
                  <a:pt x="0" y="0"/>
                </a:moveTo>
                <a:lnTo>
                  <a:pt x="1728192" y="0"/>
                </a:lnTo>
                <a:lnTo>
                  <a:pt x="1728192" y="1412999"/>
                </a:lnTo>
                <a:lnTo>
                  <a:pt x="1012295" y="1412999"/>
                </a:lnTo>
                <a:lnTo>
                  <a:pt x="889612" y="1648119"/>
                </a:lnTo>
                <a:lnTo>
                  <a:pt x="738828" y="1412999"/>
                </a:lnTo>
                <a:lnTo>
                  <a:pt x="0" y="1412999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8353003" y="2196281"/>
            <a:ext cx="1440160" cy="439182"/>
          </a:xfrm>
          <a:prstGeom prst="rect">
            <a:avLst/>
          </a:prstGeom>
          <a:solidFill>
            <a:schemeClr val="accent3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8569027" y="2173510"/>
            <a:ext cx="1554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难过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12243" y="3047354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17626" y="3459518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12243" y="3852046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464571" y="3459518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心情点滴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419628" y="3047773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425011" y="3459937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419628" y="385246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72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 rot="5400000">
            <a:off x="401046" y="-148982"/>
            <a:ext cx="288033" cy="1090126"/>
          </a:xfrm>
          <a:custGeom>
            <a:avLst/>
            <a:gdLst/>
            <a:ahLst/>
            <a:cxnLst/>
            <a:rect l="l" t="t" r="r" b="b"/>
            <a:pathLst>
              <a:path w="288033" h="1090126">
                <a:moveTo>
                  <a:pt x="0" y="1090126"/>
                </a:moveTo>
                <a:lnTo>
                  <a:pt x="0" y="225955"/>
                </a:lnTo>
                <a:lnTo>
                  <a:pt x="12964" y="225955"/>
                </a:lnTo>
                <a:lnTo>
                  <a:pt x="144018" y="0"/>
                </a:lnTo>
                <a:lnTo>
                  <a:pt x="275071" y="225955"/>
                </a:lnTo>
                <a:lnTo>
                  <a:pt x="288033" y="225955"/>
                </a:lnTo>
                <a:lnTo>
                  <a:pt x="288033" y="248301"/>
                </a:lnTo>
                <a:lnTo>
                  <a:pt x="288033" y="248302"/>
                </a:lnTo>
                <a:lnTo>
                  <a:pt x="288033" y="248302"/>
                </a:lnTo>
                <a:lnTo>
                  <a:pt x="288033" y="1090126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972145"/>
            <a:ext cx="2160315" cy="187220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160240" y="2844353"/>
            <a:ext cx="2160315" cy="187220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320480" y="972145"/>
            <a:ext cx="2160315" cy="187220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6480720" y="2844353"/>
            <a:ext cx="2160315" cy="187220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 descr="c:\users\ADMINI~1\appdata\roaming\360se6\USERDA~1\Temp\861756~1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969" t="18012" r="40126" b="33932"/>
          <a:stretch/>
        </p:blipFill>
        <p:spPr bwMode="auto">
          <a:xfrm>
            <a:off x="75" y="972145"/>
            <a:ext cx="2184401" cy="1879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I~1\appdata\roaming\360se6\USERDA~1\Temp\03.jp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146" t="33815" r="37246" b="26407"/>
          <a:stretch/>
        </p:blipFill>
        <p:spPr bwMode="auto">
          <a:xfrm>
            <a:off x="2160315" y="2836415"/>
            <a:ext cx="2159969" cy="1880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0115" y="3132385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春</a:t>
            </a:r>
            <a:endParaRPr lang="zh-CN" altLang="en-US" sz="32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83" y="3780457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清晨那一滴珠泪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376339" y="195371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午后闲暇的时光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680595" y="3835479"/>
            <a:ext cx="1447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晨曦的芒光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68827" y="200796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午夜的宁静之美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736379" y="1188169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夏</a:t>
            </a:r>
            <a:endParaRPr lang="zh-CN" altLang="en-US" sz="32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896619" y="3195682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dirty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秋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056859" y="1166435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冬</a:t>
            </a:r>
            <a:endParaRPr lang="zh-CN" altLang="en-US" sz="32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033" name="Picture 9" descr="c:\users\ADMINI~1\appdata\roaming\360se6\USERDA~1\Temp\NATURE~1.JPG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516" r="18684" b="33910"/>
          <a:stretch/>
        </p:blipFill>
        <p:spPr bwMode="auto">
          <a:xfrm>
            <a:off x="6494093" y="2851744"/>
            <a:ext cx="2146942" cy="1864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ADMINI~1\appdata\roaming\360se6\USERDA~1\Temp\NTK-13~1.JPG"/>
          <p:cNvPicPr>
            <a:picLocks noChangeAspect="1" noChangeArrowheads="1"/>
          </p:cNvPicPr>
          <p:nvPr/>
        </p:nvPicPr>
        <p:blipFill rotWithShape="1"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738" t="38631" r="40527" b="17459"/>
          <a:stretch/>
        </p:blipFill>
        <p:spPr bwMode="auto">
          <a:xfrm>
            <a:off x="4320554" y="972145"/>
            <a:ext cx="2173539" cy="1879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1064766" y="152473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心情点滴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037" name="Picture 13" descr="c:\users\ADMINI~1\appdata\roaming\360se6\USERDA~1\Temp\A044AD~1.JPG"/>
          <p:cNvPicPr>
            <a:picLocks noChangeAspect="1" noChangeArrowheads="1"/>
          </p:cNvPicPr>
          <p:nvPr/>
        </p:nvPicPr>
        <p:blipFill rotWithShape="1"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742" t="414" b="-2156"/>
          <a:stretch/>
        </p:blipFill>
        <p:spPr bwMode="auto">
          <a:xfrm>
            <a:off x="8641035" y="930619"/>
            <a:ext cx="2169641" cy="1955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8713043" y="2916361"/>
            <a:ext cx="14473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54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季节</a:t>
            </a:r>
            <a:endParaRPr lang="zh-CN" altLang="en-US" sz="54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44" y="4716561"/>
            <a:ext cx="10798605" cy="68411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200582" y="4858563"/>
            <a:ext cx="400110" cy="4001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5256659" y="4788569"/>
            <a:ext cx="439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#</a:t>
            </a:r>
            <a:endParaRPr lang="zh-CN" altLang="en-US" sz="24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520355" y="252064"/>
            <a:ext cx="8280994" cy="28803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8553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440235" y="2196281"/>
            <a:ext cx="1440160" cy="439182"/>
          </a:xfrm>
          <a:prstGeom prst="rect">
            <a:avLst/>
          </a:prstGeom>
          <a:solidFill>
            <a:schemeClr val="accent3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401046" y="-148982"/>
            <a:ext cx="288033" cy="1090126"/>
          </a:xfrm>
          <a:custGeom>
            <a:avLst/>
            <a:gdLst/>
            <a:ahLst/>
            <a:cxnLst/>
            <a:rect l="l" t="t" r="r" b="b"/>
            <a:pathLst>
              <a:path w="288033" h="1090126">
                <a:moveTo>
                  <a:pt x="0" y="1090126"/>
                </a:moveTo>
                <a:lnTo>
                  <a:pt x="0" y="225955"/>
                </a:lnTo>
                <a:lnTo>
                  <a:pt x="12964" y="225955"/>
                </a:lnTo>
                <a:lnTo>
                  <a:pt x="144018" y="0"/>
                </a:lnTo>
                <a:lnTo>
                  <a:pt x="275071" y="225955"/>
                </a:lnTo>
                <a:lnTo>
                  <a:pt x="288033" y="225955"/>
                </a:lnTo>
                <a:lnTo>
                  <a:pt x="288033" y="248301"/>
                </a:lnTo>
                <a:lnTo>
                  <a:pt x="288033" y="248302"/>
                </a:lnTo>
                <a:lnTo>
                  <a:pt x="288033" y="248302"/>
                </a:lnTo>
                <a:lnTo>
                  <a:pt x="288033" y="1090126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146" name="Picture 2" descr="c:\users\ADMINI~1\appdata\roaming\360se6\USERDA~1\Temp\M_1366~1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710" t="31842" r="33728" b="29883"/>
          <a:stretch/>
        </p:blipFill>
        <p:spPr bwMode="auto">
          <a:xfrm>
            <a:off x="4176539" y="1305024"/>
            <a:ext cx="2328822" cy="218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90126" y="139987"/>
            <a:ext cx="1070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篇章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519493" y="165248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 smtClean="0">
                <a:solidFill>
                  <a:schemeClr val="bg2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#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）页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0" name="等腰三角形 4"/>
          <p:cNvSpPr/>
          <p:nvPr/>
        </p:nvSpPr>
        <p:spPr>
          <a:xfrm rot="16200000" flipH="1">
            <a:off x="5346698" y="-558125"/>
            <a:ext cx="142712" cy="10836101"/>
          </a:xfrm>
          <a:custGeom>
            <a:avLst/>
            <a:gdLst/>
            <a:ahLst/>
            <a:cxnLst/>
            <a:rect l="l" t="t" r="r" b="b"/>
            <a:pathLst>
              <a:path w="288033" h="1090126">
                <a:moveTo>
                  <a:pt x="0" y="1090126"/>
                </a:moveTo>
                <a:lnTo>
                  <a:pt x="0" y="225955"/>
                </a:lnTo>
                <a:lnTo>
                  <a:pt x="12964" y="225955"/>
                </a:lnTo>
                <a:lnTo>
                  <a:pt x="144018" y="0"/>
                </a:lnTo>
                <a:lnTo>
                  <a:pt x="275071" y="225955"/>
                </a:lnTo>
                <a:lnTo>
                  <a:pt x="288033" y="225955"/>
                </a:lnTo>
                <a:lnTo>
                  <a:pt x="288033" y="248301"/>
                </a:lnTo>
                <a:lnTo>
                  <a:pt x="288033" y="248302"/>
                </a:lnTo>
                <a:lnTo>
                  <a:pt x="288033" y="248302"/>
                </a:lnTo>
                <a:lnTo>
                  <a:pt x="288033" y="1090126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4"/>
          <p:cNvSpPr/>
          <p:nvPr/>
        </p:nvSpPr>
        <p:spPr>
          <a:xfrm rot="16200000" flipH="1" flipV="1">
            <a:off x="5336462" y="-295308"/>
            <a:ext cx="142714" cy="10815639"/>
          </a:xfrm>
          <a:custGeom>
            <a:avLst/>
            <a:gdLst/>
            <a:ahLst/>
            <a:cxnLst/>
            <a:rect l="l" t="t" r="r" b="b"/>
            <a:pathLst>
              <a:path w="288033" h="1090126">
                <a:moveTo>
                  <a:pt x="0" y="1090126"/>
                </a:moveTo>
                <a:lnTo>
                  <a:pt x="0" y="225955"/>
                </a:lnTo>
                <a:lnTo>
                  <a:pt x="12964" y="225955"/>
                </a:lnTo>
                <a:lnTo>
                  <a:pt x="144018" y="0"/>
                </a:lnTo>
                <a:lnTo>
                  <a:pt x="275071" y="225955"/>
                </a:lnTo>
                <a:lnTo>
                  <a:pt x="288033" y="225955"/>
                </a:lnTo>
                <a:lnTo>
                  <a:pt x="288033" y="248301"/>
                </a:lnTo>
                <a:lnTo>
                  <a:pt x="288033" y="248302"/>
                </a:lnTo>
                <a:lnTo>
                  <a:pt x="288033" y="248302"/>
                </a:lnTo>
                <a:lnTo>
                  <a:pt x="288033" y="1090126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6"/>
          <p:cNvSpPr/>
          <p:nvPr/>
        </p:nvSpPr>
        <p:spPr>
          <a:xfrm rot="10800000">
            <a:off x="1296219" y="2685596"/>
            <a:ext cx="1728192" cy="1648119"/>
          </a:xfrm>
          <a:custGeom>
            <a:avLst/>
            <a:gdLst/>
            <a:ahLst/>
            <a:cxnLst/>
            <a:rect l="l" t="t" r="r" b="b"/>
            <a:pathLst>
              <a:path w="1728192" h="1648119">
                <a:moveTo>
                  <a:pt x="0" y="0"/>
                </a:moveTo>
                <a:lnTo>
                  <a:pt x="1728192" y="0"/>
                </a:lnTo>
                <a:lnTo>
                  <a:pt x="1728192" y="1412999"/>
                </a:lnTo>
                <a:lnTo>
                  <a:pt x="1012295" y="1412999"/>
                </a:lnTo>
                <a:lnTo>
                  <a:pt x="889612" y="1648119"/>
                </a:lnTo>
                <a:lnTo>
                  <a:pt x="738828" y="1412999"/>
                </a:lnTo>
                <a:lnTo>
                  <a:pt x="0" y="1412999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6"/>
          <p:cNvSpPr/>
          <p:nvPr/>
        </p:nvSpPr>
        <p:spPr>
          <a:xfrm rot="10800000">
            <a:off x="8208987" y="2685645"/>
            <a:ext cx="1728192" cy="1648119"/>
          </a:xfrm>
          <a:custGeom>
            <a:avLst/>
            <a:gdLst/>
            <a:ahLst/>
            <a:cxnLst/>
            <a:rect l="l" t="t" r="r" b="b"/>
            <a:pathLst>
              <a:path w="1728192" h="1648119">
                <a:moveTo>
                  <a:pt x="0" y="0"/>
                </a:moveTo>
                <a:lnTo>
                  <a:pt x="1728192" y="0"/>
                </a:lnTo>
                <a:lnTo>
                  <a:pt x="1728192" y="1412999"/>
                </a:lnTo>
                <a:lnTo>
                  <a:pt x="1012295" y="1412999"/>
                </a:lnTo>
                <a:lnTo>
                  <a:pt x="889612" y="1648119"/>
                </a:lnTo>
                <a:lnTo>
                  <a:pt x="738828" y="1412999"/>
                </a:lnTo>
                <a:lnTo>
                  <a:pt x="0" y="1412999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8353003" y="2196281"/>
            <a:ext cx="1440160" cy="439182"/>
          </a:xfrm>
          <a:prstGeom prst="rect">
            <a:avLst/>
          </a:prstGeom>
          <a:solidFill>
            <a:schemeClr val="accent3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1512243" y="3047354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17626" y="3459518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12243" y="3852046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56259" y="2173510"/>
            <a:ext cx="132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小标题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569027" y="2173510"/>
            <a:ext cx="1554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小标题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419628" y="3047773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425011" y="3459937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419628" y="385246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64571" y="3459518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喃喃私语</a:t>
            </a:r>
          </a:p>
        </p:txBody>
      </p:sp>
    </p:spTree>
    <p:extLst>
      <p:ext uri="{BB962C8B-B14F-4D97-AF65-F5344CB8AC3E}">
        <p14:creationId xmlns:p14="http://schemas.microsoft.com/office/powerpoint/2010/main" xmlns="" val="264850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矩形 70"/>
          <p:cNvSpPr/>
          <p:nvPr/>
        </p:nvSpPr>
        <p:spPr>
          <a:xfrm>
            <a:off x="3007230" y="3384760"/>
            <a:ext cx="647997" cy="93874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7126767" y="3328873"/>
            <a:ext cx="647997" cy="93874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矩形 72"/>
          <p:cNvSpPr/>
          <p:nvPr/>
        </p:nvSpPr>
        <p:spPr>
          <a:xfrm>
            <a:off x="7126766" y="1492352"/>
            <a:ext cx="647997" cy="93874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024486" y="1492352"/>
            <a:ext cx="647997" cy="93874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401046" y="-148982"/>
            <a:ext cx="288033" cy="1090126"/>
          </a:xfrm>
          <a:custGeom>
            <a:avLst/>
            <a:gdLst/>
            <a:ahLst/>
            <a:cxnLst/>
            <a:rect l="l" t="t" r="r" b="b"/>
            <a:pathLst>
              <a:path w="288033" h="1090126">
                <a:moveTo>
                  <a:pt x="0" y="1090126"/>
                </a:moveTo>
                <a:lnTo>
                  <a:pt x="0" y="225955"/>
                </a:lnTo>
                <a:lnTo>
                  <a:pt x="12964" y="225955"/>
                </a:lnTo>
                <a:lnTo>
                  <a:pt x="144018" y="0"/>
                </a:lnTo>
                <a:lnTo>
                  <a:pt x="275071" y="225955"/>
                </a:lnTo>
                <a:lnTo>
                  <a:pt x="288033" y="225955"/>
                </a:lnTo>
                <a:lnTo>
                  <a:pt x="288033" y="248301"/>
                </a:lnTo>
                <a:lnTo>
                  <a:pt x="288033" y="248302"/>
                </a:lnTo>
                <a:lnTo>
                  <a:pt x="288033" y="248302"/>
                </a:lnTo>
                <a:lnTo>
                  <a:pt x="288033" y="1090126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TextBox 46"/>
          <p:cNvSpPr txBox="1"/>
          <p:nvPr/>
        </p:nvSpPr>
        <p:spPr>
          <a:xfrm>
            <a:off x="1064766" y="152473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喃喃私语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520355" y="252064"/>
            <a:ext cx="8280994" cy="28803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744" y="4716561"/>
            <a:ext cx="10798605" cy="68411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5200582" y="4858563"/>
            <a:ext cx="400110" cy="4001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5249515" y="4788569"/>
            <a:ext cx="871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#</a:t>
            </a:r>
            <a:endParaRPr lang="zh-CN" altLang="en-US" sz="24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175450" y="2388762"/>
            <a:ext cx="2450369" cy="714480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7774764" y="1807742"/>
            <a:ext cx="2160315" cy="244523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7775991" y="3823966"/>
            <a:ext cx="2160315" cy="244523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848704" y="1787836"/>
            <a:ext cx="2160315" cy="244523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864171" y="3731870"/>
            <a:ext cx="2160315" cy="244523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040635" y="2052265"/>
            <a:ext cx="8640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  <a:endParaRPr lang="zh-CN" altLang="en-US" sz="8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024411" y="3096982"/>
            <a:ext cx="8640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endParaRPr lang="zh-CN" altLang="en-US" sz="8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024411" y="1275210"/>
            <a:ext cx="8640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2">
                    <a:lumMod val="25000"/>
                  </a:schemeClr>
                </a:solidFill>
              </a:rPr>
              <a:t>3</a:t>
            </a:r>
            <a:endParaRPr lang="zh-CN" altLang="en-US" sz="8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126767" y="3033082"/>
            <a:ext cx="8640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2">
                    <a:lumMod val="25000"/>
                  </a:schemeClr>
                </a:solidFill>
              </a:rPr>
              <a:t>4</a:t>
            </a:r>
            <a:endParaRPr lang="zh-CN" altLang="en-US" sz="8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126767" y="1232882"/>
            <a:ext cx="8640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2">
                    <a:lumMod val="25000"/>
                  </a:schemeClr>
                </a:solidFill>
              </a:rPr>
              <a:t>5</a:t>
            </a:r>
            <a:endParaRPr lang="zh-CN" altLang="en-US" sz="8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584251" y="138708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</a:lstStyle>
          <a:p>
            <a:pPr algn="r"/>
            <a:r>
              <a:rPr lang="zh-CN" altLang="en-US" dirty="0" smtClean="0"/>
              <a:t>亲情</a:t>
            </a:r>
            <a:endParaRPr lang="zh-CN" alt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1584251" y="333176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</a:lstStyle>
          <a:p>
            <a:pPr algn="r"/>
            <a:r>
              <a:rPr lang="zh-CN" altLang="en-US" dirty="0" smtClean="0"/>
              <a:t>友情</a:t>
            </a:r>
            <a:endParaRPr lang="zh-CN" alt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4644554" y="2556321"/>
            <a:ext cx="22682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碎碎</a:t>
            </a:r>
            <a:r>
              <a:rPr lang="zh-CN" altLang="en-US" sz="2000" dirty="0" smtClean="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 念念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66271" y="2065597"/>
            <a:ext cx="2158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</a:lstStyle>
          <a:p>
            <a:r>
              <a:rPr lang="en-US" altLang="zh-CN" sz="1800" dirty="0" smtClean="0"/>
              <a:t>XXXXXXXXXXXXXXXXXXXXXXXXXXXXXXXXXX</a:t>
            </a:r>
            <a:endParaRPr lang="zh-CN" altLang="en-US" sz="1800" dirty="0"/>
          </a:p>
        </p:txBody>
      </p:sp>
      <p:sp>
        <p:nvSpPr>
          <p:cNvPr id="68" name="TextBox 67"/>
          <p:cNvSpPr txBox="1"/>
          <p:nvPr/>
        </p:nvSpPr>
        <p:spPr>
          <a:xfrm>
            <a:off x="792163" y="3976393"/>
            <a:ext cx="2158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</a:lstStyle>
          <a:p>
            <a:r>
              <a:rPr lang="en-US" altLang="zh-CN" sz="1800" dirty="0" smtClean="0"/>
              <a:t>XXXXXXXXXXXXXXXXXXXXXXXXXXXXXXXXXX</a:t>
            </a:r>
            <a:endParaRPr lang="zh-CN" altLang="en-US" sz="1800" dirty="0"/>
          </a:p>
        </p:txBody>
      </p:sp>
      <p:sp>
        <p:nvSpPr>
          <p:cNvPr id="69" name="TextBox 68"/>
          <p:cNvSpPr txBox="1"/>
          <p:nvPr/>
        </p:nvSpPr>
        <p:spPr>
          <a:xfrm>
            <a:off x="7851047" y="3996481"/>
            <a:ext cx="2158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</a:lstStyle>
          <a:p>
            <a:r>
              <a:rPr lang="en-US" altLang="zh-CN" sz="1800" dirty="0" smtClean="0"/>
              <a:t>XXXXXXXXXXXXXXXXXXXXXXXXXXXXXXXXXX</a:t>
            </a:r>
            <a:endParaRPr lang="zh-CN" altLang="en-US" sz="1800" dirty="0"/>
          </a:p>
        </p:txBody>
      </p:sp>
      <p:sp>
        <p:nvSpPr>
          <p:cNvPr id="70" name="TextBox 69"/>
          <p:cNvSpPr txBox="1"/>
          <p:nvPr/>
        </p:nvSpPr>
        <p:spPr>
          <a:xfrm>
            <a:off x="7847897" y="2052265"/>
            <a:ext cx="2158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</a:lstStyle>
          <a:p>
            <a:r>
              <a:rPr lang="en-US" altLang="zh-CN" sz="1800" dirty="0" smtClean="0"/>
              <a:t>XXXXXXXXXXXXXXXXXXXXXXXXXXXXXXXXXX</a:t>
            </a:r>
            <a:endParaRPr lang="zh-CN" altLang="en-US" sz="1800" dirty="0"/>
          </a:p>
        </p:txBody>
      </p:sp>
      <p:pic>
        <p:nvPicPr>
          <p:cNvPr id="1030" name="Picture 6" descr="c:\users\ADMINI~1\appdata\roaming\360se6\USERDA~1\Temp\596FF5~1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127" t="28044" r="32547" b="54100"/>
          <a:stretch/>
        </p:blipFill>
        <p:spPr bwMode="auto">
          <a:xfrm>
            <a:off x="4175449" y="3103242"/>
            <a:ext cx="2450371" cy="677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6" descr="c:\users\ADMINI~1\appdata\roaming\360se6\USERDA~1\Temp\596FF5~1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681" t="22454" r="41993" b="59690"/>
          <a:stretch/>
        </p:blipFill>
        <p:spPr bwMode="auto">
          <a:xfrm>
            <a:off x="4175450" y="1692225"/>
            <a:ext cx="2450371" cy="677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TextBox 74"/>
          <p:cNvSpPr txBox="1"/>
          <p:nvPr/>
        </p:nvSpPr>
        <p:spPr>
          <a:xfrm>
            <a:off x="7777802" y="3241794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</a:lstStyle>
          <a:p>
            <a:r>
              <a:rPr lang="zh-CN" altLang="en-US" dirty="0" smtClean="0"/>
              <a:t>爱情</a:t>
            </a:r>
            <a:endParaRPr lang="zh-CN" alt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7774763" y="1436131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1pPr>
          </a:lstStyle>
          <a:p>
            <a:r>
              <a:rPr lang="zh-CN" altLang="en-US" dirty="0" smtClean="0"/>
              <a:t>私欲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4516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 rot="5400000">
            <a:off x="401046" y="-148982"/>
            <a:ext cx="288033" cy="1090126"/>
          </a:xfrm>
          <a:custGeom>
            <a:avLst/>
            <a:gdLst/>
            <a:ahLst/>
            <a:cxnLst/>
            <a:rect l="l" t="t" r="r" b="b"/>
            <a:pathLst>
              <a:path w="288033" h="1090126">
                <a:moveTo>
                  <a:pt x="0" y="1090126"/>
                </a:moveTo>
                <a:lnTo>
                  <a:pt x="0" y="225955"/>
                </a:lnTo>
                <a:lnTo>
                  <a:pt x="12964" y="225955"/>
                </a:lnTo>
                <a:lnTo>
                  <a:pt x="144018" y="0"/>
                </a:lnTo>
                <a:lnTo>
                  <a:pt x="275071" y="225955"/>
                </a:lnTo>
                <a:lnTo>
                  <a:pt x="288033" y="225955"/>
                </a:lnTo>
                <a:lnTo>
                  <a:pt x="288033" y="248301"/>
                </a:lnTo>
                <a:lnTo>
                  <a:pt x="288033" y="248302"/>
                </a:lnTo>
                <a:lnTo>
                  <a:pt x="288033" y="248302"/>
                </a:lnTo>
                <a:lnTo>
                  <a:pt x="288033" y="1090126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TextBox 46"/>
          <p:cNvSpPr txBox="1"/>
          <p:nvPr/>
        </p:nvSpPr>
        <p:spPr>
          <a:xfrm>
            <a:off x="1064766" y="152473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喃喃私语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520355" y="252064"/>
            <a:ext cx="8280994" cy="28803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744" y="4716561"/>
            <a:ext cx="10798605" cy="68411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5200582" y="4858563"/>
            <a:ext cx="400110" cy="4001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5249515" y="4788569"/>
            <a:ext cx="871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#</a:t>
            </a:r>
            <a:endParaRPr lang="zh-CN" altLang="en-US" sz="24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2139926" y="671114"/>
            <a:ext cx="542318" cy="4093865"/>
          </a:xfrm>
          <a:prstGeom prst="rect">
            <a:avLst/>
          </a:prstGeom>
          <a:solidFill>
            <a:schemeClr val="accent3">
              <a:lumMod val="75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-1" y="658538"/>
            <a:ext cx="6552804" cy="4108624"/>
            <a:chOff x="-1" y="658538"/>
            <a:chExt cx="6552804" cy="4108624"/>
          </a:xfrm>
        </p:grpSpPr>
        <p:pic>
          <p:nvPicPr>
            <p:cNvPr id="2050" name="Picture 2" descr="c:\users\ADMINI~1\appdata\roaming\360se6\USERDA~1\Temp\12.jp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658538"/>
              <a:ext cx="6550183" cy="409386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</p:pic>
        <p:sp>
          <p:nvSpPr>
            <p:cNvPr id="2" name="矩形 1"/>
            <p:cNvSpPr/>
            <p:nvPr/>
          </p:nvSpPr>
          <p:spPr>
            <a:xfrm>
              <a:off x="75" y="658538"/>
              <a:ext cx="542318" cy="4093865"/>
            </a:xfrm>
            <a:prstGeom prst="rect">
              <a:avLst/>
            </a:prstGeom>
            <a:solidFill>
              <a:schemeClr val="accent3">
                <a:lumMod val="75000"/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537877" y="658538"/>
              <a:ext cx="542318" cy="4093865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1080195" y="673297"/>
              <a:ext cx="542318" cy="4093865"/>
            </a:xfrm>
            <a:prstGeom prst="rect">
              <a:avLst/>
            </a:prstGeom>
            <a:solidFill>
              <a:schemeClr val="accent3">
                <a:lumMod val="75000"/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1617997" y="673297"/>
              <a:ext cx="542318" cy="4093865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2675059" y="658538"/>
              <a:ext cx="542318" cy="4093865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矩形 76"/>
            <p:cNvSpPr/>
            <p:nvPr/>
          </p:nvSpPr>
          <p:spPr>
            <a:xfrm>
              <a:off x="3217377" y="658540"/>
              <a:ext cx="542318" cy="4093864"/>
            </a:xfrm>
            <a:prstGeom prst="rect">
              <a:avLst/>
            </a:prstGeom>
            <a:solidFill>
              <a:schemeClr val="accent3">
                <a:lumMod val="75000"/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矩形 77"/>
            <p:cNvSpPr/>
            <p:nvPr/>
          </p:nvSpPr>
          <p:spPr>
            <a:xfrm>
              <a:off x="3755178" y="658540"/>
              <a:ext cx="561269" cy="4093864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矩形 78"/>
            <p:cNvSpPr/>
            <p:nvPr/>
          </p:nvSpPr>
          <p:spPr>
            <a:xfrm>
              <a:off x="4316448" y="658539"/>
              <a:ext cx="542318" cy="4093864"/>
            </a:xfrm>
            <a:prstGeom prst="rect">
              <a:avLst/>
            </a:prstGeom>
            <a:solidFill>
              <a:schemeClr val="accent3">
                <a:lumMod val="75000"/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>
              <a:off x="4851581" y="658540"/>
              <a:ext cx="542318" cy="4093864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>
              <a:off x="5393899" y="658538"/>
              <a:ext cx="616586" cy="4093865"/>
            </a:xfrm>
            <a:prstGeom prst="rect">
              <a:avLst/>
            </a:prstGeom>
            <a:solidFill>
              <a:schemeClr val="accent3">
                <a:lumMod val="75000"/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6010485" y="658540"/>
              <a:ext cx="542318" cy="4093863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矩形 90"/>
            <p:cNvSpPr/>
            <p:nvPr/>
          </p:nvSpPr>
          <p:spPr>
            <a:xfrm>
              <a:off x="2160315" y="658538"/>
              <a:ext cx="542318" cy="4093865"/>
            </a:xfrm>
            <a:prstGeom prst="rect">
              <a:avLst/>
            </a:prstGeom>
            <a:solidFill>
              <a:schemeClr val="accent3">
                <a:lumMod val="75000"/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矩形 2"/>
          <p:cNvSpPr/>
          <p:nvPr/>
        </p:nvSpPr>
        <p:spPr>
          <a:xfrm>
            <a:off x="6552803" y="658538"/>
            <a:ext cx="4248546" cy="410644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6996832" y="2168986"/>
            <a:ext cx="33723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得不到</a:t>
            </a:r>
            <a:endParaRPr lang="en-US" altLang="zh-CN" sz="4000" dirty="0" smtClean="0">
              <a:solidFill>
                <a:schemeClr val="bg1">
                  <a:lumMod val="9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/>
            <a:r>
              <a:rPr lang="zh-CN" altLang="en-US" sz="4000" dirty="0" smtClean="0">
                <a:solidFill>
                  <a:schemeClr val="bg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你也别想得到</a:t>
            </a:r>
            <a:endParaRPr lang="zh-CN" altLang="en-US" sz="4000" dirty="0">
              <a:solidFill>
                <a:schemeClr val="bg1">
                  <a:lumMod val="9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118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440235" y="2196281"/>
            <a:ext cx="1440160" cy="439182"/>
          </a:xfrm>
          <a:prstGeom prst="rect">
            <a:avLst/>
          </a:prstGeom>
          <a:solidFill>
            <a:schemeClr val="accent3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401046" y="-148982"/>
            <a:ext cx="288033" cy="1090126"/>
          </a:xfrm>
          <a:custGeom>
            <a:avLst/>
            <a:gdLst/>
            <a:ahLst/>
            <a:cxnLst/>
            <a:rect l="l" t="t" r="r" b="b"/>
            <a:pathLst>
              <a:path w="288033" h="1090126">
                <a:moveTo>
                  <a:pt x="0" y="1090126"/>
                </a:moveTo>
                <a:lnTo>
                  <a:pt x="0" y="225955"/>
                </a:lnTo>
                <a:lnTo>
                  <a:pt x="12964" y="225955"/>
                </a:lnTo>
                <a:lnTo>
                  <a:pt x="144018" y="0"/>
                </a:lnTo>
                <a:lnTo>
                  <a:pt x="275071" y="225955"/>
                </a:lnTo>
                <a:lnTo>
                  <a:pt x="288033" y="225955"/>
                </a:lnTo>
                <a:lnTo>
                  <a:pt x="288033" y="248301"/>
                </a:lnTo>
                <a:lnTo>
                  <a:pt x="288033" y="248302"/>
                </a:lnTo>
                <a:lnTo>
                  <a:pt x="288033" y="248302"/>
                </a:lnTo>
                <a:lnTo>
                  <a:pt x="288033" y="1090126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146" name="Picture 2" descr="c:\users\ADMINI~1\appdata\roaming\360se6\USERDA~1\Temp\M_1366~1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5913" t="31842" r="3884" b="29883"/>
          <a:stretch/>
        </p:blipFill>
        <p:spPr bwMode="auto">
          <a:xfrm>
            <a:off x="4176539" y="1310641"/>
            <a:ext cx="2301468" cy="218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90126" y="139987"/>
            <a:ext cx="1070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篇章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519493" y="165248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lang="en-US" altLang="zh-CN" sz="2000" dirty="0" smtClean="0">
                <a:solidFill>
                  <a:schemeClr val="bg2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#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）页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0" name="等腰三角形 4"/>
          <p:cNvSpPr/>
          <p:nvPr/>
        </p:nvSpPr>
        <p:spPr>
          <a:xfrm rot="16200000" flipH="1">
            <a:off x="5346698" y="-558125"/>
            <a:ext cx="142712" cy="10836101"/>
          </a:xfrm>
          <a:custGeom>
            <a:avLst/>
            <a:gdLst/>
            <a:ahLst/>
            <a:cxnLst/>
            <a:rect l="l" t="t" r="r" b="b"/>
            <a:pathLst>
              <a:path w="288033" h="1090126">
                <a:moveTo>
                  <a:pt x="0" y="1090126"/>
                </a:moveTo>
                <a:lnTo>
                  <a:pt x="0" y="225955"/>
                </a:lnTo>
                <a:lnTo>
                  <a:pt x="12964" y="225955"/>
                </a:lnTo>
                <a:lnTo>
                  <a:pt x="144018" y="0"/>
                </a:lnTo>
                <a:lnTo>
                  <a:pt x="275071" y="225955"/>
                </a:lnTo>
                <a:lnTo>
                  <a:pt x="288033" y="225955"/>
                </a:lnTo>
                <a:lnTo>
                  <a:pt x="288033" y="248301"/>
                </a:lnTo>
                <a:lnTo>
                  <a:pt x="288033" y="248302"/>
                </a:lnTo>
                <a:lnTo>
                  <a:pt x="288033" y="248302"/>
                </a:lnTo>
                <a:lnTo>
                  <a:pt x="288033" y="1090126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4"/>
          <p:cNvSpPr/>
          <p:nvPr/>
        </p:nvSpPr>
        <p:spPr>
          <a:xfrm rot="16200000" flipH="1" flipV="1">
            <a:off x="5336462" y="-295308"/>
            <a:ext cx="142714" cy="10815639"/>
          </a:xfrm>
          <a:custGeom>
            <a:avLst/>
            <a:gdLst/>
            <a:ahLst/>
            <a:cxnLst/>
            <a:rect l="l" t="t" r="r" b="b"/>
            <a:pathLst>
              <a:path w="288033" h="1090126">
                <a:moveTo>
                  <a:pt x="0" y="1090126"/>
                </a:moveTo>
                <a:lnTo>
                  <a:pt x="0" y="225955"/>
                </a:lnTo>
                <a:lnTo>
                  <a:pt x="12964" y="225955"/>
                </a:lnTo>
                <a:lnTo>
                  <a:pt x="144018" y="0"/>
                </a:lnTo>
                <a:lnTo>
                  <a:pt x="275071" y="225955"/>
                </a:lnTo>
                <a:lnTo>
                  <a:pt x="288033" y="225955"/>
                </a:lnTo>
                <a:lnTo>
                  <a:pt x="288033" y="248301"/>
                </a:lnTo>
                <a:lnTo>
                  <a:pt x="288033" y="248302"/>
                </a:lnTo>
                <a:lnTo>
                  <a:pt x="288033" y="248302"/>
                </a:lnTo>
                <a:lnTo>
                  <a:pt x="288033" y="1090126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6"/>
          <p:cNvSpPr/>
          <p:nvPr/>
        </p:nvSpPr>
        <p:spPr>
          <a:xfrm rot="10800000">
            <a:off x="1296219" y="2685596"/>
            <a:ext cx="1728192" cy="1648119"/>
          </a:xfrm>
          <a:custGeom>
            <a:avLst/>
            <a:gdLst/>
            <a:ahLst/>
            <a:cxnLst/>
            <a:rect l="l" t="t" r="r" b="b"/>
            <a:pathLst>
              <a:path w="1728192" h="1648119">
                <a:moveTo>
                  <a:pt x="0" y="0"/>
                </a:moveTo>
                <a:lnTo>
                  <a:pt x="1728192" y="0"/>
                </a:lnTo>
                <a:lnTo>
                  <a:pt x="1728192" y="1412999"/>
                </a:lnTo>
                <a:lnTo>
                  <a:pt x="1012295" y="1412999"/>
                </a:lnTo>
                <a:lnTo>
                  <a:pt x="889612" y="1648119"/>
                </a:lnTo>
                <a:lnTo>
                  <a:pt x="738828" y="1412999"/>
                </a:lnTo>
                <a:lnTo>
                  <a:pt x="0" y="1412999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6"/>
          <p:cNvSpPr/>
          <p:nvPr/>
        </p:nvSpPr>
        <p:spPr>
          <a:xfrm rot="10800000">
            <a:off x="8208987" y="2685645"/>
            <a:ext cx="1728192" cy="1648119"/>
          </a:xfrm>
          <a:custGeom>
            <a:avLst/>
            <a:gdLst/>
            <a:ahLst/>
            <a:cxnLst/>
            <a:rect l="l" t="t" r="r" b="b"/>
            <a:pathLst>
              <a:path w="1728192" h="1648119">
                <a:moveTo>
                  <a:pt x="0" y="0"/>
                </a:moveTo>
                <a:lnTo>
                  <a:pt x="1728192" y="0"/>
                </a:lnTo>
                <a:lnTo>
                  <a:pt x="1728192" y="1412999"/>
                </a:lnTo>
                <a:lnTo>
                  <a:pt x="1012295" y="1412999"/>
                </a:lnTo>
                <a:lnTo>
                  <a:pt x="889612" y="1648119"/>
                </a:lnTo>
                <a:lnTo>
                  <a:pt x="738828" y="1412999"/>
                </a:lnTo>
                <a:lnTo>
                  <a:pt x="0" y="1412999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8353003" y="2196281"/>
            <a:ext cx="1440160" cy="439182"/>
          </a:xfrm>
          <a:prstGeom prst="rect">
            <a:avLst/>
          </a:prstGeom>
          <a:solidFill>
            <a:schemeClr val="accent3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1512243" y="3047354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17626" y="3459518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12243" y="3852046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56259" y="2173510"/>
            <a:ext cx="1324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小标题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569027" y="2173510"/>
            <a:ext cx="1554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小标题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419628" y="3047773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425011" y="3459937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419628" y="385246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64571" y="3459518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私密问答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811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 rot="5400000">
            <a:off x="401046" y="-148982"/>
            <a:ext cx="288033" cy="1090126"/>
          </a:xfrm>
          <a:custGeom>
            <a:avLst/>
            <a:gdLst/>
            <a:ahLst/>
            <a:cxnLst/>
            <a:rect l="l" t="t" r="r" b="b"/>
            <a:pathLst>
              <a:path w="288033" h="1090126">
                <a:moveTo>
                  <a:pt x="0" y="1090126"/>
                </a:moveTo>
                <a:lnTo>
                  <a:pt x="0" y="225955"/>
                </a:lnTo>
                <a:lnTo>
                  <a:pt x="12964" y="225955"/>
                </a:lnTo>
                <a:lnTo>
                  <a:pt x="144018" y="0"/>
                </a:lnTo>
                <a:lnTo>
                  <a:pt x="275071" y="225955"/>
                </a:lnTo>
                <a:lnTo>
                  <a:pt x="288033" y="225955"/>
                </a:lnTo>
                <a:lnTo>
                  <a:pt x="288033" y="248301"/>
                </a:lnTo>
                <a:lnTo>
                  <a:pt x="288033" y="248302"/>
                </a:lnTo>
                <a:lnTo>
                  <a:pt x="288033" y="248302"/>
                </a:lnTo>
                <a:lnTo>
                  <a:pt x="288033" y="1090126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TextBox 46"/>
          <p:cNvSpPr txBox="1"/>
          <p:nvPr/>
        </p:nvSpPr>
        <p:spPr>
          <a:xfrm>
            <a:off x="1064766" y="152473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私密问答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520355" y="252064"/>
            <a:ext cx="8280994" cy="28803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744" y="4716561"/>
            <a:ext cx="10798605" cy="68411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5200582" y="4858563"/>
            <a:ext cx="400110" cy="4001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5249515" y="4788569"/>
            <a:ext cx="871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#</a:t>
            </a:r>
            <a:endParaRPr lang="zh-CN" altLang="en-US" sz="24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80195" y="1260177"/>
            <a:ext cx="1430229" cy="122413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1080195" y="2844800"/>
            <a:ext cx="1430229" cy="122413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1383656" y="1188169"/>
            <a:ext cx="8640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zh-CN" altLang="en-US" sz="8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55664" y="2745050"/>
            <a:ext cx="8640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zh-CN" altLang="en-US" sz="8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0424" y="1872245"/>
            <a:ext cx="1465520" cy="61206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2510424" y="1257099"/>
            <a:ext cx="1465520" cy="61206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2487100" y="3459947"/>
            <a:ext cx="1488844" cy="61206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2487100" y="2844801"/>
            <a:ext cx="1488844" cy="61206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2677419" y="1354554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677419" y="1978223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662214" y="2950779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1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1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662214" y="3574448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3975944" y="1260178"/>
            <a:ext cx="1465520" cy="61206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3975944" y="1869166"/>
            <a:ext cx="1465520" cy="61206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3975944" y="2847434"/>
            <a:ext cx="1465520" cy="61206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3975944" y="3456422"/>
            <a:ext cx="1465520" cy="61206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TextBox 62"/>
          <p:cNvSpPr txBox="1"/>
          <p:nvPr/>
        </p:nvSpPr>
        <p:spPr>
          <a:xfrm>
            <a:off x="4117579" y="1366156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075709" y="2950779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048176" y="1978223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048176" y="3565925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4098" name="Picture 2" descr="c:\users\ADMINI~1\appdata\roaming\360se6\USERDA~1\Temp\95347-~1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14" t="18535" r="3910"/>
          <a:stretch/>
        </p:blipFill>
        <p:spPr bwMode="auto">
          <a:xfrm>
            <a:off x="5438836" y="1257099"/>
            <a:ext cx="4294361" cy="281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矩形 80"/>
          <p:cNvSpPr/>
          <p:nvPr/>
        </p:nvSpPr>
        <p:spPr>
          <a:xfrm>
            <a:off x="1080194" y="2481233"/>
            <a:ext cx="4358641" cy="366201"/>
          </a:xfrm>
          <a:prstGeom prst="rect">
            <a:avLst/>
          </a:prstGeom>
          <a:solidFill>
            <a:schemeClr val="accent3">
              <a:lumMod val="40000"/>
              <a:lumOff val="6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TextBox 81"/>
          <p:cNvSpPr txBox="1"/>
          <p:nvPr/>
        </p:nvSpPr>
        <p:spPr>
          <a:xfrm>
            <a:off x="1368227" y="612105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内容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内容文字内容文字内容文字内容文字内容</a:t>
            </a:r>
            <a:r>
              <a:rPr lang="zh-CN" altLang="en-US" sz="2800" b="1" dirty="0" smtClean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文字</a:t>
            </a:r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内容</a:t>
            </a:r>
          </a:p>
          <a:p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729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2FA6FF"/>
        </a:solidFill>
        <a:ln>
          <a:solidFill>
            <a:schemeClr val="bg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355</Words>
  <Application>Microsoft Office PowerPoint</Application>
  <PresentationFormat>自定义</PresentationFormat>
  <Paragraphs>103</Paragraphs>
  <Slides>11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13" baseType="lpstr">
      <vt:lpstr>1_自定义设计方案</vt:lpstr>
      <vt:lpstr>自定义设计方案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122</cp:revision>
  <dcterms:created xsi:type="dcterms:W3CDTF">2014-05-03T05:48:34Z</dcterms:created>
  <dcterms:modified xsi:type="dcterms:W3CDTF">2015-07-30T00:47:39Z</dcterms:modified>
</cp:coreProperties>
</file>